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BB49-A98F-40F1-BA4E-97DA207F8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7ED97-D9E5-4532-B3DD-44270D8B8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24F08-0E69-440B-B227-04E2CA72B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C2B0D-EBF7-448B-84B3-84279D3F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E2B86-A794-4C28-92CA-C1FDC277B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9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B3953-3DAF-4124-8CF3-146F085D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39E4D-C179-499E-A2B6-BCC404B1A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D688A-0903-497A-8F52-AE5C2E13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53CD9-92EE-4AEC-8FBA-DA9F4B90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32969-19CE-4985-921B-B40D50FA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5636F4-52A1-4AC5-9F0D-4FDB837EF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FEC6B-4FFE-4D01-8A69-49CD8697A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FCB89-B7B3-43EF-9EC6-28CA1F46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A99F6-AE68-4D44-B2D7-FAA3BD61E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2B154-89FD-4927-874A-218846BA0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85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97B0B-183F-4F3C-B9C7-02A140316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B4FC-C2BA-436C-B6B3-4795BF243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704CE-0061-49AA-AF71-E04F68775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B5F06-641C-4408-9B4E-834226E33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5E0E3-EED3-4CFA-A3EF-E6AAB33C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23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0AE82-631F-47B6-A4C6-46FCAE5D0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B91F2-E951-4900-84B2-3CE196048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177F8-F04D-48F9-AC64-08607F6E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349E2-8213-46E8-89E1-C53D9E9B5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59D8-A3DA-4E88-9B8C-AAFE205D6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626A6-5C37-482C-A4CD-168DEF978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F65F8-5B27-4F29-8D37-DE0B27087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6E303-7857-40F8-8594-69A8D7896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376F5-06DA-4F45-9E9F-CE88C1B5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CADAC-11BA-4E13-B96D-3A85D625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57ED4-447D-476F-BCAD-FBF34E26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5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C054E-761D-4BF6-B7A1-66F3B0ECA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FF2FD-FC26-446A-8FB0-E123C4CA8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318E1-A0F5-46EE-B6E8-A94F9CB67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945380-0C2A-44C5-BAEF-DB231291C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C5B585-FAE2-499E-9F94-95CA51318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59A51-5F99-48DE-8E1D-0ABA98EE9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CFEF9-F4C1-459C-99C6-BB5B10F3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DFDEC7-77DE-4E9F-959D-E5C11D32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89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DBD31-8819-477C-B7A1-8F2904D3F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8D0F14-1C4A-4FDD-ADE5-AC05298C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5248C3-982C-4951-8D31-821D3E20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01E58-DE2D-437D-9BFA-88B55E923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35750F-D767-45E1-A99E-DFB4F754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01919-6346-4F58-BA11-EE6FF5B0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C4708-333D-4E2E-B214-8F90F834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06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715F4-0F78-48D5-AA91-C9F38D45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A5A0B-C5F5-470F-BE42-BDC978CA2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1504F-B7B9-432C-A9DC-B2CE2345C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AB5C1-F704-4370-B6E7-F5A34C56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6AE2D-494F-4CEE-8400-FE8C5DFB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6664C-1F9B-475E-9BC0-78703F85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8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968-A0CF-464C-9F2F-917FB26F2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B18E77-EAD7-462F-91FF-9AF04FBC4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76F06-866F-438F-9857-2CAEFB34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4F4FB-1261-4CEC-A49E-4FC03AFE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9A017-8F77-42A7-B591-8D8FFD8C2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915FA-75DC-40C4-AD42-C995B9560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5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E33C9-D879-4B96-A0EC-5D065F638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C7C51-F3FB-49DA-B02A-4F810A8CC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04E97-A29B-4CFE-BD7B-A233712D7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F384F-3B5E-4CAA-9C19-559FA84C350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ADADE-528C-4978-AC31-10B166ECA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2F51E-A766-42E9-AE6A-E377A16EE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26F2-3026-4F13-857A-783992FAE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82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E5B5C9-2082-453B-9694-FB9507A723F0}"/>
              </a:ext>
            </a:extLst>
          </p:cNvPr>
          <p:cNvSpPr txBox="1"/>
          <p:nvPr/>
        </p:nvSpPr>
        <p:spPr>
          <a:xfrm>
            <a:off x="304800" y="357809"/>
            <a:ext cx="5897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latin typeface="HfW precursive" panose="00000500000000000000" pitchFamily="2" charset="0"/>
              </a:rPr>
              <a:t>Tuesday 12</a:t>
            </a:r>
            <a:r>
              <a:rPr lang="en-GB" sz="2400" u="sng" baseline="30000" dirty="0">
                <a:latin typeface="HfW precursive" panose="00000500000000000000" pitchFamily="2" charset="0"/>
              </a:rPr>
              <a:t>th</a:t>
            </a:r>
            <a:r>
              <a:rPr lang="en-GB" sz="2400" u="sng" dirty="0">
                <a:latin typeface="HfW precursive" panose="00000500000000000000" pitchFamily="2" charset="0"/>
              </a:rPr>
              <a:t> July</a:t>
            </a:r>
          </a:p>
        </p:txBody>
      </p:sp>
      <p:pic>
        <p:nvPicPr>
          <p:cNvPr id="1026" name="Picture 2" descr="Aliens Love Smelly Jelly by Tony Mitton">
            <a:extLst>
              <a:ext uri="{FF2B5EF4-FFF2-40B4-BE49-F238E27FC236}">
                <a16:creationId xmlns:a16="http://schemas.microsoft.com/office/drawing/2014/main" id="{AE04B651-F4FD-4394-92E1-56CA035860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13" r="28872"/>
          <a:stretch/>
        </p:blipFill>
        <p:spPr bwMode="auto">
          <a:xfrm>
            <a:off x="9038593" y="596348"/>
            <a:ext cx="1549894" cy="192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15B078-6F0B-43DA-B0B7-7F5E6987CEA8}"/>
              </a:ext>
            </a:extLst>
          </p:cNvPr>
          <p:cNvSpPr txBox="1"/>
          <p:nvPr/>
        </p:nvSpPr>
        <p:spPr>
          <a:xfrm>
            <a:off x="1603513" y="1219201"/>
            <a:ext cx="7885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Can you remember what our story is about?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002DCF-8A81-4BE3-8BAD-86D5DB0B8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811946"/>
            <a:ext cx="6666258" cy="332524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222436B-D811-480A-AFB2-E75F7FD46A71}"/>
              </a:ext>
            </a:extLst>
          </p:cNvPr>
          <p:cNvSpPr txBox="1"/>
          <p:nvPr/>
        </p:nvSpPr>
        <p:spPr>
          <a:xfrm>
            <a:off x="7242312" y="2620018"/>
            <a:ext cx="4644888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HfW precursive" panose="00000500000000000000" pitchFamily="2" charset="0"/>
              </a:rPr>
              <a:t>Can you remember this part of the story? 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What are the Aliens feeling here?</a:t>
            </a: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Why do you think they feel like this? </a:t>
            </a:r>
          </a:p>
        </p:txBody>
      </p:sp>
    </p:spTree>
    <p:extLst>
      <p:ext uri="{BB962C8B-B14F-4D97-AF65-F5344CB8AC3E}">
        <p14:creationId xmlns:p14="http://schemas.microsoft.com/office/powerpoint/2010/main" val="371880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EF74C42-050D-462E-A919-5531B7F8D6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372" b="32600"/>
          <a:stretch/>
        </p:blipFill>
        <p:spPr>
          <a:xfrm>
            <a:off x="2345635" y="2199543"/>
            <a:ext cx="3750365" cy="440436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A7AEB3F-3143-4D3A-B016-6C630B6880F8}"/>
              </a:ext>
            </a:extLst>
          </p:cNvPr>
          <p:cNvSpPr txBox="1"/>
          <p:nvPr/>
        </p:nvSpPr>
        <p:spPr>
          <a:xfrm>
            <a:off x="1086679" y="370343"/>
            <a:ext cx="10230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We are going to write a thought bubble for this Alien in the picture. </a:t>
            </a:r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6537E869-6ADD-4234-88A5-A2983F4C0F16}"/>
              </a:ext>
            </a:extLst>
          </p:cNvPr>
          <p:cNvSpPr/>
          <p:nvPr/>
        </p:nvSpPr>
        <p:spPr>
          <a:xfrm>
            <a:off x="6705599" y="1311966"/>
            <a:ext cx="5327375" cy="3737112"/>
          </a:xfrm>
          <a:prstGeom prst="cloudCallout">
            <a:avLst>
              <a:gd name="adj1" fmla="val -70833"/>
              <a:gd name="adj2" fmla="val -425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7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A7AEB3F-3143-4D3A-B016-6C630B6880F8}"/>
              </a:ext>
            </a:extLst>
          </p:cNvPr>
          <p:cNvSpPr txBox="1"/>
          <p:nvPr/>
        </p:nvSpPr>
        <p:spPr>
          <a:xfrm>
            <a:off x="1086679" y="370343"/>
            <a:ext cx="10230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What about this Alien? </a:t>
            </a:r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6537E869-6ADD-4234-88A5-A2983F4C0F16}"/>
              </a:ext>
            </a:extLst>
          </p:cNvPr>
          <p:cNvSpPr/>
          <p:nvPr/>
        </p:nvSpPr>
        <p:spPr>
          <a:xfrm>
            <a:off x="490330" y="1201340"/>
            <a:ext cx="5327375" cy="3737112"/>
          </a:xfrm>
          <a:prstGeom prst="cloudCallout">
            <a:avLst>
              <a:gd name="adj1" fmla="val 71456"/>
              <a:gd name="adj2" fmla="val 1062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CF3AFA-E8E4-4E23-9CC8-AA1B3EC924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4615" b="24354"/>
          <a:stretch/>
        </p:blipFill>
        <p:spPr>
          <a:xfrm>
            <a:off x="7103165" y="2234040"/>
            <a:ext cx="3988904" cy="425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034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4</cp:revision>
  <dcterms:created xsi:type="dcterms:W3CDTF">2021-07-06T08:11:08Z</dcterms:created>
  <dcterms:modified xsi:type="dcterms:W3CDTF">2022-06-28T17:04:35Z</dcterms:modified>
</cp:coreProperties>
</file>