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8BB49-A98F-40F1-BA4E-97DA207F8E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47ED97-D9E5-4532-B3DD-44270D8B8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24F08-0E69-440B-B227-04E2CA72B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C2B0D-EBF7-448B-84B3-84279D3F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E2B86-A794-4C28-92CA-C1FDC277B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99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B3953-3DAF-4124-8CF3-146F085D4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339E4D-C179-499E-A2B6-BCC404B1A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D688A-0903-497A-8F52-AE5C2E13C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53CD9-92EE-4AEC-8FBA-DA9F4B90C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32969-19CE-4985-921B-B40D50FA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7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5636F4-52A1-4AC5-9F0D-4FDB837EF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8FEC6B-4FFE-4D01-8A69-49CD8697A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FCB89-B7B3-43EF-9EC6-28CA1F465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A99F6-AE68-4D44-B2D7-FAA3BD61E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2B154-89FD-4927-874A-218846BA0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857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97B0B-183F-4F3C-B9C7-02A140316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7B4FC-C2BA-436C-B6B3-4795BF243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704CE-0061-49AA-AF71-E04F68775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B5F06-641C-4408-9B4E-834226E33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5E0E3-EED3-4CFA-A3EF-E6AAB33C2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234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0AE82-631F-47B6-A4C6-46FCAE5D0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B91F2-E951-4900-84B2-3CE196048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177F8-F04D-48F9-AC64-08607F6E1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349E2-8213-46E8-89E1-C53D9E9B5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D59D8-A3DA-4E88-9B8C-AAFE205D6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3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626A6-5C37-482C-A4CD-168DEF978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F65F8-5B27-4F29-8D37-DE0B270874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6E303-7857-40F8-8594-69A8D7896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4376F5-06DA-4F45-9E9F-CE88C1B50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5CADAC-11BA-4E13-B96D-3A85D6250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F57ED4-447D-476F-BCAD-FBF34E262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5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C054E-761D-4BF6-B7A1-66F3B0ECA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FF2FD-FC26-446A-8FB0-E123C4CA8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C318E1-A0F5-46EE-B6E8-A94F9CB67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945380-0C2A-44C5-BAEF-DB231291C0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C5B585-FAE2-499E-9F94-95CA513181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59A51-5F99-48DE-8E1D-0ABA98EE9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5CFEF9-F4C1-459C-99C6-BB5B10F38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DFDEC7-77DE-4E9F-959D-E5C11D327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896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DBD31-8819-477C-B7A1-8F2904D3F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8D0F14-1C4A-4FDD-ADE5-AC05298CD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5248C3-982C-4951-8D31-821D3E204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01E58-DE2D-437D-9BFA-88B55E923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8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35750F-D767-45E1-A99E-DFB4F7541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D01919-6346-4F58-BA11-EE6FF5B0C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BC4708-333D-4E2E-B214-8F90F834C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06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715F4-0F78-48D5-AA91-C9F38D450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A5A0B-C5F5-470F-BE42-BDC978CA2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1504F-B7B9-432C-A9DC-B2CE2345CB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AB5C1-F704-4370-B6E7-F5A34C56F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E6AE2D-494F-4CEE-8400-FE8C5DFB4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06664C-1F9B-475E-9BC0-78703F856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686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91968-A0CF-464C-9F2F-917FB26F2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B18E77-EAD7-462F-91FF-9AF04FBC4A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76F06-866F-438F-9857-2CAEFB34B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4F4FB-1261-4CEC-A49E-4FC03AFEB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19A017-8F77-42A7-B591-8D8FFD8C2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915FA-75DC-40C4-AD42-C995B9560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852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8E33C9-D879-4B96-A0EC-5D065F638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DC7C51-F3FB-49DA-B02A-4F810A8CC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04E97-A29B-4CFE-BD7B-A233712D70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ADADE-528C-4978-AC31-10B166ECA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2F51E-A766-42E9-AE6A-E377A16EE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82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Fny5q7apU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E5B5C9-2082-453B-9694-FB9507A723F0}"/>
              </a:ext>
            </a:extLst>
          </p:cNvPr>
          <p:cNvSpPr txBox="1"/>
          <p:nvPr/>
        </p:nvSpPr>
        <p:spPr>
          <a:xfrm>
            <a:off x="304800" y="357809"/>
            <a:ext cx="5897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>
                <a:latin typeface="HfW precursive" panose="00000500000000000000" pitchFamily="2" charset="0"/>
              </a:rPr>
              <a:t>Monday 11</a:t>
            </a:r>
            <a:r>
              <a:rPr lang="en-GB" sz="2400" u="sng" baseline="30000">
                <a:latin typeface="HfW precursive" panose="00000500000000000000" pitchFamily="2" charset="0"/>
              </a:rPr>
              <a:t>th</a:t>
            </a:r>
            <a:r>
              <a:rPr lang="en-GB" sz="2400" u="sng">
                <a:latin typeface="HfW precursive" panose="00000500000000000000" pitchFamily="2" charset="0"/>
              </a:rPr>
              <a:t> </a:t>
            </a:r>
            <a:r>
              <a:rPr lang="en-GB" sz="2400" u="sng" dirty="0">
                <a:latin typeface="HfW precursive" panose="00000500000000000000" pitchFamily="2" charset="0"/>
              </a:rPr>
              <a:t>July</a:t>
            </a:r>
          </a:p>
        </p:txBody>
      </p:sp>
      <p:pic>
        <p:nvPicPr>
          <p:cNvPr id="1026" name="Picture 2" descr="Aliens Love Smelly Jelly by Tony Mitton">
            <a:extLst>
              <a:ext uri="{FF2B5EF4-FFF2-40B4-BE49-F238E27FC236}">
                <a16:creationId xmlns:a16="http://schemas.microsoft.com/office/drawing/2014/main" id="{AE04B651-F4FD-4394-92E1-56CA035860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13" r="28872"/>
          <a:stretch/>
        </p:blipFill>
        <p:spPr bwMode="auto">
          <a:xfrm>
            <a:off x="6639949" y="357809"/>
            <a:ext cx="4825219" cy="600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3CB4A48-5730-46B3-BB0C-1D54C60C0BA1}"/>
              </a:ext>
            </a:extLst>
          </p:cNvPr>
          <p:cNvSpPr txBox="1"/>
          <p:nvPr/>
        </p:nvSpPr>
        <p:spPr>
          <a:xfrm>
            <a:off x="437321" y="2105365"/>
            <a:ext cx="58972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What do you think the name of the book will be this week?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F11832-61CB-4B31-9C74-F39EE05A8BF8}"/>
              </a:ext>
            </a:extLst>
          </p:cNvPr>
          <p:cNvSpPr txBox="1"/>
          <p:nvPr/>
        </p:nvSpPr>
        <p:spPr>
          <a:xfrm>
            <a:off x="304800" y="3429000"/>
            <a:ext cx="5897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>
                <a:latin typeface="HfW precursive" panose="00000500000000000000" pitchFamily="2" charset="0"/>
              </a:rPr>
              <a:t>Why do you think this?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A4BC48-1DC2-41DB-9540-17F474789638}"/>
              </a:ext>
            </a:extLst>
          </p:cNvPr>
          <p:cNvSpPr/>
          <p:nvPr/>
        </p:nvSpPr>
        <p:spPr>
          <a:xfrm>
            <a:off x="7063409" y="556591"/>
            <a:ext cx="3975652" cy="14047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48DEC7-FA6A-4352-BF8B-CBDC0549C21D}"/>
              </a:ext>
            </a:extLst>
          </p:cNvPr>
          <p:cNvSpPr txBox="1"/>
          <p:nvPr/>
        </p:nvSpPr>
        <p:spPr>
          <a:xfrm>
            <a:off x="304800" y="4784034"/>
            <a:ext cx="5685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Let’s read the story.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A5348A-6E5A-4A30-B0CC-8C3ECE638360}"/>
              </a:ext>
            </a:extLst>
          </p:cNvPr>
          <p:cNvSpPr txBox="1"/>
          <p:nvPr/>
        </p:nvSpPr>
        <p:spPr>
          <a:xfrm>
            <a:off x="132521" y="5677403"/>
            <a:ext cx="63345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HfW precursive" panose="00000500000000000000" pitchFamily="2" charset="0"/>
              </a:rPr>
              <a:t>(For home learning): </a:t>
            </a:r>
            <a:r>
              <a:rPr lang="en-GB" dirty="0">
                <a:latin typeface="HfW precursive" panose="00000500000000000000" pitchFamily="2" charset="0"/>
                <a:hlinkClick r:id="rId3"/>
              </a:rPr>
              <a:t>Aliens Love Smelly Jelly by Tony Mitton, read aloud - </a:t>
            </a:r>
            <a:r>
              <a:rPr lang="en-GB" dirty="0" err="1">
                <a:latin typeface="HfW precursive" panose="00000500000000000000" pitchFamily="2" charset="0"/>
                <a:hlinkClick r:id="rId3"/>
              </a:rPr>
              <a:t>ReadingLibraryBooks</a:t>
            </a:r>
            <a:r>
              <a:rPr lang="en-GB" dirty="0">
                <a:latin typeface="HfW precursive" panose="00000500000000000000" pitchFamily="2" charset="0"/>
                <a:hlinkClick r:id="rId3"/>
              </a:rPr>
              <a:t> - YouTube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802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D2D9CE7-80B0-4A36-A912-AF92D7CC67D4}"/>
              </a:ext>
            </a:extLst>
          </p:cNvPr>
          <p:cNvSpPr txBox="1"/>
          <p:nvPr/>
        </p:nvSpPr>
        <p:spPr>
          <a:xfrm>
            <a:off x="291548" y="275256"/>
            <a:ext cx="115558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Today we are going to design our own Smelly Jelly for an alien tea party.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ABD9B7-413D-42CA-BAF5-523B1DB5E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5899" y="2387307"/>
            <a:ext cx="5846668" cy="29825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AAB7066-A59D-40E4-8289-2C9F510BFAE4}"/>
              </a:ext>
            </a:extLst>
          </p:cNvPr>
          <p:cNvSpPr txBox="1"/>
          <p:nvPr/>
        </p:nvSpPr>
        <p:spPr>
          <a:xfrm>
            <a:off x="291548" y="3878590"/>
            <a:ext cx="6162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HfW precursive" panose="00000500000000000000" pitchFamily="2" charset="0"/>
              </a:rPr>
              <a:t>What colour would it be?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B2750A-5579-43A4-A496-84C6E4C62B19}"/>
              </a:ext>
            </a:extLst>
          </p:cNvPr>
          <p:cNvSpPr txBox="1"/>
          <p:nvPr/>
        </p:nvSpPr>
        <p:spPr>
          <a:xfrm>
            <a:off x="7056781" y="1285115"/>
            <a:ext cx="5042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HfW precursive" panose="00000500000000000000" pitchFamily="2" charset="0"/>
              </a:rPr>
              <a:t>What would it smell like?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30BECF-5308-4298-83BE-2A5480795BF8}"/>
              </a:ext>
            </a:extLst>
          </p:cNvPr>
          <p:cNvSpPr txBox="1"/>
          <p:nvPr/>
        </p:nvSpPr>
        <p:spPr>
          <a:xfrm>
            <a:off x="510207" y="1808335"/>
            <a:ext cx="6162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HfW precursive" panose="00000500000000000000" pitchFamily="2" charset="0"/>
              </a:rPr>
              <a:t>What would it taste like?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EAF51C-0ED2-4C5D-A71B-D9A5447814EC}"/>
              </a:ext>
            </a:extLst>
          </p:cNvPr>
          <p:cNvSpPr txBox="1"/>
          <p:nvPr/>
        </p:nvSpPr>
        <p:spPr>
          <a:xfrm>
            <a:off x="171541" y="5714054"/>
            <a:ext cx="117959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In your books, write a sentence to describe your own Smelly Jelly. After, draw a picture of your Smelly Jelly. </a:t>
            </a:r>
          </a:p>
        </p:txBody>
      </p:sp>
    </p:spTree>
    <p:extLst>
      <p:ext uri="{BB962C8B-B14F-4D97-AF65-F5344CB8AC3E}">
        <p14:creationId xmlns:p14="http://schemas.microsoft.com/office/powerpoint/2010/main" val="3237476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105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HfW precursive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Brady</dc:creator>
  <cp:lastModifiedBy>Lauren Boardman</cp:lastModifiedBy>
  <cp:revision>4</cp:revision>
  <dcterms:created xsi:type="dcterms:W3CDTF">2021-07-06T08:11:08Z</dcterms:created>
  <dcterms:modified xsi:type="dcterms:W3CDTF">2022-06-28T16:33:09Z</dcterms:modified>
</cp:coreProperties>
</file>