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3"/>
  </p:notesMasterIdLst>
  <p:sldIdLst>
    <p:sldId id="422" r:id="rId2"/>
    <p:sldId id="289" r:id="rId3"/>
    <p:sldId id="33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390" r:id="rId17"/>
    <p:sldId id="332" r:id="rId18"/>
    <p:sldId id="291" r:id="rId19"/>
    <p:sldId id="417" r:id="rId20"/>
    <p:sldId id="421" r:id="rId21"/>
    <p:sldId id="348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ABE"/>
    <a:srgbClr val="E0272F"/>
    <a:srgbClr val="612A78"/>
    <a:srgbClr val="4FB94A"/>
    <a:srgbClr val="C4D72D"/>
    <a:srgbClr val="631873"/>
    <a:srgbClr val="FFC40E"/>
    <a:srgbClr val="DC1D89"/>
    <a:srgbClr val="A68445"/>
    <a:srgbClr val="E89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F7B4D-D9D5-48A5-9AFB-E3E6D17F8347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FDDA9-EEA0-40E3-87CC-B53FB863CF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5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3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 number one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made of steel. It stood tall and overlooked the fields.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8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House number two was</a:t>
            </a:r>
            <a:r>
              <a:rPr lang="en-GB" baseline="0" dirty="0" smtClean="0"/>
              <a:t> a sanctuary of refuge. 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83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https://youtu.be/TUp_MGQuuMw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6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House number three was completely </a:t>
            </a:r>
            <a:r>
              <a:rPr lang="en-GB" sz="12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imperishable, imperishable, imperishable!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918F-EEDF-409B-99B4-9450D8592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9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0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89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37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4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9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83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1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7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7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4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07FDB-9163-46A1-80E3-D2725FF4006D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AFE4B-6B56-4802-A687-1B3D1B9BF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66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BoDKpuRjDY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J3vJf4hFSE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uCYcC7R-o" TargetMode="Externa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pqgdp8Aic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463" y="99676"/>
            <a:ext cx="1637519" cy="1660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03267" y="1760588"/>
            <a:ext cx="6664036" cy="38401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Purpose: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Entertain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Audience: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Year 3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Genre: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Poetry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 narrative texts, creating settings, characters and plot (WC2)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9270" y="3995925"/>
            <a:ext cx="2816225" cy="28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02" y="930132"/>
            <a:ext cx="3886780" cy="50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0703" y="2717810"/>
            <a:ext cx="11830594" cy="402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ideas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Prison                                fort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</a:rPr>
              <a:t>Fortress                              strong hold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Haven                                sanctuary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25399" y="1123406"/>
            <a:ext cx="2828108" cy="1590811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838200" y="2926127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0128867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4788" y="4521336"/>
            <a:ext cx="7418313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What was the house made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 of?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lZpqgdp8Aic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73101" y="4773683"/>
            <a:ext cx="2895600" cy="1628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107" y="4786770"/>
            <a:ext cx="503093" cy="5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- Repetition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847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2" name="sBoDKpuRjDY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31834" y="1635331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249886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5" y="1093335"/>
            <a:ext cx="10244415" cy="5615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TTYP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How would you describe house number three?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29" y="2893479"/>
            <a:ext cx="3513166" cy="35131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8974"/>
          <a:stretch/>
        </p:blipFill>
        <p:spPr>
          <a:xfrm>
            <a:off x="4774976" y="3660383"/>
            <a:ext cx="3295650" cy="2437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4923" t="6767" r="17385" b="13910"/>
          <a:stretch/>
        </p:blipFill>
        <p:spPr>
          <a:xfrm>
            <a:off x="8432576" y="3373712"/>
            <a:ext cx="266158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2649821"/>
            <a:ext cx="11830594" cy="37591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ideas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825399" y="1123406"/>
            <a:ext cx="2828108" cy="15908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3763445"/>
            <a:ext cx="275512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safe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28871" y="3815839"/>
            <a:ext cx="275512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i</a:t>
            </a: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ndestructible 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5276533"/>
            <a:ext cx="275512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unbreakable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72661" y="5120250"/>
            <a:ext cx="2755126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i</a:t>
            </a: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mperishable </a:t>
            </a: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3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1612879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4788" y="4521336"/>
            <a:ext cx="7418313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Choose your own!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lZpqgdp8Aic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73101" y="4773683"/>
            <a:ext cx="28956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4" y="99677"/>
            <a:ext cx="5514473" cy="1023729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endParaRPr lang="en-GB" sz="2000" dirty="0" smtClean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My finished paragraph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930" y="1943940"/>
            <a:ext cx="9954665" cy="310854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House number one was made of steel. It stood tall and overlooked the fields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.</a:t>
            </a:r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/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House number two was a sanctuary of refuge. </a:t>
            </a:r>
            <a:endParaRPr lang="en-GB" sz="28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/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It was made of tunnels, mazes and paths.</a:t>
            </a:r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lvl="0"/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House number three was completely imperishable, imperishable, imperishable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!</a:t>
            </a:r>
          </a:p>
          <a:p>
            <a:pPr lvl="0"/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This house was locked up with unbreakable chains.</a:t>
            </a:r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721589" y="5722193"/>
            <a:ext cx="4613565" cy="11174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Time to share your paragraph!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159" y="5722193"/>
            <a:ext cx="1501430" cy="111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154" y="5722193"/>
            <a:ext cx="1501430" cy="11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262563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7 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63931" y="1959600"/>
            <a:ext cx="751549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Read through and edit your previous paragraph in purple pen.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43" y="2796327"/>
            <a:ext cx="2304354" cy="36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26" y="1002392"/>
            <a:ext cx="1012767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Letter-join 40" panose="02000805000000020003" pitchFamily="50" charset="0"/>
              </a:rPr>
              <a:t>LC: </a:t>
            </a:r>
            <a:r>
              <a:rPr lang="en-GB" sz="3200" dirty="0">
                <a:latin typeface="Letter-join 40" panose="02000805000000020003" pitchFamily="50" charset="0"/>
              </a:rPr>
              <a:t>To encapsulate what you want to say, sentence by sentence (WC5)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" y="0"/>
            <a:ext cx="7080071" cy="80356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7 – Independent Write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5526" y="2278438"/>
            <a:ext cx="11720946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6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Today you will be telling your reader how the wolf tries to enter the house.</a:t>
            </a:r>
          </a:p>
          <a:p>
            <a:pPr lvl="0" algn="ctr">
              <a:defRPr/>
            </a:pPr>
            <a:endParaRPr lang="en-GB" sz="36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25" y="4231592"/>
            <a:ext cx="5965348" cy="24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262563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8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 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63931" y="1959600"/>
            <a:ext cx="751549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Read through and edit your previous paragraph in purple pen.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43" y="2796327"/>
            <a:ext cx="2304354" cy="36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2625636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6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 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63931" y="1959600"/>
            <a:ext cx="751549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Letter-join 40" panose="02000805000000020003" pitchFamily="50" charset="0"/>
              </a:rPr>
              <a:t>Write your date on your new planning sheet.</a:t>
            </a:r>
          </a:p>
          <a:p>
            <a:endParaRPr lang="en-GB" sz="3200" dirty="0" smtClean="0">
              <a:latin typeface="Letter-join 40" panose="02000805000000020003" pitchFamily="50" charset="0"/>
            </a:endParaRPr>
          </a:p>
          <a:p>
            <a:r>
              <a:rPr lang="en-GB" sz="3200" dirty="0" smtClean="0">
                <a:latin typeface="Letter-join 40" panose="02000805000000020003" pitchFamily="50" charset="0"/>
              </a:rPr>
              <a:t>Read through and edit your previous paragraph in purple pen.  </a:t>
            </a:r>
            <a:endParaRPr lang="en-GB" sz="3200" dirty="0">
              <a:latin typeface="Letter-join 40" panose="02000805000000020003" pitchFamily="50" charset="0"/>
            </a:endParaRPr>
          </a:p>
        </p:txBody>
      </p:sp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60" y="3063044"/>
            <a:ext cx="2304354" cy="36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26" y="1002392"/>
            <a:ext cx="1012767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LC: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To encapsulate what you want to say, sentence by sentence (WC5)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" y="0"/>
            <a:ext cx="7080071" cy="80356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8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 – Independent Write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5526" y="2278438"/>
            <a:ext cx="11720946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6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Today you will be telling your reader how the story ends.</a:t>
            </a:r>
          </a:p>
          <a:p>
            <a:pPr lvl="0" algn="ctr">
              <a:defRPr/>
            </a:pPr>
            <a:endParaRPr lang="en-GB" sz="36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87" y="4193756"/>
            <a:ext cx="8297424" cy="30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" y="0"/>
            <a:ext cx="10533819" cy="80356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9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 – Performance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191" y="1825974"/>
            <a:ext cx="1182303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LC: Performing </a:t>
            </a:r>
            <a:r>
              <a:rPr lang="en-GB" sz="2400" dirty="0">
                <a:solidFill>
                  <a:prstClr val="black"/>
                </a:solidFill>
                <a:latin typeface="Letter-join 40" panose="02000805000000020003" pitchFamily="50" charset="0"/>
              </a:rPr>
              <a:t>and reading poems and play scripts aloud, showing understanding through intonation, tone, volume and action (SL7B)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GB" dirty="0">
              <a:solidFill>
                <a:prstClr val="black"/>
              </a:solidFill>
              <a:latin typeface="HfW cursive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8251" y="1030232"/>
            <a:ext cx="751549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Letter-join 40" panose="02000805000000020003" pitchFamily="50" charset="0"/>
              </a:rPr>
              <a:t>LC: </a:t>
            </a:r>
            <a:r>
              <a:rPr lang="en-GB" sz="3200" dirty="0">
                <a:latin typeface="Letter-join 40" panose="02000805000000020003" pitchFamily="50" charset="0"/>
              </a:rPr>
              <a:t>To encapsulate what you want to say, sentence by sentence (WC5)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" y="0"/>
            <a:ext cx="6466115" cy="80356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Lesson </a:t>
            </a: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6</a:t>
            </a:r>
            <a:r>
              <a:rPr lang="en-GB" sz="4000" b="1" dirty="0" smtClean="0">
                <a:solidFill>
                  <a:srgbClr val="FF0000"/>
                </a:solidFill>
                <a:latin typeface="Letter-join 40" panose="02000805000000020003" pitchFamily="50" charset="0"/>
              </a:rPr>
              <a:t> – Sentence Stacker</a:t>
            </a:r>
            <a:endParaRPr lang="en-GB" sz="4000" b="1" dirty="0">
              <a:solidFill>
                <a:srgbClr val="FF0000"/>
              </a:solidFill>
              <a:latin typeface="Letter-join 40" panose="02000805000000020003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2"/>
            <a:ext cx="1639966" cy="16643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959355"/>
            <a:ext cx="10702635" cy="344812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The first </a:t>
            </a: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little pig, you may not know, was as fearless as a superhero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He was a solider who fought across the world.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Crash! Pow! Swish! Pig number could make a racket.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He was a ninja who could not be beaten.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Pig number 3 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was </a:t>
            </a:r>
            <a:r>
              <a:rPr lang="en-GB" sz="2800" dirty="0">
                <a:solidFill>
                  <a:prstClr val="black"/>
                </a:solidFill>
                <a:latin typeface="Letter-join 40" panose="02000805000000020003" pitchFamily="50" charset="0"/>
              </a:rPr>
              <a:t>fearless and free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He was the best </a:t>
            </a:r>
            <a:r>
              <a:rPr lang="en-GB" sz="2800" dirty="0" err="1" smtClean="0">
                <a:solidFill>
                  <a:prstClr val="black"/>
                </a:solidFill>
                <a:latin typeface="Letter-join 40" panose="02000805000000020003" pitchFamily="50" charset="0"/>
              </a:rPr>
              <a:t>firepig</a:t>
            </a:r>
            <a:r>
              <a:rPr lang="en-GB" sz="28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 you ever did see.</a:t>
            </a:r>
            <a:endParaRPr lang="en-GB" sz="2800" dirty="0">
              <a:solidFill>
                <a:prstClr val="black"/>
              </a:solidFill>
              <a:latin typeface="Letter-join 40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22508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</a:t>
            </a: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– </a:t>
            </a:r>
            <a:r>
              <a:rPr lang="en-GB" sz="3000" noProof="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Personification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683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9743" y="913090"/>
            <a:ext cx="7359543" cy="6248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1" name="MJ3vJf4hFS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1891" y="1123406"/>
            <a:ext cx="9353616" cy="52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249886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3" y="1093335"/>
            <a:ext cx="10244417" cy="55152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TTYP</a:t>
            </a:r>
          </a:p>
          <a:p>
            <a:pPr marL="0" lvl="0" indent="0">
              <a:lnSpc>
                <a:spcPct val="110000"/>
              </a:lnSpc>
              <a:buNone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was the first pig’s house made from? Can you give it a human feature?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870" y="3311280"/>
            <a:ext cx="3513166" cy="3513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8974"/>
          <a:stretch/>
        </p:blipFill>
        <p:spPr>
          <a:xfrm>
            <a:off x="5034617" y="4078184"/>
            <a:ext cx="3295650" cy="2437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4923" t="6767" r="17385" b="13910"/>
          <a:stretch/>
        </p:blipFill>
        <p:spPr>
          <a:xfrm>
            <a:off x="8692217" y="3791513"/>
            <a:ext cx="266158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4172" y="2741675"/>
            <a:ext cx="11830594" cy="402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Our ideas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Stood tall and strong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Protected the land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400" dirty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Deceived the cleverest </a:t>
            </a:r>
            <a:r>
              <a:rPr lang="en-GB" sz="2400" dirty="0" err="1" smtClean="0">
                <a:solidFill>
                  <a:prstClr val="black"/>
                </a:solidFill>
                <a:latin typeface="Letter-join 40" panose="02000805000000020003" pitchFamily="50" charset="0"/>
              </a:rPr>
              <a:t>theif</a:t>
            </a:r>
            <a:endParaRPr lang="en-GB" sz="2400" dirty="0" smtClean="0">
              <a:solidFill>
                <a:prstClr val="black"/>
              </a:solidFill>
              <a:latin typeface="Letter-join 40" panose="02000805000000020003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10388" r="13016" b="8196"/>
          <a:stretch/>
        </p:blipFill>
        <p:spPr bwMode="auto">
          <a:xfrm>
            <a:off x="174172" y="1038194"/>
            <a:ext cx="3670663" cy="17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muCYcC7R-o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760029" y="1150864"/>
            <a:ext cx="2828108" cy="159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1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641386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 and enable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4949" y="1396069"/>
            <a:ext cx="10128867" cy="28997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Model: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54789" y="4521336"/>
            <a:ext cx="7367440" cy="2153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Deepen the </a:t>
            </a: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moment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Give your reader more detail about the appearance of the house.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4521336"/>
            <a:ext cx="1352557" cy="13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lZpqgdp8Aic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22228" y="5046345"/>
            <a:ext cx="2895600" cy="1628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107" y="4786770"/>
            <a:ext cx="503093" cy="5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74274" y="108916"/>
            <a:ext cx="7359543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 – </a:t>
            </a:r>
            <a:r>
              <a:rPr lang="en-GB" sz="26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Metaphor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4" y="1095701"/>
            <a:ext cx="10354073" cy="5452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45" y="99677"/>
            <a:ext cx="2994529" cy="102372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endParaRPr lang="en-GB" sz="2000" dirty="0">
              <a:solidFill>
                <a:srgbClr val="FF0000"/>
              </a:solidFill>
              <a:latin typeface="Letter-join 40" panose="02000805000000020003" pitchFamily="50" charset="0"/>
            </a:endParaRPr>
          </a:p>
          <a:p>
            <a:pPr marL="0" indent="0">
              <a:buNone/>
            </a:pPr>
            <a:r>
              <a:rPr lang="en-GB" sz="4000" b="1" dirty="0">
                <a:solidFill>
                  <a:srgbClr val="FF0000"/>
                </a:solidFill>
                <a:latin typeface="Letter-join 40" panose="02000805000000020003" pitchFamily="50" charset="0"/>
              </a:rPr>
              <a:t>Sentence 2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994793"/>
            <a:ext cx="10515600" cy="418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fW cursive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907812" y="97668"/>
            <a:ext cx="7516347" cy="10144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Initiate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17" y="-29021"/>
            <a:ext cx="1639966" cy="16643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742" y="969472"/>
            <a:ext cx="10244417" cy="56668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tter-join 40" panose="02000805000000020003" pitchFamily="50" charset="0"/>
                <a:ea typeface="+mn-ea"/>
                <a:cs typeface="+mn-cs"/>
              </a:rPr>
              <a:t>TTYP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smtClean="0">
                <a:solidFill>
                  <a:prstClr val="black"/>
                </a:solidFill>
                <a:latin typeface="Letter-join 40" panose="02000805000000020003" pitchFamily="50" charset="0"/>
              </a:rPr>
              <a:t>What could you compare house number two to?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tter-join 40" panose="02000805000000020003" pitchFamily="50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229" y="2893479"/>
            <a:ext cx="3513166" cy="3513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8974"/>
          <a:stretch/>
        </p:blipFill>
        <p:spPr>
          <a:xfrm>
            <a:off x="4774976" y="3660383"/>
            <a:ext cx="3295650" cy="2437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4923" t="6767" r="17385" b="13910"/>
          <a:stretch/>
        </p:blipFill>
        <p:spPr>
          <a:xfrm>
            <a:off x="8432576" y="3373712"/>
            <a:ext cx="266158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3947</TotalTime>
  <Words>516</Words>
  <Application>Microsoft Office PowerPoint</Application>
  <PresentationFormat>Widescreen</PresentationFormat>
  <Paragraphs>149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HfW cursive</vt:lpstr>
      <vt:lpstr>Letter-join 40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Value</dc:title>
  <dc:creator>Zoe Brown</dc:creator>
  <cp:lastModifiedBy>Laura Bushell</cp:lastModifiedBy>
  <cp:revision>369</cp:revision>
  <cp:lastPrinted>2021-11-19T17:05:12Z</cp:lastPrinted>
  <dcterms:created xsi:type="dcterms:W3CDTF">2019-07-14T17:14:40Z</dcterms:created>
  <dcterms:modified xsi:type="dcterms:W3CDTF">2022-06-21T11:51:25Z</dcterms:modified>
</cp:coreProperties>
</file>