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90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129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808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986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98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15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670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303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49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24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77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E042D61-0B57-4738-9457-5DF73884766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4601EA6-0351-4FD6-90CA-858770C8CC3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7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3D594-389B-4934-8281-E5C80D583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78717"/>
          </a:xfrm>
        </p:spPr>
        <p:txBody>
          <a:bodyPr/>
          <a:lstStyle/>
          <a:p>
            <a:pPr algn="ctr"/>
            <a:r>
              <a:rPr lang="en-GB" b="1" u="sng">
                <a:latin typeface="HfW precursive" panose="00000500000000000000" pitchFamily="2" charset="0"/>
              </a:rPr>
              <a:t>WC 11</a:t>
            </a:r>
            <a:r>
              <a:rPr lang="en-GB" b="1" u="sng" baseline="30000">
                <a:latin typeface="HfW precursive" panose="00000500000000000000" pitchFamily="2" charset="0"/>
              </a:rPr>
              <a:t>th</a:t>
            </a:r>
            <a:r>
              <a:rPr lang="en-GB" b="1" u="sng">
                <a:latin typeface="HfW precursive" panose="00000500000000000000" pitchFamily="2" charset="0"/>
              </a:rPr>
              <a:t> July 2022</a:t>
            </a:r>
            <a:endParaRPr lang="en-GB" b="1" u="sng" dirty="0">
              <a:latin typeface="HfW precursive" panose="00000500000000000000" pitchFamily="2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ED93A92D-D128-420B-A3E1-3340A818CE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933445"/>
              </p:ext>
            </p:extLst>
          </p:nvPr>
        </p:nvGraphicFramePr>
        <p:xfrm>
          <a:off x="1096963" y="1287262"/>
          <a:ext cx="10058400" cy="4645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243">
                  <a:extLst>
                    <a:ext uri="{9D8B030D-6E8A-4147-A177-3AD203B41FA5}">
                      <a16:colId xmlns:a16="http://schemas.microsoft.com/office/drawing/2014/main" val="3675594945"/>
                    </a:ext>
                  </a:extLst>
                </a:gridCol>
                <a:gridCol w="7977157">
                  <a:extLst>
                    <a:ext uri="{9D8B030D-6E8A-4147-A177-3AD203B41FA5}">
                      <a16:colId xmlns:a16="http://schemas.microsoft.com/office/drawing/2014/main" val="4223544482"/>
                    </a:ext>
                  </a:extLst>
                </a:gridCol>
              </a:tblGrid>
              <a:tr h="1060882"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/>
                        </a:solidFill>
                        <a:latin typeface="HfW precursive" panose="00000500000000000000" pitchFamily="2" charset="0"/>
                      </a:endParaRPr>
                    </a:p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HfW precursive" panose="00000500000000000000" pitchFamily="2" charset="0"/>
                        </a:rPr>
                        <a:t>Phonics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HfW precursive" panose="00000500000000000000" pitchFamily="2" charset="0"/>
                        </a:rPr>
                        <a:t>Listen to some music at home with your family. Can you all clap along to the beat?</a:t>
                      </a:r>
                    </a:p>
                    <a:p>
                      <a:pPr algn="l"/>
                      <a:endParaRPr lang="en-GB" b="0" dirty="0">
                        <a:solidFill>
                          <a:schemeClr val="tx1"/>
                        </a:solidFill>
                        <a:latin typeface="HfW precursive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184562"/>
                  </a:ext>
                </a:extLst>
              </a:tr>
              <a:tr h="1060882"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/>
                        </a:solidFill>
                        <a:latin typeface="HfW precursive" panose="00000500000000000000" pitchFamily="2" charset="0"/>
                      </a:endParaRPr>
                    </a:p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HfW precursive" panose="00000500000000000000" pitchFamily="2" charset="0"/>
                        </a:rPr>
                        <a:t>Number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HfW precursive" panose="00000500000000000000" pitchFamily="2" charset="0"/>
                          <a:ea typeface="+mn-ea"/>
                          <a:cs typeface="+mn-cs"/>
                        </a:rPr>
                        <a:t>Tidy up a</a:t>
                      </a:r>
                      <a:r>
                        <a:rPr lang="en-GB" sz="1800" u="sng" kern="1200" dirty="0">
                          <a:solidFill>
                            <a:schemeClr val="dk1"/>
                          </a:solidFill>
                          <a:effectLst/>
                          <a:latin typeface="HfW precursive" panose="00000500000000000000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HfW precursive" panose="00000500000000000000" pitchFamily="2" charset="0"/>
                          <a:ea typeface="+mn-ea"/>
                          <a:cs typeface="+mn-cs"/>
                        </a:rPr>
                        <a:t>drawer and provide an opportunity for sorting the cutlery into groups is great way for children to begin exploring sets...Another tidy-up matching activity is to have children match up lids to tubs and plastic boxes and let them explore size and shape as they match.</a:t>
                      </a:r>
                      <a:r>
                        <a:rPr lang="en-GB" sz="1800" u="sng" kern="1200" dirty="0">
                          <a:solidFill>
                            <a:schemeClr val="dk1"/>
                          </a:solidFill>
                          <a:effectLst/>
                          <a:latin typeface="HfW precursive" panose="00000500000000000000" pitchFamily="2" charset="0"/>
                          <a:ea typeface="+mn-ea"/>
                          <a:cs typeface="+mn-cs"/>
                        </a:rPr>
                        <a:t> </a:t>
                      </a:r>
                      <a:endParaRPr lang="en-GB" sz="1800" dirty="0">
                        <a:solidFill>
                          <a:schemeClr val="tx1"/>
                        </a:solidFill>
                        <a:latin typeface="HfW precursive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359078"/>
                  </a:ext>
                </a:extLst>
              </a:tr>
              <a:tr h="1060882"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/>
                        </a:solidFill>
                        <a:latin typeface="HfW precursive" panose="00000500000000000000" pitchFamily="2" charset="0"/>
                      </a:endParaRPr>
                    </a:p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HfW precursive" panose="00000500000000000000" pitchFamily="2" charset="0"/>
                        </a:rPr>
                        <a:t>Spring Walk</a:t>
                      </a:r>
                    </a:p>
                    <a:p>
                      <a:pPr algn="ctr"/>
                      <a:endParaRPr lang="en-GB" b="1" dirty="0">
                        <a:solidFill>
                          <a:schemeClr val="tx1"/>
                        </a:solidFill>
                        <a:latin typeface="HfW precursive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HfW precursive" panose="00000500000000000000" pitchFamily="2" charset="0"/>
                          <a:ea typeface="+mn-ea"/>
                          <a:cs typeface="+mn-cs"/>
                        </a:rPr>
                        <a:t>Go on a summer walk with a grown-up and look around to see the things that have changed since the spring.</a:t>
                      </a:r>
                      <a:endParaRPr lang="en-GB" sz="1800" dirty="0">
                        <a:solidFill>
                          <a:schemeClr val="tx1"/>
                        </a:solidFill>
                        <a:latin typeface="HfW precursive" panose="00000500000000000000" pitchFamily="2" charset="0"/>
                      </a:endParaRPr>
                    </a:p>
                    <a:p>
                      <a:pPr algn="l"/>
                      <a:endParaRPr lang="en-GB" dirty="0">
                        <a:solidFill>
                          <a:schemeClr val="tx1"/>
                        </a:solidFill>
                        <a:latin typeface="HfW precursive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747301"/>
                  </a:ext>
                </a:extLst>
              </a:tr>
              <a:tr h="1060882"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/>
                        </a:solidFill>
                        <a:latin typeface="HfW precursive" panose="00000500000000000000" pitchFamily="2" charset="0"/>
                      </a:endParaRPr>
                    </a:p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HfW precursive" panose="00000500000000000000" pitchFamily="2" charset="0"/>
                        </a:rPr>
                        <a:t>Daily Challenge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dirty="0">
                        <a:solidFill>
                          <a:schemeClr val="tx1"/>
                        </a:solidFill>
                        <a:latin typeface="HfW precursive" panose="00000500000000000000" pitchFamily="2" charset="0"/>
                      </a:endParaRPr>
                    </a:p>
                    <a:p>
                      <a:pPr algn="l"/>
                      <a:r>
                        <a:rPr lang="en-GB" dirty="0">
                          <a:solidFill>
                            <a:schemeClr val="tx1"/>
                          </a:solidFill>
                          <a:latin typeface="HfW precursive" panose="00000500000000000000" pitchFamily="2" charset="0"/>
                        </a:rPr>
                        <a:t>Practice writing your name each day.</a:t>
                      </a:r>
                    </a:p>
                    <a:p>
                      <a:pPr algn="l"/>
                      <a:r>
                        <a:rPr lang="en-GB" dirty="0">
                          <a:solidFill>
                            <a:schemeClr val="tx1"/>
                          </a:solidFill>
                          <a:latin typeface="HfW precursive" panose="00000500000000000000" pitchFamily="2" charset="0"/>
                        </a:rPr>
                        <a:t>Practice putting on and taking off your coat.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330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8006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</TotalTime>
  <Words>118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HfW precursive</vt:lpstr>
      <vt:lpstr>Retrospect</vt:lpstr>
      <vt:lpstr>WC 11th July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</dc:title>
  <dc:creator>Janice Tyson</dc:creator>
  <cp:lastModifiedBy>Janet Davies</cp:lastModifiedBy>
  <cp:revision>15</cp:revision>
  <dcterms:created xsi:type="dcterms:W3CDTF">2021-01-17T11:58:57Z</dcterms:created>
  <dcterms:modified xsi:type="dcterms:W3CDTF">2022-05-23T09:03:05Z</dcterms:modified>
</cp:coreProperties>
</file>