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</p:sldMasterIdLst>
  <p:notesMasterIdLst>
    <p:notesMasterId r:id="rId45"/>
  </p:notesMasterIdLst>
  <p:sldIdLst>
    <p:sldId id="629" r:id="rId3"/>
    <p:sldId id="288" r:id="rId4"/>
    <p:sldId id="593" r:id="rId5"/>
    <p:sldId id="594" r:id="rId6"/>
    <p:sldId id="630" r:id="rId7"/>
    <p:sldId id="595" r:id="rId8"/>
    <p:sldId id="396" r:id="rId9"/>
    <p:sldId id="385" r:id="rId10"/>
    <p:sldId id="341" r:id="rId11"/>
    <p:sldId id="342" r:id="rId12"/>
    <p:sldId id="388" r:id="rId13"/>
    <p:sldId id="389" r:id="rId14"/>
    <p:sldId id="390" r:id="rId15"/>
    <p:sldId id="293" r:id="rId16"/>
    <p:sldId id="632" r:id="rId17"/>
    <p:sldId id="633" r:id="rId18"/>
    <p:sldId id="634" r:id="rId19"/>
    <p:sldId id="635" r:id="rId20"/>
    <p:sldId id="636" r:id="rId21"/>
    <p:sldId id="399" r:id="rId22"/>
    <p:sldId id="637" r:id="rId23"/>
    <p:sldId id="638" r:id="rId24"/>
    <p:sldId id="639" r:id="rId25"/>
    <p:sldId id="641" r:id="rId26"/>
    <p:sldId id="640" r:id="rId27"/>
    <p:sldId id="642" r:id="rId28"/>
    <p:sldId id="518" r:id="rId29"/>
    <p:sldId id="631" r:id="rId30"/>
    <p:sldId id="431" r:id="rId31"/>
    <p:sldId id="435" r:id="rId32"/>
    <p:sldId id="539" r:id="rId33"/>
    <p:sldId id="467" r:id="rId34"/>
    <p:sldId id="439" r:id="rId35"/>
    <p:sldId id="440" r:id="rId36"/>
    <p:sldId id="508" r:id="rId37"/>
    <p:sldId id="509" r:id="rId38"/>
    <p:sldId id="510" r:id="rId39"/>
    <p:sldId id="511" r:id="rId40"/>
    <p:sldId id="512" r:id="rId41"/>
    <p:sldId id="513" r:id="rId42"/>
    <p:sldId id="514" r:id="rId43"/>
    <p:sldId id="51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349"/>
    <a:srgbClr val="EDAEA7"/>
    <a:srgbClr val="602A78"/>
    <a:srgbClr val="FF6600"/>
    <a:srgbClr val="BC5CCC"/>
    <a:srgbClr val="CC00CC"/>
    <a:srgbClr val="A68445"/>
    <a:srgbClr val="E89755"/>
    <a:srgbClr val="7096DE"/>
    <a:srgbClr val="B2B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531E2-E61C-4E21-800E-179B8B4FDA0C}" v="69" dt="2021-11-24T21:38:27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Worrall" userId="95c96171e5e1765e" providerId="LiveId" clId="{4B7531E2-E61C-4E21-800E-179B8B4FDA0C}"/>
    <pc:docChg chg="undo custSel addSld delSld modSld sldOrd">
      <pc:chgData name="Christopher Worrall" userId="95c96171e5e1765e" providerId="LiveId" clId="{4B7531E2-E61C-4E21-800E-179B8B4FDA0C}" dt="2021-11-24T21:45:33.201" v="3640" actId="20577"/>
      <pc:docMkLst>
        <pc:docMk/>
      </pc:docMkLst>
      <pc:sldChg chg="modSp mod">
        <pc:chgData name="Christopher Worrall" userId="95c96171e5e1765e" providerId="LiveId" clId="{4B7531E2-E61C-4E21-800E-179B8B4FDA0C}" dt="2021-11-22T10:10:46.344" v="23" actId="27636"/>
        <pc:sldMkLst>
          <pc:docMk/>
          <pc:sldMk cId="977798259" sldId="286"/>
        </pc:sldMkLst>
        <pc:spChg chg="mod">
          <ac:chgData name="Christopher Worrall" userId="95c96171e5e1765e" providerId="LiveId" clId="{4B7531E2-E61C-4E21-800E-179B8B4FDA0C}" dt="2021-11-22T10:10:46.344" v="23" actId="27636"/>
          <ac:spMkLst>
            <pc:docMk/>
            <pc:sldMk cId="977798259" sldId="286"/>
            <ac:spMk id="8" creationId="{00000000-0000-0000-0000-000000000000}"/>
          </ac:spMkLst>
        </pc:spChg>
      </pc:sldChg>
      <pc:sldChg chg="modSp mod">
        <pc:chgData name="Christopher Worrall" userId="95c96171e5e1765e" providerId="LiveId" clId="{4B7531E2-E61C-4E21-800E-179B8B4FDA0C}" dt="2021-11-22T10:10:46.360" v="24" actId="27636"/>
        <pc:sldMkLst>
          <pc:docMk/>
          <pc:sldMk cId="2522838165" sldId="385"/>
        </pc:sldMkLst>
        <pc:spChg chg="mod">
          <ac:chgData name="Christopher Worrall" userId="95c96171e5e1765e" providerId="LiveId" clId="{4B7531E2-E61C-4E21-800E-179B8B4FDA0C}" dt="2021-11-22T10:10:46.360" v="24" actId="27636"/>
          <ac:spMkLst>
            <pc:docMk/>
            <pc:sldMk cId="2522838165" sldId="385"/>
            <ac:spMk id="3" creationId="{00000000-0000-0000-0000-000000000000}"/>
          </ac:spMkLst>
        </pc:spChg>
      </pc:sldChg>
      <pc:sldChg chg="addSp modSp mod">
        <pc:chgData name="Christopher Worrall" userId="95c96171e5e1765e" providerId="LiveId" clId="{4B7531E2-E61C-4E21-800E-179B8B4FDA0C}" dt="2021-11-23T18:58:39.956" v="643" actId="404"/>
        <pc:sldMkLst>
          <pc:docMk/>
          <pc:sldMk cId="1500458291" sldId="391"/>
        </pc:sldMkLst>
        <pc:spChg chg="add mod">
          <ac:chgData name="Christopher Worrall" userId="95c96171e5e1765e" providerId="LiveId" clId="{4B7531E2-E61C-4E21-800E-179B8B4FDA0C}" dt="2021-11-23T18:58:39.956" v="643" actId="404"/>
          <ac:spMkLst>
            <pc:docMk/>
            <pc:sldMk cId="1500458291" sldId="391"/>
            <ac:spMk id="5" creationId="{2C4D5F4B-A1E2-4C26-91E7-252D8952BFAC}"/>
          </ac:spMkLst>
        </pc:spChg>
      </pc:sldChg>
      <pc:sldChg chg="modSp mod">
        <pc:chgData name="Christopher Worrall" userId="95c96171e5e1765e" providerId="LiveId" clId="{4B7531E2-E61C-4E21-800E-179B8B4FDA0C}" dt="2021-11-22T10:10:46.391" v="25" actId="27636"/>
        <pc:sldMkLst>
          <pc:docMk/>
          <pc:sldMk cId="158943484" sldId="395"/>
        </pc:sldMkLst>
        <pc:spChg chg="mod">
          <ac:chgData name="Christopher Worrall" userId="95c96171e5e1765e" providerId="LiveId" clId="{4B7531E2-E61C-4E21-800E-179B8B4FDA0C}" dt="2021-11-22T10:10:46.391" v="25" actId="27636"/>
          <ac:spMkLst>
            <pc:docMk/>
            <pc:sldMk cId="158943484" sldId="395"/>
            <ac:spMk id="3" creationId="{00000000-0000-0000-0000-000000000000}"/>
          </ac:spMkLst>
        </pc:spChg>
      </pc:sldChg>
      <pc:sldChg chg="modSp mod">
        <pc:chgData name="Christopher Worrall" userId="95c96171e5e1765e" providerId="LiveId" clId="{4B7531E2-E61C-4E21-800E-179B8B4FDA0C}" dt="2021-11-22T10:10:46.206" v="6" actId="27636"/>
        <pc:sldMkLst>
          <pc:docMk/>
          <pc:sldMk cId="2905614303" sldId="430"/>
        </pc:sldMkLst>
        <pc:spChg chg="mod">
          <ac:chgData name="Christopher Worrall" userId="95c96171e5e1765e" providerId="LiveId" clId="{4B7531E2-E61C-4E21-800E-179B8B4FDA0C}" dt="2021-11-22T10:10:46.206" v="6" actId="27636"/>
          <ac:spMkLst>
            <pc:docMk/>
            <pc:sldMk cId="2905614303" sldId="430"/>
            <ac:spMk id="10" creationId="{00000000-0000-0000-0000-000000000000}"/>
          </ac:spMkLst>
        </pc:spChg>
      </pc:sldChg>
      <pc:sldChg chg="addSp delSp modSp mod ord delAnim modAnim">
        <pc:chgData name="Christopher Worrall" userId="95c96171e5e1765e" providerId="LiveId" clId="{4B7531E2-E61C-4E21-800E-179B8B4FDA0C}" dt="2021-11-24T18:38:08.020" v="1227" actId="20577"/>
        <pc:sldMkLst>
          <pc:docMk/>
          <pc:sldMk cId="1369415795" sldId="438"/>
        </pc:sldMkLst>
        <pc:spChg chg="mod">
          <ac:chgData name="Christopher Worrall" userId="95c96171e5e1765e" providerId="LiveId" clId="{4B7531E2-E61C-4E21-800E-179B8B4FDA0C}" dt="2021-11-24T18:31:25.221" v="992" actId="20577"/>
          <ac:spMkLst>
            <pc:docMk/>
            <pc:sldMk cId="1369415795" sldId="438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7:49:25.723" v="954" actId="20577"/>
          <ac:spMkLst>
            <pc:docMk/>
            <pc:sldMk cId="1369415795" sldId="438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8:38:08.020" v="1227" actId="20577"/>
          <ac:spMkLst>
            <pc:docMk/>
            <pc:sldMk cId="1369415795" sldId="438"/>
            <ac:spMk id="6" creationId="{00000000-0000-0000-0000-000000000000}"/>
          </ac:spMkLst>
        </pc:spChg>
        <pc:picChg chg="add mod modCrop">
          <ac:chgData name="Christopher Worrall" userId="95c96171e5e1765e" providerId="LiveId" clId="{4B7531E2-E61C-4E21-800E-179B8B4FDA0C}" dt="2021-11-24T17:49:16.303" v="939" actId="1076"/>
          <ac:picMkLst>
            <pc:docMk/>
            <pc:sldMk cId="1369415795" sldId="438"/>
            <ac:picMk id="2" creationId="{4378FBDE-D480-41A9-9C33-B0D1B4566B10}"/>
          </ac:picMkLst>
        </pc:picChg>
        <pc:picChg chg="add del mod">
          <ac:chgData name="Christopher Worrall" userId="95c96171e5e1765e" providerId="LiveId" clId="{4B7531E2-E61C-4E21-800E-179B8B4FDA0C}" dt="2021-11-24T18:34:47.141" v="1010" actId="478"/>
          <ac:picMkLst>
            <pc:docMk/>
            <pc:sldMk cId="1369415795" sldId="438"/>
            <ac:picMk id="4" creationId="{BBAA1C26-85B0-4F9B-ADCE-C6239BB988A0}"/>
          </ac:picMkLst>
        </pc:picChg>
        <pc:picChg chg="add mod modCrop">
          <ac:chgData name="Christopher Worrall" userId="95c96171e5e1765e" providerId="LiveId" clId="{4B7531E2-E61C-4E21-800E-179B8B4FDA0C}" dt="2021-11-24T18:35:54.026" v="1059" actId="1076"/>
          <ac:picMkLst>
            <pc:docMk/>
            <pc:sldMk cId="1369415795" sldId="438"/>
            <ac:picMk id="7" creationId="{F148326D-D441-4634-8C1E-DCE4BACA22EC}"/>
          </ac:picMkLst>
        </pc:picChg>
      </pc:sldChg>
      <pc:sldChg chg="modSp mod">
        <pc:chgData name="Christopher Worrall" userId="95c96171e5e1765e" providerId="LiveId" clId="{4B7531E2-E61C-4E21-800E-179B8B4FDA0C}" dt="2021-11-24T20:20:31.384" v="2122" actId="20577"/>
        <pc:sldMkLst>
          <pc:docMk/>
          <pc:sldMk cId="4249326681" sldId="439"/>
        </pc:sldMkLst>
        <pc:spChg chg="mod">
          <ac:chgData name="Christopher Worrall" userId="95c96171e5e1765e" providerId="LiveId" clId="{4B7531E2-E61C-4E21-800E-179B8B4FDA0C}" dt="2021-11-22T10:10:46.244" v="10" actId="27636"/>
          <ac:spMkLst>
            <pc:docMk/>
            <pc:sldMk cId="4249326681" sldId="439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20:31.384" v="2122" actId="20577"/>
          <ac:spMkLst>
            <pc:docMk/>
            <pc:sldMk cId="4249326681" sldId="439"/>
            <ac:spMk id="6" creationId="{00000000-0000-0000-0000-000000000000}"/>
          </ac:spMkLst>
        </pc:spChg>
        <pc:picChg chg="mod">
          <ac:chgData name="Christopher Worrall" userId="95c96171e5e1765e" providerId="LiveId" clId="{4B7531E2-E61C-4E21-800E-179B8B4FDA0C}" dt="2021-11-24T20:20:03.978" v="2111" actId="1076"/>
          <ac:picMkLst>
            <pc:docMk/>
            <pc:sldMk cId="4249326681" sldId="439"/>
            <ac:picMk id="14" creationId="{00000000-0000-0000-0000-000000000000}"/>
          </ac:picMkLst>
        </pc:picChg>
        <pc:picChg chg="mod">
          <ac:chgData name="Christopher Worrall" userId="95c96171e5e1765e" providerId="LiveId" clId="{4B7531E2-E61C-4E21-800E-179B8B4FDA0C}" dt="2021-11-24T20:19:54.044" v="2106" actId="1076"/>
          <ac:picMkLst>
            <pc:docMk/>
            <pc:sldMk cId="4249326681" sldId="439"/>
            <ac:picMk id="15" creationId="{00000000-0000-0000-0000-000000000000}"/>
          </ac:picMkLst>
        </pc:picChg>
      </pc:sldChg>
      <pc:sldChg chg="addSp modSp mod">
        <pc:chgData name="Christopher Worrall" userId="95c96171e5e1765e" providerId="LiveId" clId="{4B7531E2-E61C-4E21-800E-179B8B4FDA0C}" dt="2021-11-24T20:22:41.022" v="2290" actId="20577"/>
        <pc:sldMkLst>
          <pc:docMk/>
          <pc:sldMk cId="1787778489" sldId="440"/>
        </pc:sldMkLst>
        <pc:spChg chg="mod">
          <ac:chgData name="Christopher Worrall" userId="95c96171e5e1765e" providerId="LiveId" clId="{4B7531E2-E61C-4E21-800E-179B8B4FDA0C}" dt="2021-11-22T10:10:46.260" v="12" actId="27636"/>
          <ac:spMkLst>
            <pc:docMk/>
            <pc:sldMk cId="1787778489" sldId="440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2T10:10:46.244" v="11" actId="27636"/>
          <ac:spMkLst>
            <pc:docMk/>
            <pc:sldMk cId="1787778489" sldId="440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21:21.929" v="2223" actId="115"/>
          <ac:spMkLst>
            <pc:docMk/>
            <pc:sldMk cId="1787778489" sldId="440"/>
            <ac:spMk id="6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22:41.022" v="2290" actId="20577"/>
          <ac:spMkLst>
            <pc:docMk/>
            <pc:sldMk cId="1787778489" sldId="440"/>
            <ac:spMk id="8" creationId="{00000000-0000-0000-0000-000000000000}"/>
          </ac:spMkLst>
        </pc:spChg>
        <pc:picChg chg="add mod modCrop">
          <ac:chgData name="Christopher Worrall" userId="95c96171e5e1765e" providerId="LiveId" clId="{4B7531E2-E61C-4E21-800E-179B8B4FDA0C}" dt="2021-11-24T20:22:29.063" v="2289" actId="1076"/>
          <ac:picMkLst>
            <pc:docMk/>
            <pc:sldMk cId="1787778489" sldId="440"/>
            <ac:picMk id="2" creationId="{9868833F-7FD2-483E-B930-2E25C3CE8B49}"/>
          </ac:picMkLst>
        </pc:picChg>
      </pc:sldChg>
      <pc:sldChg chg="del">
        <pc:chgData name="Christopher Worrall" userId="95c96171e5e1765e" providerId="LiveId" clId="{4B7531E2-E61C-4E21-800E-179B8B4FDA0C}" dt="2021-11-23T19:01:59.064" v="674" actId="47"/>
        <pc:sldMkLst>
          <pc:docMk/>
          <pc:sldMk cId="4239290018" sldId="447"/>
        </pc:sldMkLst>
      </pc:sldChg>
      <pc:sldChg chg="del">
        <pc:chgData name="Christopher Worrall" userId="95c96171e5e1765e" providerId="LiveId" clId="{4B7531E2-E61C-4E21-800E-179B8B4FDA0C}" dt="2021-11-23T19:02:02.057" v="675" actId="47"/>
        <pc:sldMkLst>
          <pc:docMk/>
          <pc:sldMk cId="2391209821" sldId="448"/>
        </pc:sldMkLst>
      </pc:sldChg>
      <pc:sldChg chg="addSp modSp mod">
        <pc:chgData name="Christopher Worrall" userId="95c96171e5e1765e" providerId="LiveId" clId="{4B7531E2-E61C-4E21-800E-179B8B4FDA0C}" dt="2021-11-23T19:05:51.731" v="708" actId="1076"/>
        <pc:sldMkLst>
          <pc:docMk/>
          <pc:sldMk cId="2478332704" sldId="449"/>
        </pc:sldMkLst>
        <pc:picChg chg="add mod modCrop">
          <ac:chgData name="Christopher Worrall" userId="95c96171e5e1765e" providerId="LiveId" clId="{4B7531E2-E61C-4E21-800E-179B8B4FDA0C}" dt="2021-11-23T19:05:51.731" v="708" actId="1076"/>
          <ac:picMkLst>
            <pc:docMk/>
            <pc:sldMk cId="2478332704" sldId="449"/>
            <ac:picMk id="4" creationId="{4F8113CA-3771-4CC6-8365-7E56A678A91D}"/>
          </ac:picMkLst>
        </pc:picChg>
      </pc:sldChg>
      <pc:sldChg chg="addSp modSp mod">
        <pc:chgData name="Christopher Worrall" userId="95c96171e5e1765e" providerId="LiveId" clId="{4B7531E2-E61C-4E21-800E-179B8B4FDA0C}" dt="2021-11-23T19:07:18.111" v="719" actId="1076"/>
        <pc:sldMkLst>
          <pc:docMk/>
          <pc:sldMk cId="2546562008" sldId="450"/>
        </pc:sldMkLst>
        <pc:picChg chg="add mod modCrop">
          <ac:chgData name="Christopher Worrall" userId="95c96171e5e1765e" providerId="LiveId" clId="{4B7531E2-E61C-4E21-800E-179B8B4FDA0C}" dt="2021-11-23T19:07:18.111" v="719" actId="1076"/>
          <ac:picMkLst>
            <pc:docMk/>
            <pc:sldMk cId="2546562008" sldId="450"/>
            <ac:picMk id="4" creationId="{2DC6F3D9-7FB8-4469-AFBF-F0BF145B5ED1}"/>
          </ac:picMkLst>
        </pc:picChg>
      </pc:sldChg>
      <pc:sldChg chg="del">
        <pc:chgData name="Christopher Worrall" userId="95c96171e5e1765e" providerId="LiveId" clId="{4B7531E2-E61C-4E21-800E-179B8B4FDA0C}" dt="2021-11-23T19:07:22.682" v="720" actId="47"/>
        <pc:sldMkLst>
          <pc:docMk/>
          <pc:sldMk cId="3710497925" sldId="451"/>
        </pc:sldMkLst>
      </pc:sldChg>
      <pc:sldChg chg="addSp delSp modSp mod">
        <pc:chgData name="Christopher Worrall" userId="95c96171e5e1765e" providerId="LiveId" clId="{4B7531E2-E61C-4E21-800E-179B8B4FDA0C}" dt="2021-11-24T21:04:06.359" v="3172" actId="1076"/>
        <pc:sldMkLst>
          <pc:docMk/>
          <pc:sldMk cId="1172832583" sldId="467"/>
        </pc:sldMkLst>
        <pc:spChg chg="add mod">
          <ac:chgData name="Christopher Worrall" userId="95c96171e5e1765e" providerId="LiveId" clId="{4B7531E2-E61C-4E21-800E-179B8B4FDA0C}" dt="2021-11-24T20:39:23.908" v="2690" actId="1076"/>
          <ac:spMkLst>
            <pc:docMk/>
            <pc:sldMk cId="1172832583" sldId="467"/>
            <ac:spMk id="2" creationId="{906A7B21-CE1F-43E7-8369-4E2C92006ED5}"/>
          </ac:spMkLst>
        </pc:spChg>
        <pc:spChg chg="mod">
          <ac:chgData name="Christopher Worrall" userId="95c96171e5e1765e" providerId="LiveId" clId="{4B7531E2-E61C-4E21-800E-179B8B4FDA0C}" dt="2021-11-22T10:10:46.228" v="9" actId="27636"/>
          <ac:spMkLst>
            <pc:docMk/>
            <pc:sldMk cId="1172832583" sldId="467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23:05.637" v="2292" actId="313"/>
          <ac:spMkLst>
            <pc:docMk/>
            <pc:sldMk cId="1172832583" sldId="467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1:00:22.627" v="3032" actId="20577"/>
          <ac:spMkLst>
            <pc:docMk/>
            <pc:sldMk cId="1172832583" sldId="467"/>
            <ac:spMk id="6" creationId="{00000000-0000-0000-0000-000000000000}"/>
          </ac:spMkLst>
        </pc:spChg>
        <pc:picChg chg="add del mod">
          <ac:chgData name="Christopher Worrall" userId="95c96171e5e1765e" providerId="LiveId" clId="{4B7531E2-E61C-4E21-800E-179B8B4FDA0C}" dt="2021-11-24T20:40:57.275" v="2695" actId="478"/>
          <ac:picMkLst>
            <pc:docMk/>
            <pc:sldMk cId="1172832583" sldId="467"/>
            <ac:picMk id="4" creationId="{F84B5929-C634-4830-86B3-B85706F0356E}"/>
          </ac:picMkLst>
        </pc:picChg>
        <pc:picChg chg="add mod">
          <ac:chgData name="Christopher Worrall" userId="95c96171e5e1765e" providerId="LiveId" clId="{4B7531E2-E61C-4E21-800E-179B8B4FDA0C}" dt="2021-11-24T20:41:06.810" v="2698" actId="14100"/>
          <ac:picMkLst>
            <pc:docMk/>
            <pc:sldMk cId="1172832583" sldId="467"/>
            <ac:picMk id="7" creationId="{D8A2CA4E-F614-4667-B403-FB03B6280A1E}"/>
          </ac:picMkLst>
        </pc:picChg>
        <pc:picChg chg="add mod">
          <ac:chgData name="Christopher Worrall" userId="95c96171e5e1765e" providerId="LiveId" clId="{4B7531E2-E61C-4E21-800E-179B8B4FDA0C}" dt="2021-11-24T21:04:06.359" v="3172" actId="1076"/>
          <ac:picMkLst>
            <pc:docMk/>
            <pc:sldMk cId="1172832583" sldId="467"/>
            <ac:picMk id="8" creationId="{51C2256F-75D2-46F1-849E-10C82D16B8F2}"/>
          </ac:picMkLst>
        </pc:picChg>
        <pc:picChg chg="mod">
          <ac:chgData name="Christopher Worrall" userId="95c96171e5e1765e" providerId="LiveId" clId="{4B7531E2-E61C-4E21-800E-179B8B4FDA0C}" dt="2021-11-24T20:18:50.555" v="2089" actId="1076"/>
          <ac:picMkLst>
            <pc:docMk/>
            <pc:sldMk cId="1172832583" sldId="467"/>
            <ac:picMk id="14" creationId="{00000000-0000-0000-0000-000000000000}"/>
          </ac:picMkLst>
        </pc:picChg>
        <pc:picChg chg="mod">
          <ac:chgData name="Christopher Worrall" userId="95c96171e5e1765e" providerId="LiveId" clId="{4B7531E2-E61C-4E21-800E-179B8B4FDA0C}" dt="2021-11-24T20:18:53.155" v="2090" actId="1076"/>
          <ac:picMkLst>
            <pc:docMk/>
            <pc:sldMk cId="1172832583" sldId="467"/>
            <ac:picMk id="15" creationId="{00000000-0000-0000-0000-000000000000}"/>
          </ac:picMkLst>
        </pc:picChg>
      </pc:sldChg>
      <pc:sldChg chg="addSp modSp mod">
        <pc:chgData name="Christopher Worrall" userId="95c96171e5e1765e" providerId="LiveId" clId="{4B7531E2-E61C-4E21-800E-179B8B4FDA0C}" dt="2021-11-24T21:09:33.331" v="3294" actId="1076"/>
        <pc:sldMkLst>
          <pc:docMk/>
          <pc:sldMk cId="2200260756" sldId="468"/>
        </pc:sldMkLst>
        <pc:spChg chg="mod">
          <ac:chgData name="Christopher Worrall" userId="95c96171e5e1765e" providerId="LiveId" clId="{4B7531E2-E61C-4E21-800E-179B8B4FDA0C}" dt="2021-11-22T10:10:46.228" v="7" actId="27636"/>
          <ac:spMkLst>
            <pc:docMk/>
            <pc:sldMk cId="2200260756" sldId="468"/>
            <ac:spMk id="3" creationId="{00000000-0000-0000-0000-000000000000}"/>
          </ac:spMkLst>
        </pc:spChg>
        <pc:spChg chg="add mod">
          <ac:chgData name="Christopher Worrall" userId="95c96171e5e1765e" providerId="LiveId" clId="{4B7531E2-E61C-4E21-800E-179B8B4FDA0C}" dt="2021-11-24T21:05:16.556" v="3189" actId="403"/>
          <ac:spMkLst>
            <pc:docMk/>
            <pc:sldMk cId="2200260756" sldId="468"/>
            <ac:spMk id="5" creationId="{3A1AD0FB-1A97-45A8-B702-D443D39887F0}"/>
          </ac:spMkLst>
        </pc:spChg>
        <pc:spChg chg="add mod">
          <ac:chgData name="Christopher Worrall" userId="95c96171e5e1765e" providerId="LiveId" clId="{4B7531E2-E61C-4E21-800E-179B8B4FDA0C}" dt="2021-11-24T21:07:30.865" v="3240" actId="404"/>
          <ac:spMkLst>
            <pc:docMk/>
            <pc:sldMk cId="2200260756" sldId="468"/>
            <ac:spMk id="8" creationId="{50289E24-F946-45DB-9B0E-1ACA82612F13}"/>
          </ac:spMkLst>
        </pc:spChg>
        <pc:spChg chg="add mod">
          <ac:chgData name="Christopher Worrall" userId="95c96171e5e1765e" providerId="LiveId" clId="{4B7531E2-E61C-4E21-800E-179B8B4FDA0C}" dt="2021-11-24T21:07:55.854" v="3244" actId="403"/>
          <ac:spMkLst>
            <pc:docMk/>
            <pc:sldMk cId="2200260756" sldId="468"/>
            <ac:spMk id="9" creationId="{8254175D-5D07-46C9-8FFB-C868C81B233D}"/>
          </ac:spMkLst>
        </pc:spChg>
        <pc:spChg chg="add mod">
          <ac:chgData name="Christopher Worrall" userId="95c96171e5e1765e" providerId="LiveId" clId="{4B7531E2-E61C-4E21-800E-179B8B4FDA0C}" dt="2021-11-24T21:09:00.562" v="3292" actId="20577"/>
          <ac:spMkLst>
            <pc:docMk/>
            <pc:sldMk cId="2200260756" sldId="468"/>
            <ac:spMk id="11" creationId="{6A7C3948-557F-437E-9CD0-6E65B4777F60}"/>
          </ac:spMkLst>
        </pc:spChg>
        <pc:picChg chg="add mod">
          <ac:chgData name="Christopher Worrall" userId="95c96171e5e1765e" providerId="LiveId" clId="{4B7531E2-E61C-4E21-800E-179B8B4FDA0C}" dt="2021-11-24T21:02:59.840" v="3163" actId="1076"/>
          <ac:picMkLst>
            <pc:docMk/>
            <pc:sldMk cId="2200260756" sldId="468"/>
            <ac:picMk id="2" creationId="{EEC2DC22-1EE0-48E1-8FE4-E745C1176B6E}"/>
          </ac:picMkLst>
        </pc:picChg>
        <pc:picChg chg="add mod modCrop">
          <ac:chgData name="Christopher Worrall" userId="95c96171e5e1765e" providerId="LiveId" clId="{4B7531E2-E61C-4E21-800E-179B8B4FDA0C}" dt="2021-11-24T21:07:43.252" v="3241" actId="1076"/>
          <ac:picMkLst>
            <pc:docMk/>
            <pc:sldMk cId="2200260756" sldId="468"/>
            <ac:picMk id="4" creationId="{73A1429B-6AB3-46DC-A17B-26A1F67BE2CF}"/>
          </ac:picMkLst>
        </pc:picChg>
        <pc:picChg chg="add mod modCrop">
          <ac:chgData name="Christopher Worrall" userId="95c96171e5e1765e" providerId="LiveId" clId="{4B7531E2-E61C-4E21-800E-179B8B4FDA0C}" dt="2021-11-24T21:09:33.331" v="3294" actId="1076"/>
          <ac:picMkLst>
            <pc:docMk/>
            <pc:sldMk cId="2200260756" sldId="468"/>
            <ac:picMk id="6" creationId="{D89EF9D9-18D4-417E-9ACB-35B92592E393}"/>
          </ac:picMkLst>
        </pc:picChg>
        <pc:picChg chg="add mod">
          <ac:chgData name="Christopher Worrall" userId="95c96171e5e1765e" providerId="LiveId" clId="{4B7531E2-E61C-4E21-800E-179B8B4FDA0C}" dt="2021-11-24T21:06:05.728" v="3195" actId="1076"/>
          <ac:picMkLst>
            <pc:docMk/>
            <pc:sldMk cId="2200260756" sldId="468"/>
            <ac:picMk id="7" creationId="{CB3D5BA0-F1C8-4D26-A7C3-E30F7EE7C7F2}"/>
          </ac:picMkLst>
        </pc:picChg>
      </pc:sldChg>
      <pc:sldChg chg="addSp delSp modSp mod ord">
        <pc:chgData name="Christopher Worrall" userId="95c96171e5e1765e" providerId="LiveId" clId="{4B7531E2-E61C-4E21-800E-179B8B4FDA0C}" dt="2021-11-24T21:03:58.394" v="3170" actId="1076"/>
        <pc:sldMkLst>
          <pc:docMk/>
          <pc:sldMk cId="2651272344" sldId="477"/>
        </pc:sldMkLst>
        <pc:spChg chg="mod">
          <ac:chgData name="Christopher Worrall" userId="95c96171e5e1765e" providerId="LiveId" clId="{4B7531E2-E61C-4E21-800E-179B8B4FDA0C}" dt="2021-11-24T18:31:46.462" v="998" actId="20577"/>
          <ac:spMkLst>
            <pc:docMk/>
            <pc:sldMk cId="2651272344" sldId="477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22:57.030" v="2291" actId="313"/>
          <ac:spMkLst>
            <pc:docMk/>
            <pc:sldMk cId="2651272344" sldId="477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16:48.108" v="2012" actId="1076"/>
          <ac:spMkLst>
            <pc:docMk/>
            <pc:sldMk cId="2651272344" sldId="477"/>
            <ac:spMk id="6" creationId="{00000000-0000-0000-0000-000000000000}"/>
          </ac:spMkLst>
        </pc:spChg>
        <pc:picChg chg="add del mod modCrop">
          <ac:chgData name="Christopher Worrall" userId="95c96171e5e1765e" providerId="LiveId" clId="{4B7531E2-E61C-4E21-800E-179B8B4FDA0C}" dt="2021-11-24T20:00:54.760" v="1854" actId="478"/>
          <ac:picMkLst>
            <pc:docMk/>
            <pc:sldMk cId="2651272344" sldId="477"/>
            <ac:picMk id="2" creationId="{39938828-D33A-4402-96A4-550D08F44A37}"/>
          </ac:picMkLst>
        </pc:picChg>
        <pc:picChg chg="add mod">
          <ac:chgData name="Christopher Worrall" userId="95c96171e5e1765e" providerId="LiveId" clId="{4B7531E2-E61C-4E21-800E-179B8B4FDA0C}" dt="2021-11-24T20:17:02.671" v="2016" actId="14100"/>
          <ac:picMkLst>
            <pc:docMk/>
            <pc:sldMk cId="2651272344" sldId="477"/>
            <ac:picMk id="4" creationId="{F2445A20-031F-4B66-912E-3D313D033E65}"/>
          </ac:picMkLst>
        </pc:picChg>
        <pc:picChg chg="add mod modCrop">
          <ac:chgData name="Christopher Worrall" userId="95c96171e5e1765e" providerId="LiveId" clId="{4B7531E2-E61C-4E21-800E-179B8B4FDA0C}" dt="2021-11-24T21:03:58.394" v="3170" actId="1076"/>
          <ac:picMkLst>
            <pc:docMk/>
            <pc:sldMk cId="2651272344" sldId="477"/>
            <ac:picMk id="7" creationId="{E0ADB1E1-324E-48FE-A38A-58B40FA2F8A5}"/>
          </ac:picMkLst>
        </pc:picChg>
      </pc:sldChg>
      <pc:sldChg chg="addSp modSp mod">
        <pc:chgData name="Christopher Worrall" userId="95c96171e5e1765e" providerId="LiveId" clId="{4B7531E2-E61C-4E21-800E-179B8B4FDA0C}" dt="2021-11-24T18:53:42.240" v="1379" actId="166"/>
        <pc:sldMkLst>
          <pc:docMk/>
          <pc:sldMk cId="3069860644" sldId="478"/>
        </pc:sldMkLst>
        <pc:spChg chg="mod">
          <ac:chgData name="Christopher Worrall" userId="95c96171e5e1765e" providerId="LiveId" clId="{4B7531E2-E61C-4E21-800E-179B8B4FDA0C}" dt="2021-11-22T10:10:46.275" v="14" actId="27636"/>
          <ac:spMkLst>
            <pc:docMk/>
            <pc:sldMk cId="3069860644" sldId="478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8:39:01.250" v="1243" actId="313"/>
          <ac:spMkLst>
            <pc:docMk/>
            <pc:sldMk cId="3069860644" sldId="478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8:41:39.923" v="1288" actId="20577"/>
          <ac:spMkLst>
            <pc:docMk/>
            <pc:sldMk cId="3069860644" sldId="478"/>
            <ac:spMk id="6" creationId="{00000000-0000-0000-0000-000000000000}"/>
          </ac:spMkLst>
        </pc:spChg>
        <pc:spChg chg="add mod">
          <ac:chgData name="Christopher Worrall" userId="95c96171e5e1765e" providerId="LiveId" clId="{4B7531E2-E61C-4E21-800E-179B8B4FDA0C}" dt="2021-11-24T18:48:54.048" v="1314" actId="1076"/>
          <ac:spMkLst>
            <pc:docMk/>
            <pc:sldMk cId="3069860644" sldId="478"/>
            <ac:spMk id="7" creationId="{625CE545-099B-4FD6-A811-B23E14CB9313}"/>
          </ac:spMkLst>
        </pc:spChg>
        <pc:spChg chg="add mod">
          <ac:chgData name="Christopher Worrall" userId="95c96171e5e1765e" providerId="LiveId" clId="{4B7531E2-E61C-4E21-800E-179B8B4FDA0C}" dt="2021-11-24T18:50:02.665" v="1332" actId="14100"/>
          <ac:spMkLst>
            <pc:docMk/>
            <pc:sldMk cId="3069860644" sldId="478"/>
            <ac:spMk id="8" creationId="{95396A31-E2EC-44F7-AEC9-D343091BA66A}"/>
          </ac:spMkLst>
        </pc:spChg>
        <pc:spChg chg="add mod">
          <ac:chgData name="Christopher Worrall" userId="95c96171e5e1765e" providerId="LiveId" clId="{4B7531E2-E61C-4E21-800E-179B8B4FDA0C}" dt="2021-11-24T18:52:15.884" v="1350" actId="14100"/>
          <ac:spMkLst>
            <pc:docMk/>
            <pc:sldMk cId="3069860644" sldId="478"/>
            <ac:spMk id="11" creationId="{69F8DF16-4883-4DB2-9BFA-51F5FD94BA01}"/>
          </ac:spMkLst>
        </pc:spChg>
        <pc:spChg chg="add mod">
          <ac:chgData name="Christopher Worrall" userId="95c96171e5e1765e" providerId="LiveId" clId="{4B7531E2-E61C-4E21-800E-179B8B4FDA0C}" dt="2021-11-24T18:53:31.364" v="1377" actId="1076"/>
          <ac:spMkLst>
            <pc:docMk/>
            <pc:sldMk cId="3069860644" sldId="478"/>
            <ac:spMk id="12" creationId="{78D3C76F-7E42-4095-9733-747A9814B206}"/>
          </ac:spMkLst>
        </pc:spChg>
        <pc:picChg chg="add mod">
          <ac:chgData name="Christopher Worrall" userId="95c96171e5e1765e" providerId="LiveId" clId="{4B7531E2-E61C-4E21-800E-179B8B4FDA0C}" dt="2021-11-24T18:39:15.998" v="1245" actId="1076"/>
          <ac:picMkLst>
            <pc:docMk/>
            <pc:sldMk cId="3069860644" sldId="478"/>
            <ac:picMk id="2" creationId="{30E7D4BE-8DED-47FF-B283-E789471974BE}"/>
          </ac:picMkLst>
        </pc:picChg>
        <pc:picChg chg="add mod">
          <ac:chgData name="Christopher Worrall" userId="95c96171e5e1765e" providerId="LiveId" clId="{4B7531E2-E61C-4E21-800E-179B8B4FDA0C}" dt="2021-11-24T18:45:50.578" v="1291" actId="1076"/>
          <ac:picMkLst>
            <pc:docMk/>
            <pc:sldMk cId="3069860644" sldId="478"/>
            <ac:picMk id="4" creationId="{6E0053A5-E03D-4486-BC86-EB7DBA9965B0}"/>
          </ac:picMkLst>
        </pc:picChg>
        <pc:picChg chg="mod ord">
          <ac:chgData name="Christopher Worrall" userId="95c96171e5e1765e" providerId="LiveId" clId="{4B7531E2-E61C-4E21-800E-179B8B4FDA0C}" dt="2021-11-24T18:53:22.054" v="1372" actId="1076"/>
          <ac:picMkLst>
            <pc:docMk/>
            <pc:sldMk cId="3069860644" sldId="478"/>
            <ac:picMk id="14" creationId="{00000000-0000-0000-0000-000000000000}"/>
          </ac:picMkLst>
        </pc:picChg>
        <pc:picChg chg="mod ord">
          <ac:chgData name="Christopher Worrall" userId="95c96171e5e1765e" providerId="LiveId" clId="{4B7531E2-E61C-4E21-800E-179B8B4FDA0C}" dt="2021-11-24T18:53:42.240" v="1379" actId="166"/>
          <ac:picMkLst>
            <pc:docMk/>
            <pc:sldMk cId="3069860644" sldId="478"/>
            <ac:picMk id="15" creationId="{00000000-0000-0000-0000-000000000000}"/>
          </ac:picMkLst>
        </pc:picChg>
      </pc:sldChg>
      <pc:sldChg chg="delSp modSp mod">
        <pc:chgData name="Christopher Worrall" userId="95c96171e5e1765e" providerId="LiveId" clId="{4B7531E2-E61C-4E21-800E-179B8B4FDA0C}" dt="2021-11-24T18:56:15.941" v="1641" actId="478"/>
        <pc:sldMkLst>
          <pc:docMk/>
          <pc:sldMk cId="1891960473" sldId="479"/>
        </pc:sldMkLst>
        <pc:spChg chg="mod">
          <ac:chgData name="Christopher Worrall" userId="95c96171e5e1765e" providerId="LiveId" clId="{4B7531E2-E61C-4E21-800E-179B8B4FDA0C}" dt="2021-11-22T10:10:46.291" v="15" actId="27636"/>
          <ac:spMkLst>
            <pc:docMk/>
            <pc:sldMk cId="1891960473" sldId="479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8:56:04.584" v="1638" actId="27636"/>
          <ac:spMkLst>
            <pc:docMk/>
            <pc:sldMk cId="1891960473" sldId="479"/>
            <ac:spMk id="6" creationId="{00000000-0000-0000-0000-000000000000}"/>
          </ac:spMkLst>
        </pc:spChg>
        <pc:picChg chg="del">
          <ac:chgData name="Christopher Worrall" userId="95c96171e5e1765e" providerId="LiveId" clId="{4B7531E2-E61C-4E21-800E-179B8B4FDA0C}" dt="2021-11-24T18:56:15.941" v="1641" actId="478"/>
          <ac:picMkLst>
            <pc:docMk/>
            <pc:sldMk cId="1891960473" sldId="479"/>
            <ac:picMk id="2" creationId="{00000000-0000-0000-0000-000000000000}"/>
          </ac:picMkLst>
        </pc:picChg>
        <pc:picChg chg="mod">
          <ac:chgData name="Christopher Worrall" userId="95c96171e5e1765e" providerId="LiveId" clId="{4B7531E2-E61C-4E21-800E-179B8B4FDA0C}" dt="2021-11-24T18:56:11.641" v="1640" actId="1076"/>
          <ac:picMkLst>
            <pc:docMk/>
            <pc:sldMk cId="1891960473" sldId="479"/>
            <ac:picMk id="14" creationId="{00000000-0000-0000-0000-000000000000}"/>
          </ac:picMkLst>
        </pc:picChg>
        <pc:picChg chg="mod">
          <ac:chgData name="Christopher Worrall" userId="95c96171e5e1765e" providerId="LiveId" clId="{4B7531E2-E61C-4E21-800E-179B8B4FDA0C}" dt="2021-11-24T18:56:09.874" v="1639" actId="1076"/>
          <ac:picMkLst>
            <pc:docMk/>
            <pc:sldMk cId="1891960473" sldId="479"/>
            <ac:picMk id="15" creationId="{00000000-0000-0000-0000-000000000000}"/>
          </ac:picMkLst>
        </pc:picChg>
      </pc:sldChg>
      <pc:sldChg chg="addSp modSp mod">
        <pc:chgData name="Christopher Worrall" userId="95c96171e5e1765e" providerId="LiveId" clId="{4B7531E2-E61C-4E21-800E-179B8B4FDA0C}" dt="2021-11-24T19:06:01.058" v="1826" actId="1076"/>
        <pc:sldMkLst>
          <pc:docMk/>
          <pc:sldMk cId="2346579326" sldId="480"/>
        </pc:sldMkLst>
        <pc:spChg chg="mod">
          <ac:chgData name="Christopher Worrall" userId="95c96171e5e1765e" providerId="LiveId" clId="{4B7531E2-E61C-4E21-800E-179B8B4FDA0C}" dt="2021-11-22T10:10:46.306" v="17" actId="27636"/>
          <ac:spMkLst>
            <pc:docMk/>
            <pc:sldMk cId="2346579326" sldId="480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2T10:10:46.291" v="16" actId="27636"/>
          <ac:spMkLst>
            <pc:docMk/>
            <pc:sldMk cId="2346579326" sldId="480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9:02:20.855" v="1763" actId="13926"/>
          <ac:spMkLst>
            <pc:docMk/>
            <pc:sldMk cId="2346579326" sldId="480"/>
            <ac:spMk id="6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19:05:26.805" v="1822" actId="115"/>
          <ac:spMkLst>
            <pc:docMk/>
            <pc:sldMk cId="2346579326" sldId="480"/>
            <ac:spMk id="8" creationId="{00000000-0000-0000-0000-000000000000}"/>
          </ac:spMkLst>
        </pc:spChg>
        <pc:picChg chg="add mod modCrop">
          <ac:chgData name="Christopher Worrall" userId="95c96171e5e1765e" providerId="LiveId" clId="{4B7531E2-E61C-4E21-800E-179B8B4FDA0C}" dt="2021-11-24T19:06:01.058" v="1826" actId="1076"/>
          <ac:picMkLst>
            <pc:docMk/>
            <pc:sldMk cId="2346579326" sldId="480"/>
            <ac:picMk id="2" creationId="{D96B8042-F58D-4BA6-B6A0-5660DC46DD81}"/>
          </ac:picMkLst>
        </pc:picChg>
      </pc:sldChg>
      <pc:sldChg chg="addSp delSp modSp mod">
        <pc:chgData name="Christopher Worrall" userId="95c96171e5e1765e" providerId="LiveId" clId="{4B7531E2-E61C-4E21-800E-179B8B4FDA0C}" dt="2021-11-24T20:52:47.984" v="2870" actId="1076"/>
        <pc:sldMkLst>
          <pc:docMk/>
          <pc:sldMk cId="3677834308" sldId="481"/>
        </pc:sldMkLst>
        <pc:spChg chg="mod">
          <ac:chgData name="Christopher Worrall" userId="95c96171e5e1765e" providerId="LiveId" clId="{4B7531E2-E61C-4E21-800E-179B8B4FDA0C}" dt="2021-11-22T10:10:46.306" v="18" actId="27636"/>
          <ac:spMkLst>
            <pc:docMk/>
            <pc:sldMk cId="3677834308" sldId="481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30:15.382" v="2317" actId="20577"/>
          <ac:spMkLst>
            <pc:docMk/>
            <pc:sldMk cId="3677834308" sldId="481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33:02.881" v="2332" actId="13926"/>
          <ac:spMkLst>
            <pc:docMk/>
            <pc:sldMk cId="3677834308" sldId="481"/>
            <ac:spMk id="6" creationId="{00000000-0000-0000-0000-000000000000}"/>
          </ac:spMkLst>
        </pc:spChg>
        <pc:spChg chg="del">
          <ac:chgData name="Christopher Worrall" userId="95c96171e5e1765e" providerId="LiveId" clId="{4B7531E2-E61C-4E21-800E-179B8B4FDA0C}" dt="2021-11-24T20:33:10.539" v="2333" actId="478"/>
          <ac:spMkLst>
            <pc:docMk/>
            <pc:sldMk cId="3677834308" sldId="481"/>
            <ac:spMk id="9" creationId="{00000000-0000-0000-0000-000000000000}"/>
          </ac:spMkLst>
        </pc:spChg>
        <pc:picChg chg="add mod">
          <ac:chgData name="Christopher Worrall" userId="95c96171e5e1765e" providerId="LiveId" clId="{4B7531E2-E61C-4E21-800E-179B8B4FDA0C}" dt="2021-11-24T20:52:47.984" v="2870" actId="1076"/>
          <ac:picMkLst>
            <pc:docMk/>
            <pc:sldMk cId="3677834308" sldId="481"/>
            <ac:picMk id="2" creationId="{4CF14100-4ECE-4B41-B244-13BB3149FCEB}"/>
          </ac:picMkLst>
        </pc:picChg>
      </pc:sldChg>
      <pc:sldChg chg="addSp modSp mod modAnim">
        <pc:chgData name="Christopher Worrall" userId="95c96171e5e1765e" providerId="LiveId" clId="{4B7531E2-E61C-4E21-800E-179B8B4FDA0C}" dt="2021-11-24T21:01:47.728" v="3161" actId="115"/>
        <pc:sldMkLst>
          <pc:docMk/>
          <pc:sldMk cId="232908613" sldId="482"/>
        </pc:sldMkLst>
        <pc:spChg chg="mod">
          <ac:chgData name="Christopher Worrall" userId="95c96171e5e1765e" providerId="LiveId" clId="{4B7531E2-E61C-4E21-800E-179B8B4FDA0C}" dt="2021-11-22T10:10:46.322" v="19" actId="27636"/>
          <ac:spMkLst>
            <pc:docMk/>
            <pc:sldMk cId="232908613" sldId="482"/>
            <ac:spMk id="3" creationId="{00000000-0000-0000-0000-000000000000}"/>
          </ac:spMkLst>
        </pc:spChg>
        <pc:spChg chg="add mod">
          <ac:chgData name="Christopher Worrall" userId="95c96171e5e1765e" providerId="LiveId" clId="{4B7531E2-E61C-4E21-800E-179B8B4FDA0C}" dt="2021-11-24T20:43:11.350" v="2761" actId="208"/>
          <ac:spMkLst>
            <pc:docMk/>
            <pc:sldMk cId="232908613" sldId="482"/>
            <ac:spMk id="4" creationId="{658A12C7-6896-4C10-AFBF-2F0801845D0E}"/>
          </ac:spMkLst>
        </pc:spChg>
        <pc:spChg chg="mod">
          <ac:chgData name="Christopher Worrall" userId="95c96171e5e1765e" providerId="LiveId" clId="{4B7531E2-E61C-4E21-800E-179B8B4FDA0C}" dt="2021-11-24T20:36:41.074" v="2442" actId="20577"/>
          <ac:spMkLst>
            <pc:docMk/>
            <pc:sldMk cId="232908613" sldId="482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1:01:47.728" v="3161" actId="115"/>
          <ac:spMkLst>
            <pc:docMk/>
            <pc:sldMk cId="232908613" sldId="482"/>
            <ac:spMk id="6" creationId="{00000000-0000-0000-0000-000000000000}"/>
          </ac:spMkLst>
        </pc:spChg>
        <pc:picChg chg="add mod">
          <ac:chgData name="Christopher Worrall" userId="95c96171e5e1765e" providerId="LiveId" clId="{4B7531E2-E61C-4E21-800E-179B8B4FDA0C}" dt="2021-11-24T21:01:43.988" v="3160" actId="14100"/>
          <ac:picMkLst>
            <pc:docMk/>
            <pc:sldMk cId="232908613" sldId="482"/>
            <ac:picMk id="2" creationId="{4A7FD7AC-1BB9-4D2F-99C8-13DA76895A4C}"/>
          </ac:picMkLst>
        </pc:picChg>
        <pc:picChg chg="add mod">
          <ac:chgData name="Christopher Worrall" userId="95c96171e5e1765e" providerId="LiveId" clId="{4B7531E2-E61C-4E21-800E-179B8B4FDA0C}" dt="2021-11-24T20:45:48.769" v="2764" actId="1076"/>
          <ac:picMkLst>
            <pc:docMk/>
            <pc:sldMk cId="232908613" sldId="482"/>
            <ac:picMk id="7" creationId="{E427B425-3E6A-44A3-9358-C19457F4B896}"/>
          </ac:picMkLst>
        </pc:picChg>
        <pc:picChg chg="add mod">
          <ac:chgData name="Christopher Worrall" userId="95c96171e5e1765e" providerId="LiveId" clId="{4B7531E2-E61C-4E21-800E-179B8B4FDA0C}" dt="2021-11-24T20:52:41.195" v="2868" actId="1076"/>
          <ac:picMkLst>
            <pc:docMk/>
            <pc:sldMk cId="232908613" sldId="482"/>
            <ac:picMk id="8" creationId="{66FFB26F-25C0-4B0F-AFB3-510A87FC7E12}"/>
          </ac:picMkLst>
        </pc:picChg>
        <pc:picChg chg="mod">
          <ac:chgData name="Christopher Worrall" userId="95c96171e5e1765e" providerId="LiveId" clId="{4B7531E2-E61C-4E21-800E-179B8B4FDA0C}" dt="2021-11-24T20:36:19.713" v="2418" actId="1076"/>
          <ac:picMkLst>
            <pc:docMk/>
            <pc:sldMk cId="232908613" sldId="482"/>
            <ac:picMk id="14" creationId="{00000000-0000-0000-0000-000000000000}"/>
          </ac:picMkLst>
        </pc:picChg>
        <pc:picChg chg="mod">
          <ac:chgData name="Christopher Worrall" userId="95c96171e5e1765e" providerId="LiveId" clId="{4B7531E2-E61C-4E21-800E-179B8B4FDA0C}" dt="2021-11-24T20:36:21.840" v="2419" actId="1076"/>
          <ac:picMkLst>
            <pc:docMk/>
            <pc:sldMk cId="232908613" sldId="482"/>
            <ac:picMk id="15" creationId="{00000000-0000-0000-0000-000000000000}"/>
          </ac:picMkLst>
        </pc:picChg>
      </pc:sldChg>
      <pc:sldChg chg="modSp mod">
        <pc:chgData name="Christopher Worrall" userId="95c96171e5e1765e" providerId="LiveId" clId="{4B7531E2-E61C-4E21-800E-179B8B4FDA0C}" dt="2021-11-24T20:46:55.193" v="2779" actId="1076"/>
        <pc:sldMkLst>
          <pc:docMk/>
          <pc:sldMk cId="790560989" sldId="483"/>
        </pc:sldMkLst>
        <pc:spChg chg="mod">
          <ac:chgData name="Christopher Worrall" userId="95c96171e5e1765e" providerId="LiveId" clId="{4B7531E2-E61C-4E21-800E-179B8B4FDA0C}" dt="2021-11-22T10:10:46.329" v="20" actId="27636"/>
          <ac:spMkLst>
            <pc:docMk/>
            <pc:sldMk cId="790560989" sldId="483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46:40.114" v="2774" actId="120"/>
          <ac:spMkLst>
            <pc:docMk/>
            <pc:sldMk cId="790560989" sldId="483"/>
            <ac:spMk id="6" creationId="{00000000-0000-0000-0000-000000000000}"/>
          </ac:spMkLst>
        </pc:spChg>
        <pc:picChg chg="mod">
          <ac:chgData name="Christopher Worrall" userId="95c96171e5e1765e" providerId="LiveId" clId="{4B7531E2-E61C-4E21-800E-179B8B4FDA0C}" dt="2021-11-24T20:46:55.193" v="2779" actId="1076"/>
          <ac:picMkLst>
            <pc:docMk/>
            <pc:sldMk cId="790560989" sldId="483"/>
            <ac:picMk id="14" creationId="{00000000-0000-0000-0000-000000000000}"/>
          </ac:picMkLst>
        </pc:picChg>
        <pc:picChg chg="mod">
          <ac:chgData name="Christopher Worrall" userId="95c96171e5e1765e" providerId="LiveId" clId="{4B7531E2-E61C-4E21-800E-179B8B4FDA0C}" dt="2021-11-24T20:46:52.722" v="2778" actId="1076"/>
          <ac:picMkLst>
            <pc:docMk/>
            <pc:sldMk cId="790560989" sldId="483"/>
            <ac:picMk id="15" creationId="{00000000-0000-0000-0000-000000000000}"/>
          </ac:picMkLst>
        </pc:picChg>
      </pc:sldChg>
      <pc:sldChg chg="addSp delSp modSp mod">
        <pc:chgData name="Christopher Worrall" userId="95c96171e5e1765e" providerId="LiveId" clId="{4B7531E2-E61C-4E21-800E-179B8B4FDA0C}" dt="2021-11-24T20:58:30.598" v="2970" actId="1076"/>
        <pc:sldMkLst>
          <pc:docMk/>
          <pc:sldMk cId="2167566625" sldId="484"/>
        </pc:sldMkLst>
        <pc:spChg chg="mod">
          <ac:chgData name="Christopher Worrall" userId="95c96171e5e1765e" providerId="LiveId" clId="{4B7531E2-E61C-4E21-800E-179B8B4FDA0C}" dt="2021-11-22T10:10:46.329" v="22" actId="27636"/>
          <ac:spMkLst>
            <pc:docMk/>
            <pc:sldMk cId="2167566625" sldId="484"/>
            <ac:spMk id="3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2T10:10:46.329" v="21" actId="27636"/>
          <ac:spMkLst>
            <pc:docMk/>
            <pc:sldMk cId="2167566625" sldId="484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51:37.206" v="2860" actId="13926"/>
          <ac:spMkLst>
            <pc:docMk/>
            <pc:sldMk cId="2167566625" sldId="484"/>
            <ac:spMk id="6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0:58:14.516" v="2968" actId="115"/>
          <ac:spMkLst>
            <pc:docMk/>
            <pc:sldMk cId="2167566625" sldId="484"/>
            <ac:spMk id="8" creationId="{00000000-0000-0000-0000-000000000000}"/>
          </ac:spMkLst>
        </pc:spChg>
        <pc:picChg chg="add del mod modCrop">
          <ac:chgData name="Christopher Worrall" userId="95c96171e5e1765e" providerId="LiveId" clId="{4B7531E2-E61C-4E21-800E-179B8B4FDA0C}" dt="2021-11-24T20:52:33.168" v="2866" actId="478"/>
          <ac:picMkLst>
            <pc:docMk/>
            <pc:sldMk cId="2167566625" sldId="484"/>
            <ac:picMk id="2" creationId="{86E2D3DE-4342-4C43-AD78-F167F45EFFE7}"/>
          </ac:picMkLst>
        </pc:picChg>
        <pc:picChg chg="add mod">
          <ac:chgData name="Christopher Worrall" userId="95c96171e5e1765e" providerId="LiveId" clId="{4B7531E2-E61C-4E21-800E-179B8B4FDA0C}" dt="2021-11-24T20:58:30.598" v="2970" actId="1076"/>
          <ac:picMkLst>
            <pc:docMk/>
            <pc:sldMk cId="2167566625" sldId="484"/>
            <ac:picMk id="4" creationId="{61DD09CC-F99B-4AAB-9AF3-D4CD76BE5406}"/>
          </ac:picMkLst>
        </pc:picChg>
      </pc:sldChg>
      <pc:sldChg chg="addSp delSp modSp new mod">
        <pc:chgData name="Christopher Worrall" userId="95c96171e5e1765e" providerId="LiveId" clId="{4B7531E2-E61C-4E21-800E-179B8B4FDA0C}" dt="2021-11-22T10:18:24.561" v="140" actId="1076"/>
        <pc:sldMkLst>
          <pc:docMk/>
          <pc:sldMk cId="2116275842" sldId="485"/>
        </pc:sldMkLst>
        <pc:spChg chg="del">
          <ac:chgData name="Christopher Worrall" userId="95c96171e5e1765e" providerId="LiveId" clId="{4B7531E2-E61C-4E21-800E-179B8B4FDA0C}" dt="2021-11-22T10:10:11.809" v="3" actId="478"/>
          <ac:spMkLst>
            <pc:docMk/>
            <pc:sldMk cId="2116275842" sldId="485"/>
            <ac:spMk id="2" creationId="{C529E3C6-DDA0-49C3-AF2E-569A5760BD42}"/>
          </ac:spMkLst>
        </pc:spChg>
        <pc:spChg chg="del">
          <ac:chgData name="Christopher Worrall" userId="95c96171e5e1765e" providerId="LiveId" clId="{4B7531E2-E61C-4E21-800E-179B8B4FDA0C}" dt="2021-11-22T10:10:14.237" v="4" actId="478"/>
          <ac:spMkLst>
            <pc:docMk/>
            <pc:sldMk cId="2116275842" sldId="485"/>
            <ac:spMk id="3" creationId="{F6C00FA2-E2C5-4227-A9C0-03DDD8E3970B}"/>
          </ac:spMkLst>
        </pc:spChg>
        <pc:spChg chg="add mod">
          <ac:chgData name="Christopher Worrall" userId="95c96171e5e1765e" providerId="LiveId" clId="{4B7531E2-E61C-4E21-800E-179B8B4FDA0C}" dt="2021-11-22T10:15:43.817" v="57" actId="2711"/>
          <ac:spMkLst>
            <pc:docMk/>
            <pc:sldMk cId="2116275842" sldId="485"/>
            <ac:spMk id="4" creationId="{85D6F2E2-915A-4B83-B5E2-927B7DA9A541}"/>
          </ac:spMkLst>
        </pc:spChg>
        <pc:spChg chg="add mod">
          <ac:chgData name="Christopher Worrall" userId="95c96171e5e1765e" providerId="LiveId" clId="{4B7531E2-E61C-4E21-800E-179B8B4FDA0C}" dt="2021-11-22T10:17:47.300" v="134" actId="1076"/>
          <ac:spMkLst>
            <pc:docMk/>
            <pc:sldMk cId="2116275842" sldId="485"/>
            <ac:spMk id="5" creationId="{92A78164-C215-4B58-AFEF-9943F839F301}"/>
          </ac:spMkLst>
        </pc:spChg>
        <pc:picChg chg="add mod">
          <ac:chgData name="Christopher Worrall" userId="95c96171e5e1765e" providerId="LiveId" clId="{4B7531E2-E61C-4E21-800E-179B8B4FDA0C}" dt="2021-11-22T10:18:05.871" v="136" actId="1076"/>
          <ac:picMkLst>
            <pc:docMk/>
            <pc:sldMk cId="2116275842" sldId="485"/>
            <ac:picMk id="6" creationId="{052AAD91-4A1E-44EA-A18D-11CC6E236D5F}"/>
          </ac:picMkLst>
        </pc:picChg>
        <pc:picChg chg="add mod">
          <ac:chgData name="Christopher Worrall" userId="95c96171e5e1765e" providerId="LiveId" clId="{4B7531E2-E61C-4E21-800E-179B8B4FDA0C}" dt="2021-11-22T10:18:24.561" v="140" actId="1076"/>
          <ac:picMkLst>
            <pc:docMk/>
            <pc:sldMk cId="2116275842" sldId="485"/>
            <ac:picMk id="7" creationId="{EFA5F39C-AF8F-43CC-9D5F-6071148CCFC7}"/>
          </ac:picMkLst>
        </pc:picChg>
      </pc:sldChg>
      <pc:sldChg chg="addSp delSp modSp new mod modAnim">
        <pc:chgData name="Christopher Worrall" userId="95c96171e5e1765e" providerId="LiveId" clId="{4B7531E2-E61C-4E21-800E-179B8B4FDA0C}" dt="2021-11-22T10:25:36.209" v="178" actId="404"/>
        <pc:sldMkLst>
          <pc:docMk/>
          <pc:sldMk cId="3036211350" sldId="486"/>
        </pc:sldMkLst>
        <pc:spChg chg="del">
          <ac:chgData name="Christopher Worrall" userId="95c96171e5e1765e" providerId="LiveId" clId="{4B7531E2-E61C-4E21-800E-179B8B4FDA0C}" dt="2021-11-22T10:18:31.430" v="141" actId="478"/>
          <ac:spMkLst>
            <pc:docMk/>
            <pc:sldMk cId="3036211350" sldId="486"/>
            <ac:spMk id="2" creationId="{63BD5F9A-2CE7-4EEB-B0B0-F742F1473FBF}"/>
          </ac:spMkLst>
        </pc:spChg>
        <pc:spChg chg="del">
          <ac:chgData name="Christopher Worrall" userId="95c96171e5e1765e" providerId="LiveId" clId="{4B7531E2-E61C-4E21-800E-179B8B4FDA0C}" dt="2021-11-22T10:18:34.958" v="142" actId="478"/>
          <ac:spMkLst>
            <pc:docMk/>
            <pc:sldMk cId="3036211350" sldId="486"/>
            <ac:spMk id="3" creationId="{B5B47D1E-F656-4790-B275-FBD4A6A413FF}"/>
          </ac:spMkLst>
        </pc:spChg>
        <pc:spChg chg="add mod">
          <ac:chgData name="Christopher Worrall" userId="95c96171e5e1765e" providerId="LiveId" clId="{4B7531E2-E61C-4E21-800E-179B8B4FDA0C}" dt="2021-11-22T10:25:36.209" v="178" actId="404"/>
          <ac:spMkLst>
            <pc:docMk/>
            <pc:sldMk cId="3036211350" sldId="486"/>
            <ac:spMk id="5" creationId="{D6E44E9C-AC90-41B7-BC00-615AED888EEE}"/>
          </ac:spMkLst>
        </pc:spChg>
        <pc:picChg chg="add mod">
          <ac:chgData name="Christopher Worrall" userId="95c96171e5e1765e" providerId="LiveId" clId="{4B7531E2-E61C-4E21-800E-179B8B4FDA0C}" dt="2021-11-22T10:24:12.404" v="147" actId="1076"/>
          <ac:picMkLst>
            <pc:docMk/>
            <pc:sldMk cId="3036211350" sldId="486"/>
            <ac:picMk id="4" creationId="{AD2C10E3-12AA-47E4-BD18-B0265DECF1BD}"/>
          </ac:picMkLst>
        </pc:picChg>
      </pc:sldChg>
      <pc:sldChg chg="addSp delSp modSp new del mod">
        <pc:chgData name="Christopher Worrall" userId="95c96171e5e1765e" providerId="LiveId" clId="{4B7531E2-E61C-4E21-800E-179B8B4FDA0C}" dt="2021-11-22T10:44:03.074" v="382" actId="47"/>
        <pc:sldMkLst>
          <pc:docMk/>
          <pc:sldMk cId="205527678" sldId="487"/>
        </pc:sldMkLst>
        <pc:spChg chg="del">
          <ac:chgData name="Christopher Worrall" userId="95c96171e5e1765e" providerId="LiveId" clId="{4B7531E2-E61C-4E21-800E-179B8B4FDA0C}" dt="2021-11-22T10:25:48.082" v="179" actId="478"/>
          <ac:spMkLst>
            <pc:docMk/>
            <pc:sldMk cId="205527678" sldId="487"/>
            <ac:spMk id="2" creationId="{548C2C6B-9E8D-4042-BB6C-09743A4FA9B0}"/>
          </ac:spMkLst>
        </pc:spChg>
        <pc:spChg chg="del">
          <ac:chgData name="Christopher Worrall" userId="95c96171e5e1765e" providerId="LiveId" clId="{4B7531E2-E61C-4E21-800E-179B8B4FDA0C}" dt="2021-11-22T10:25:51.394" v="180" actId="478"/>
          <ac:spMkLst>
            <pc:docMk/>
            <pc:sldMk cId="205527678" sldId="487"/>
            <ac:spMk id="3" creationId="{AA46FBD5-1C64-4316-8717-DD1E4C74ABBE}"/>
          </ac:spMkLst>
        </pc:spChg>
        <pc:spChg chg="add del mod">
          <ac:chgData name="Christopher Worrall" userId="95c96171e5e1765e" providerId="LiveId" clId="{4B7531E2-E61C-4E21-800E-179B8B4FDA0C}" dt="2021-11-22T10:26:03.925" v="184" actId="478"/>
          <ac:spMkLst>
            <pc:docMk/>
            <pc:sldMk cId="205527678" sldId="487"/>
            <ac:spMk id="4" creationId="{ABBBEB1E-A6CD-4979-BA7E-4B4D5B7CEF2C}"/>
          </ac:spMkLst>
        </pc:spChg>
        <pc:spChg chg="add del">
          <ac:chgData name="Christopher Worrall" userId="95c96171e5e1765e" providerId="LiveId" clId="{4B7531E2-E61C-4E21-800E-179B8B4FDA0C}" dt="2021-11-22T10:31:17.333" v="308" actId="478"/>
          <ac:spMkLst>
            <pc:docMk/>
            <pc:sldMk cId="205527678" sldId="487"/>
            <ac:spMk id="6" creationId="{3FB1049B-C606-4A67-88AE-0C88658E3489}"/>
          </ac:spMkLst>
        </pc:spChg>
      </pc:sldChg>
      <pc:sldChg chg="addSp delSp modSp add mod delAnim">
        <pc:chgData name="Christopher Worrall" userId="95c96171e5e1765e" providerId="LiveId" clId="{4B7531E2-E61C-4E21-800E-179B8B4FDA0C}" dt="2021-11-22T10:30:22.971" v="306" actId="20577"/>
        <pc:sldMkLst>
          <pc:docMk/>
          <pc:sldMk cId="1073830147" sldId="488"/>
        </pc:sldMkLst>
        <pc:spChg chg="mod">
          <ac:chgData name="Christopher Worrall" userId="95c96171e5e1765e" providerId="LiveId" clId="{4B7531E2-E61C-4E21-800E-179B8B4FDA0C}" dt="2021-11-22T10:26:25.267" v="211" actId="20577"/>
          <ac:spMkLst>
            <pc:docMk/>
            <pc:sldMk cId="1073830147" sldId="488"/>
            <ac:spMk id="5" creationId="{D6E44E9C-AC90-41B7-BC00-615AED888EEE}"/>
          </ac:spMkLst>
        </pc:spChg>
        <pc:spChg chg="add del mod">
          <ac:chgData name="Christopher Worrall" userId="95c96171e5e1765e" providerId="LiveId" clId="{4B7531E2-E61C-4E21-800E-179B8B4FDA0C}" dt="2021-11-22T10:29:22.600" v="229" actId="478"/>
          <ac:spMkLst>
            <pc:docMk/>
            <pc:sldMk cId="1073830147" sldId="488"/>
            <ac:spMk id="9" creationId="{D921CA7B-9762-4EA5-8C1F-FF85DF3FA45D}"/>
          </ac:spMkLst>
        </pc:spChg>
        <pc:spChg chg="add mod">
          <ac:chgData name="Christopher Worrall" userId="95c96171e5e1765e" providerId="LiveId" clId="{4B7531E2-E61C-4E21-800E-179B8B4FDA0C}" dt="2021-11-22T10:30:22.971" v="306" actId="20577"/>
          <ac:spMkLst>
            <pc:docMk/>
            <pc:sldMk cId="1073830147" sldId="488"/>
            <ac:spMk id="10" creationId="{87FF91CB-9685-48CA-9522-0D187B6200FB}"/>
          </ac:spMkLst>
        </pc:spChg>
        <pc:picChg chg="add mod">
          <ac:chgData name="Christopher Worrall" userId="95c96171e5e1765e" providerId="LiveId" clId="{4B7531E2-E61C-4E21-800E-179B8B4FDA0C}" dt="2021-11-22T10:28:40.109" v="221" actId="1076"/>
          <ac:picMkLst>
            <pc:docMk/>
            <pc:sldMk cId="1073830147" sldId="488"/>
            <ac:picMk id="2" creationId="{7DB57E94-8912-4258-B129-ECA9D733AAF6}"/>
          </ac:picMkLst>
        </pc:picChg>
        <pc:picChg chg="add mod">
          <ac:chgData name="Christopher Worrall" userId="95c96171e5e1765e" providerId="LiveId" clId="{4B7531E2-E61C-4E21-800E-179B8B4FDA0C}" dt="2021-11-22T10:28:42.416" v="222" actId="1076"/>
          <ac:picMkLst>
            <pc:docMk/>
            <pc:sldMk cId="1073830147" sldId="488"/>
            <ac:picMk id="3" creationId="{5BBD4187-D20B-4C41-B76D-D45BE2340452}"/>
          </ac:picMkLst>
        </pc:picChg>
        <pc:picChg chg="del">
          <ac:chgData name="Christopher Worrall" userId="95c96171e5e1765e" providerId="LiveId" clId="{4B7531E2-E61C-4E21-800E-179B8B4FDA0C}" dt="2021-11-22T10:26:15.343" v="186" actId="478"/>
          <ac:picMkLst>
            <pc:docMk/>
            <pc:sldMk cId="1073830147" sldId="488"/>
            <ac:picMk id="4" creationId="{AD2C10E3-12AA-47E4-BD18-B0265DECF1BD}"/>
          </ac:picMkLst>
        </pc:picChg>
        <pc:picChg chg="add mod">
          <ac:chgData name="Christopher Worrall" userId="95c96171e5e1765e" providerId="LiveId" clId="{4B7531E2-E61C-4E21-800E-179B8B4FDA0C}" dt="2021-11-22T10:28:46.752" v="224" actId="1076"/>
          <ac:picMkLst>
            <pc:docMk/>
            <pc:sldMk cId="1073830147" sldId="488"/>
            <ac:picMk id="6" creationId="{8006A8C5-05E4-4380-BADF-96E02004E052}"/>
          </ac:picMkLst>
        </pc:picChg>
        <pc:picChg chg="add del">
          <ac:chgData name="Christopher Worrall" userId="95c96171e5e1765e" providerId="LiveId" clId="{4B7531E2-E61C-4E21-800E-179B8B4FDA0C}" dt="2021-11-22T10:29:07.790" v="226" actId="478"/>
          <ac:picMkLst>
            <pc:docMk/>
            <pc:sldMk cId="1073830147" sldId="488"/>
            <ac:picMk id="7" creationId="{1B4A7132-7092-4501-9293-40BC7B75CF9C}"/>
          </ac:picMkLst>
        </pc:picChg>
      </pc:sldChg>
      <pc:sldChg chg="delSp modSp add mod">
        <pc:chgData name="Christopher Worrall" userId="95c96171e5e1765e" providerId="LiveId" clId="{4B7531E2-E61C-4E21-800E-179B8B4FDA0C}" dt="2021-11-22T10:43:33.676" v="381" actId="1076"/>
        <pc:sldMkLst>
          <pc:docMk/>
          <pc:sldMk cId="320896059" sldId="489"/>
        </pc:sldMkLst>
        <pc:spChg chg="mod">
          <ac:chgData name="Christopher Worrall" userId="95c96171e5e1765e" providerId="LiveId" clId="{4B7531E2-E61C-4E21-800E-179B8B4FDA0C}" dt="2021-11-22T10:31:33.928" v="342" actId="20577"/>
          <ac:spMkLst>
            <pc:docMk/>
            <pc:sldMk cId="320896059" sldId="489"/>
            <ac:spMk id="5" creationId="{D6E44E9C-AC90-41B7-BC00-615AED888EEE}"/>
          </ac:spMkLst>
        </pc:spChg>
        <pc:spChg chg="mod">
          <ac:chgData name="Christopher Worrall" userId="95c96171e5e1765e" providerId="LiveId" clId="{4B7531E2-E61C-4E21-800E-179B8B4FDA0C}" dt="2021-11-22T10:43:33.676" v="381" actId="1076"/>
          <ac:spMkLst>
            <pc:docMk/>
            <pc:sldMk cId="320896059" sldId="489"/>
            <ac:spMk id="10" creationId="{87FF91CB-9685-48CA-9522-0D187B6200FB}"/>
          </ac:spMkLst>
        </pc:spChg>
        <pc:picChg chg="del">
          <ac:chgData name="Christopher Worrall" userId="95c96171e5e1765e" providerId="LiveId" clId="{4B7531E2-E61C-4E21-800E-179B8B4FDA0C}" dt="2021-11-22T10:31:40.050" v="343" actId="478"/>
          <ac:picMkLst>
            <pc:docMk/>
            <pc:sldMk cId="320896059" sldId="489"/>
            <ac:picMk id="2" creationId="{7DB57E94-8912-4258-B129-ECA9D733AAF6}"/>
          </ac:picMkLst>
        </pc:picChg>
        <pc:picChg chg="del">
          <ac:chgData name="Christopher Worrall" userId="95c96171e5e1765e" providerId="LiveId" clId="{4B7531E2-E61C-4E21-800E-179B8B4FDA0C}" dt="2021-11-22T10:31:41.488" v="344" actId="478"/>
          <ac:picMkLst>
            <pc:docMk/>
            <pc:sldMk cId="320896059" sldId="489"/>
            <ac:picMk id="3" creationId="{5BBD4187-D20B-4C41-B76D-D45BE2340452}"/>
          </ac:picMkLst>
        </pc:picChg>
        <pc:picChg chg="del">
          <ac:chgData name="Christopher Worrall" userId="95c96171e5e1765e" providerId="LiveId" clId="{4B7531E2-E61C-4E21-800E-179B8B4FDA0C}" dt="2021-11-22T10:31:42.858" v="345" actId="478"/>
          <ac:picMkLst>
            <pc:docMk/>
            <pc:sldMk cId="320896059" sldId="489"/>
            <ac:picMk id="6" creationId="{8006A8C5-05E4-4380-BADF-96E02004E052}"/>
          </ac:picMkLst>
        </pc:picChg>
      </pc:sldChg>
      <pc:sldChg chg="addSp delSp modSp add mod">
        <pc:chgData name="Christopher Worrall" userId="95c96171e5e1765e" providerId="LiveId" clId="{4B7531E2-E61C-4E21-800E-179B8B4FDA0C}" dt="2021-11-22T10:46:56.650" v="557" actId="403"/>
        <pc:sldMkLst>
          <pc:docMk/>
          <pc:sldMk cId="3373742342" sldId="490"/>
        </pc:sldMkLst>
        <pc:spChg chg="add mod">
          <ac:chgData name="Christopher Worrall" userId="95c96171e5e1765e" providerId="LiveId" clId="{4B7531E2-E61C-4E21-800E-179B8B4FDA0C}" dt="2021-11-22T10:46:56.650" v="557" actId="403"/>
          <ac:spMkLst>
            <pc:docMk/>
            <pc:sldMk cId="3373742342" sldId="490"/>
            <ac:spMk id="4" creationId="{C67C458B-E00A-4949-9647-898306AFA515}"/>
          </ac:spMkLst>
        </pc:spChg>
        <pc:spChg chg="mod">
          <ac:chgData name="Christopher Worrall" userId="95c96171e5e1765e" providerId="LiveId" clId="{4B7531E2-E61C-4E21-800E-179B8B4FDA0C}" dt="2021-11-22T10:44:36.591" v="442" actId="20577"/>
          <ac:spMkLst>
            <pc:docMk/>
            <pc:sldMk cId="3373742342" sldId="490"/>
            <ac:spMk id="5" creationId="{D6E44E9C-AC90-41B7-BC00-615AED888EEE}"/>
          </ac:spMkLst>
        </pc:spChg>
        <pc:spChg chg="del mod">
          <ac:chgData name="Christopher Worrall" userId="95c96171e5e1765e" providerId="LiveId" clId="{4B7531E2-E61C-4E21-800E-179B8B4FDA0C}" dt="2021-11-22T10:45:12.782" v="445" actId="478"/>
          <ac:spMkLst>
            <pc:docMk/>
            <pc:sldMk cId="3373742342" sldId="490"/>
            <ac:spMk id="10" creationId="{87FF91CB-9685-48CA-9522-0D187B6200FB}"/>
          </ac:spMkLst>
        </pc:spChg>
        <pc:picChg chg="add mod">
          <ac:chgData name="Christopher Worrall" userId="95c96171e5e1765e" providerId="LiveId" clId="{4B7531E2-E61C-4E21-800E-179B8B4FDA0C}" dt="2021-11-22T10:45:28.783" v="448" actId="1076"/>
          <ac:picMkLst>
            <pc:docMk/>
            <pc:sldMk cId="3373742342" sldId="490"/>
            <ac:picMk id="2" creationId="{24A20B7F-A0C0-4765-9744-B6DA9232D69E}"/>
          </ac:picMkLst>
        </pc:picChg>
        <pc:picChg chg="add mod">
          <ac:chgData name="Christopher Worrall" userId="95c96171e5e1765e" providerId="LiveId" clId="{4B7531E2-E61C-4E21-800E-179B8B4FDA0C}" dt="2021-11-22T10:45:55.219" v="452" actId="1076"/>
          <ac:picMkLst>
            <pc:docMk/>
            <pc:sldMk cId="3373742342" sldId="490"/>
            <ac:picMk id="3" creationId="{84AF1340-5329-4F6F-8069-9298302D9E6F}"/>
          </ac:picMkLst>
        </pc:picChg>
      </pc:sldChg>
      <pc:sldChg chg="addSp delSp modSp add mod">
        <pc:chgData name="Christopher Worrall" userId="95c96171e5e1765e" providerId="LiveId" clId="{4B7531E2-E61C-4E21-800E-179B8B4FDA0C}" dt="2021-11-23T19:10:12.187" v="744" actId="14100"/>
        <pc:sldMkLst>
          <pc:docMk/>
          <pc:sldMk cId="2093346761" sldId="491"/>
        </pc:sldMkLst>
        <pc:spChg chg="del">
          <ac:chgData name="Christopher Worrall" userId="95c96171e5e1765e" providerId="LiveId" clId="{4B7531E2-E61C-4E21-800E-179B8B4FDA0C}" dt="2021-11-22T10:51:38.846" v="599" actId="478"/>
          <ac:spMkLst>
            <pc:docMk/>
            <pc:sldMk cId="2093346761" sldId="491"/>
            <ac:spMk id="4" creationId="{C67C458B-E00A-4949-9647-898306AFA515}"/>
          </ac:spMkLst>
        </pc:spChg>
        <pc:spChg chg="mod">
          <ac:chgData name="Christopher Worrall" userId="95c96171e5e1765e" providerId="LiveId" clId="{4B7531E2-E61C-4E21-800E-179B8B4FDA0C}" dt="2021-11-22T10:51:30.180" v="596" actId="20577"/>
          <ac:spMkLst>
            <pc:docMk/>
            <pc:sldMk cId="2093346761" sldId="491"/>
            <ac:spMk id="5" creationId="{D6E44E9C-AC90-41B7-BC00-615AED888EEE}"/>
          </ac:spMkLst>
        </pc:spChg>
        <pc:picChg chg="del">
          <ac:chgData name="Christopher Worrall" userId="95c96171e5e1765e" providerId="LiveId" clId="{4B7531E2-E61C-4E21-800E-179B8B4FDA0C}" dt="2021-11-22T10:51:32.508" v="597" actId="478"/>
          <ac:picMkLst>
            <pc:docMk/>
            <pc:sldMk cId="2093346761" sldId="491"/>
            <ac:picMk id="2" creationId="{24A20B7F-A0C0-4765-9744-B6DA9232D69E}"/>
          </ac:picMkLst>
        </pc:picChg>
        <pc:picChg chg="del">
          <ac:chgData name="Christopher Worrall" userId="95c96171e5e1765e" providerId="LiveId" clId="{4B7531E2-E61C-4E21-800E-179B8B4FDA0C}" dt="2021-11-22T10:51:35.183" v="598" actId="478"/>
          <ac:picMkLst>
            <pc:docMk/>
            <pc:sldMk cId="2093346761" sldId="491"/>
            <ac:picMk id="3" creationId="{84AF1340-5329-4F6F-8069-9298302D9E6F}"/>
          </ac:picMkLst>
        </pc:picChg>
        <pc:picChg chg="add mod modCrop">
          <ac:chgData name="Christopher Worrall" userId="95c96171e5e1765e" providerId="LiveId" clId="{4B7531E2-E61C-4E21-800E-179B8B4FDA0C}" dt="2021-11-23T19:10:12.187" v="744" actId="14100"/>
          <ac:picMkLst>
            <pc:docMk/>
            <pc:sldMk cId="2093346761" sldId="491"/>
            <ac:picMk id="7" creationId="{C66670A1-F676-4299-B7D7-89653528F505}"/>
          </ac:picMkLst>
        </pc:picChg>
        <pc:picChg chg="add del mod modCrop">
          <ac:chgData name="Christopher Worrall" userId="95c96171e5e1765e" providerId="LiveId" clId="{4B7531E2-E61C-4E21-800E-179B8B4FDA0C}" dt="2021-11-23T19:10:07.249" v="742" actId="478"/>
          <ac:picMkLst>
            <pc:docMk/>
            <pc:sldMk cId="2093346761" sldId="491"/>
            <ac:picMk id="9" creationId="{4CEECD60-0347-4CF4-B3EA-5F50D710BB4D}"/>
          </ac:picMkLst>
        </pc:picChg>
      </pc:sldChg>
      <pc:sldChg chg="addSp modSp add mod">
        <pc:chgData name="Christopher Worrall" userId="95c96171e5e1765e" providerId="LiveId" clId="{4B7531E2-E61C-4E21-800E-179B8B4FDA0C}" dt="2021-11-22T10:53:57.958" v="628" actId="1076"/>
        <pc:sldMkLst>
          <pc:docMk/>
          <pc:sldMk cId="3961810272" sldId="492"/>
        </pc:sldMkLst>
        <pc:spChg chg="mod">
          <ac:chgData name="Christopher Worrall" userId="95c96171e5e1765e" providerId="LiveId" clId="{4B7531E2-E61C-4E21-800E-179B8B4FDA0C}" dt="2021-11-22T10:52:50.230" v="622" actId="20577"/>
          <ac:spMkLst>
            <pc:docMk/>
            <pc:sldMk cId="3961810272" sldId="492"/>
            <ac:spMk id="5" creationId="{D6E44E9C-AC90-41B7-BC00-615AED888EEE}"/>
          </ac:spMkLst>
        </pc:spChg>
        <pc:picChg chg="add mod modCrop">
          <ac:chgData name="Christopher Worrall" userId="95c96171e5e1765e" providerId="LiveId" clId="{4B7531E2-E61C-4E21-800E-179B8B4FDA0C}" dt="2021-11-22T10:53:57.958" v="628" actId="1076"/>
          <ac:picMkLst>
            <pc:docMk/>
            <pc:sldMk cId="3961810272" sldId="492"/>
            <ac:picMk id="3" creationId="{0181089D-8F87-465E-9676-5759AB1C1080}"/>
          </ac:picMkLst>
        </pc:picChg>
      </pc:sldChg>
      <pc:sldChg chg="new del">
        <pc:chgData name="Christopher Worrall" userId="95c96171e5e1765e" providerId="LiveId" clId="{4B7531E2-E61C-4E21-800E-179B8B4FDA0C}" dt="2021-11-22T10:52:33.305" v="601" actId="47"/>
        <pc:sldMkLst>
          <pc:docMk/>
          <pc:sldMk cId="4233643718" sldId="492"/>
        </pc:sldMkLst>
      </pc:sldChg>
      <pc:sldChg chg="modSp add mod">
        <pc:chgData name="Christopher Worrall" userId="95c96171e5e1765e" providerId="LiveId" clId="{4B7531E2-E61C-4E21-800E-179B8B4FDA0C}" dt="2021-11-23T18:59:46.659" v="654" actId="115"/>
        <pc:sldMkLst>
          <pc:docMk/>
          <pc:sldMk cId="3363742553" sldId="493"/>
        </pc:sldMkLst>
        <pc:spChg chg="mod">
          <ac:chgData name="Christopher Worrall" userId="95c96171e5e1765e" providerId="LiveId" clId="{4B7531E2-E61C-4E21-800E-179B8B4FDA0C}" dt="2021-11-23T18:59:46.659" v="654" actId="115"/>
          <ac:spMkLst>
            <pc:docMk/>
            <pc:sldMk cId="3363742553" sldId="493"/>
            <ac:spMk id="5" creationId="{2C4D5F4B-A1E2-4C26-91E7-252D8952BFAC}"/>
          </ac:spMkLst>
        </pc:spChg>
      </pc:sldChg>
      <pc:sldChg chg="modSp add mod">
        <pc:chgData name="Christopher Worrall" userId="95c96171e5e1765e" providerId="LiveId" clId="{4B7531E2-E61C-4E21-800E-179B8B4FDA0C}" dt="2021-11-23T19:01:02.798" v="666" actId="20577"/>
        <pc:sldMkLst>
          <pc:docMk/>
          <pc:sldMk cId="3533635620" sldId="494"/>
        </pc:sldMkLst>
        <pc:spChg chg="mod">
          <ac:chgData name="Christopher Worrall" userId="95c96171e5e1765e" providerId="LiveId" clId="{4B7531E2-E61C-4E21-800E-179B8B4FDA0C}" dt="2021-11-23T19:01:02.798" v="666" actId="20577"/>
          <ac:spMkLst>
            <pc:docMk/>
            <pc:sldMk cId="3533635620" sldId="494"/>
            <ac:spMk id="5" creationId="{2C4D5F4B-A1E2-4C26-91E7-252D8952BFAC}"/>
          </ac:spMkLst>
        </pc:spChg>
      </pc:sldChg>
      <pc:sldChg chg="modSp add mod">
        <pc:chgData name="Christopher Worrall" userId="95c96171e5e1765e" providerId="LiveId" clId="{4B7531E2-E61C-4E21-800E-179B8B4FDA0C}" dt="2021-11-23T19:01:34.274" v="673" actId="1076"/>
        <pc:sldMkLst>
          <pc:docMk/>
          <pc:sldMk cId="394950676" sldId="495"/>
        </pc:sldMkLst>
        <pc:spChg chg="mod">
          <ac:chgData name="Christopher Worrall" userId="95c96171e5e1765e" providerId="LiveId" clId="{4B7531E2-E61C-4E21-800E-179B8B4FDA0C}" dt="2021-11-23T19:01:34.274" v="673" actId="1076"/>
          <ac:spMkLst>
            <pc:docMk/>
            <pc:sldMk cId="394950676" sldId="495"/>
            <ac:spMk id="5" creationId="{2C4D5F4B-A1E2-4C26-91E7-252D8952BFAC}"/>
          </ac:spMkLst>
        </pc:spChg>
      </pc:sldChg>
      <pc:sldChg chg="addSp delSp modSp add mod ord">
        <pc:chgData name="Christopher Worrall" userId="95c96171e5e1765e" providerId="LiveId" clId="{4B7531E2-E61C-4E21-800E-179B8B4FDA0C}" dt="2021-11-23T19:04:06.210" v="689" actId="1076"/>
        <pc:sldMkLst>
          <pc:docMk/>
          <pc:sldMk cId="761391968" sldId="496"/>
        </pc:sldMkLst>
        <pc:spChg chg="del mod">
          <ac:chgData name="Christopher Worrall" userId="95c96171e5e1765e" providerId="LiveId" clId="{4B7531E2-E61C-4E21-800E-179B8B4FDA0C}" dt="2021-11-23T19:03:22.338" v="683" actId="478"/>
          <ac:spMkLst>
            <pc:docMk/>
            <pc:sldMk cId="761391968" sldId="496"/>
            <ac:spMk id="5" creationId="{2C4D5F4B-A1E2-4C26-91E7-252D8952BFAC}"/>
          </ac:spMkLst>
        </pc:spChg>
        <pc:picChg chg="add mod modCrop">
          <ac:chgData name="Christopher Worrall" userId="95c96171e5e1765e" providerId="LiveId" clId="{4B7531E2-E61C-4E21-800E-179B8B4FDA0C}" dt="2021-11-23T19:04:06.210" v="689" actId="1076"/>
          <ac:picMkLst>
            <pc:docMk/>
            <pc:sldMk cId="761391968" sldId="496"/>
            <ac:picMk id="4" creationId="{C9FEE6D8-11E8-4D13-A4EE-25E7C1B3A001}"/>
          </ac:picMkLst>
        </pc:picChg>
      </pc:sldChg>
      <pc:sldChg chg="addSp delSp modSp add mod ord">
        <pc:chgData name="Christopher Worrall" userId="95c96171e5e1765e" providerId="LiveId" clId="{4B7531E2-E61C-4E21-800E-179B8B4FDA0C}" dt="2021-11-23T19:04:48.289" v="698" actId="1076"/>
        <pc:sldMkLst>
          <pc:docMk/>
          <pc:sldMk cId="3156163528" sldId="497"/>
        </pc:sldMkLst>
        <pc:spChg chg="del">
          <ac:chgData name="Christopher Worrall" userId="95c96171e5e1765e" providerId="LiveId" clId="{4B7531E2-E61C-4E21-800E-179B8B4FDA0C}" dt="2021-11-23T19:04:14.462" v="690" actId="478"/>
          <ac:spMkLst>
            <pc:docMk/>
            <pc:sldMk cId="3156163528" sldId="497"/>
            <ac:spMk id="5" creationId="{2C4D5F4B-A1E2-4C26-91E7-252D8952BFAC}"/>
          </ac:spMkLst>
        </pc:spChg>
        <pc:picChg chg="add mod modCrop">
          <ac:chgData name="Christopher Worrall" userId="95c96171e5e1765e" providerId="LiveId" clId="{4B7531E2-E61C-4E21-800E-179B8B4FDA0C}" dt="2021-11-23T19:04:48.289" v="698" actId="1076"/>
          <ac:picMkLst>
            <pc:docMk/>
            <pc:sldMk cId="3156163528" sldId="497"/>
            <ac:picMk id="4" creationId="{F03E8B3B-3BCB-4016-B2FB-E50C040767B1}"/>
          </ac:picMkLst>
        </pc:picChg>
      </pc:sldChg>
      <pc:sldChg chg="addSp delSp modSp add mod">
        <pc:chgData name="Christopher Worrall" userId="95c96171e5e1765e" providerId="LiveId" clId="{4B7531E2-E61C-4E21-800E-179B8B4FDA0C}" dt="2021-11-23T19:10:29.910" v="750" actId="1076"/>
        <pc:sldMkLst>
          <pc:docMk/>
          <pc:sldMk cId="1363888945" sldId="498"/>
        </pc:sldMkLst>
        <pc:picChg chg="add mod">
          <ac:chgData name="Christopher Worrall" userId="95c96171e5e1765e" providerId="LiveId" clId="{4B7531E2-E61C-4E21-800E-179B8B4FDA0C}" dt="2021-11-23T19:10:29.910" v="750" actId="1076"/>
          <ac:picMkLst>
            <pc:docMk/>
            <pc:sldMk cId="1363888945" sldId="498"/>
            <ac:picMk id="2" creationId="{F17E4EC1-6E6F-4472-8AE5-093C69115EDC}"/>
          </ac:picMkLst>
        </pc:picChg>
        <pc:picChg chg="del">
          <ac:chgData name="Christopher Worrall" userId="95c96171e5e1765e" providerId="LiveId" clId="{4B7531E2-E61C-4E21-800E-179B8B4FDA0C}" dt="2021-11-23T19:10:21.484" v="746" actId="478"/>
          <ac:picMkLst>
            <pc:docMk/>
            <pc:sldMk cId="1363888945" sldId="498"/>
            <ac:picMk id="7" creationId="{C66670A1-F676-4299-B7D7-89653528F505}"/>
          </ac:picMkLst>
        </pc:picChg>
      </pc:sldChg>
      <pc:sldChg chg="addSp delSp modSp add mod delAnim modAnim">
        <pc:chgData name="Christopher Worrall" userId="95c96171e5e1765e" providerId="LiveId" clId="{4B7531E2-E61C-4E21-800E-179B8B4FDA0C}" dt="2021-11-23T19:27:03.692" v="857" actId="1076"/>
        <pc:sldMkLst>
          <pc:docMk/>
          <pc:sldMk cId="1794885278" sldId="499"/>
        </pc:sldMkLst>
        <pc:spChg chg="mod">
          <ac:chgData name="Christopher Worrall" userId="95c96171e5e1765e" providerId="LiveId" clId="{4B7531E2-E61C-4E21-800E-179B8B4FDA0C}" dt="2021-11-23T19:18:03.031" v="837" actId="207"/>
          <ac:spMkLst>
            <pc:docMk/>
            <pc:sldMk cId="1794885278" sldId="499"/>
            <ac:spMk id="7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3T19:17:40.065" v="802" actId="207"/>
          <ac:spMkLst>
            <pc:docMk/>
            <pc:sldMk cId="1794885278" sldId="499"/>
            <ac:spMk id="10" creationId="{00000000-0000-0000-0000-000000000000}"/>
          </ac:spMkLst>
        </pc:spChg>
        <pc:picChg chg="add mod modCrop">
          <ac:chgData name="Christopher Worrall" userId="95c96171e5e1765e" providerId="LiveId" clId="{4B7531E2-E61C-4E21-800E-179B8B4FDA0C}" dt="2021-11-23T19:18:57.456" v="846" actId="1076"/>
          <ac:picMkLst>
            <pc:docMk/>
            <pc:sldMk cId="1794885278" sldId="499"/>
            <ac:picMk id="2" creationId="{810CBF04-0ADF-45D9-8333-A289F3A1F367}"/>
          </ac:picMkLst>
        </pc:picChg>
        <pc:picChg chg="add del mod">
          <ac:chgData name="Christopher Worrall" userId="95c96171e5e1765e" providerId="LiveId" clId="{4B7531E2-E61C-4E21-800E-179B8B4FDA0C}" dt="2021-11-23T19:26:36.982" v="852" actId="478"/>
          <ac:picMkLst>
            <pc:docMk/>
            <pc:sldMk cId="1794885278" sldId="499"/>
            <ac:picMk id="3" creationId="{BF5B20E3-9E8B-42CB-A18F-CF1738E7A4A9}"/>
          </ac:picMkLst>
        </pc:picChg>
        <pc:picChg chg="add mod">
          <ac:chgData name="Christopher Worrall" userId="95c96171e5e1765e" providerId="LiveId" clId="{4B7531E2-E61C-4E21-800E-179B8B4FDA0C}" dt="2021-11-23T19:27:03.692" v="857" actId="1076"/>
          <ac:picMkLst>
            <pc:docMk/>
            <pc:sldMk cId="1794885278" sldId="499"/>
            <ac:picMk id="4" creationId="{7D135DEB-C9B6-4FB9-9045-B8B9A0EBF3A9}"/>
          </ac:picMkLst>
        </pc:picChg>
      </pc:sldChg>
      <pc:sldChg chg="delSp modSp add mod delAnim">
        <pc:chgData name="Christopher Worrall" userId="95c96171e5e1765e" providerId="LiveId" clId="{4B7531E2-E61C-4E21-800E-179B8B4FDA0C}" dt="2021-11-24T21:27:13.215" v="3381" actId="478"/>
        <pc:sldMkLst>
          <pc:docMk/>
          <pc:sldMk cId="2078848566" sldId="500"/>
        </pc:sldMkLst>
        <pc:spChg chg="mod">
          <ac:chgData name="Christopher Worrall" userId="95c96171e5e1765e" providerId="LiveId" clId="{4B7531E2-E61C-4E21-800E-179B8B4FDA0C}" dt="2021-11-23T19:29:02.371" v="896" actId="115"/>
          <ac:spMkLst>
            <pc:docMk/>
            <pc:sldMk cId="2078848566" sldId="500"/>
            <ac:spMk id="7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3T19:27:52.087" v="887" actId="27636"/>
          <ac:spMkLst>
            <pc:docMk/>
            <pc:sldMk cId="2078848566" sldId="500"/>
            <ac:spMk id="10" creationId="{00000000-0000-0000-0000-000000000000}"/>
          </ac:spMkLst>
        </pc:spChg>
        <pc:picChg chg="del mod">
          <ac:chgData name="Christopher Worrall" userId="95c96171e5e1765e" providerId="LiveId" clId="{4B7531E2-E61C-4E21-800E-179B8B4FDA0C}" dt="2021-11-24T21:27:13.215" v="3381" actId="478"/>
          <ac:picMkLst>
            <pc:docMk/>
            <pc:sldMk cId="2078848566" sldId="500"/>
            <ac:picMk id="2" creationId="{810CBF04-0ADF-45D9-8333-A289F3A1F367}"/>
          </ac:picMkLst>
        </pc:picChg>
        <pc:picChg chg="del">
          <ac:chgData name="Christopher Worrall" userId="95c96171e5e1765e" providerId="LiveId" clId="{4B7531E2-E61C-4E21-800E-179B8B4FDA0C}" dt="2021-11-23T19:27:49.523" v="885" actId="478"/>
          <ac:picMkLst>
            <pc:docMk/>
            <pc:sldMk cId="2078848566" sldId="500"/>
            <ac:picMk id="4" creationId="{7D135DEB-C9B6-4FB9-9045-B8B9A0EBF3A9}"/>
          </ac:picMkLst>
        </pc:picChg>
      </pc:sldChg>
      <pc:sldChg chg="addSp delSp modSp add mod delAnim">
        <pc:chgData name="Christopher Worrall" userId="95c96171e5e1765e" providerId="LiveId" clId="{4B7531E2-E61C-4E21-800E-179B8B4FDA0C}" dt="2021-11-23T19:32:01.311" v="933" actId="1076"/>
        <pc:sldMkLst>
          <pc:docMk/>
          <pc:sldMk cId="379368857" sldId="501"/>
        </pc:sldMkLst>
        <pc:spChg chg="mod">
          <ac:chgData name="Christopher Worrall" userId="95c96171e5e1765e" providerId="LiveId" clId="{4B7531E2-E61C-4E21-800E-179B8B4FDA0C}" dt="2021-11-23T19:31:52.741" v="929" actId="1076"/>
          <ac:spMkLst>
            <pc:docMk/>
            <pc:sldMk cId="379368857" sldId="501"/>
            <ac:spMk id="7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3T19:30:25.936" v="915" actId="27636"/>
          <ac:spMkLst>
            <pc:docMk/>
            <pc:sldMk cId="379368857" sldId="501"/>
            <ac:spMk id="10" creationId="{00000000-0000-0000-0000-000000000000}"/>
          </ac:spMkLst>
        </pc:spChg>
        <pc:picChg chg="del">
          <ac:chgData name="Christopher Worrall" userId="95c96171e5e1765e" providerId="LiveId" clId="{4B7531E2-E61C-4E21-800E-179B8B4FDA0C}" dt="2021-11-23T19:31:16.119" v="928" actId="478"/>
          <ac:picMkLst>
            <pc:docMk/>
            <pc:sldMk cId="379368857" sldId="501"/>
            <ac:picMk id="2" creationId="{810CBF04-0ADF-45D9-8333-A289F3A1F367}"/>
          </ac:picMkLst>
        </pc:picChg>
        <pc:picChg chg="add mod">
          <ac:chgData name="Christopher Worrall" userId="95c96171e5e1765e" providerId="LiveId" clId="{4B7531E2-E61C-4E21-800E-179B8B4FDA0C}" dt="2021-11-23T19:32:01.311" v="933" actId="1076"/>
          <ac:picMkLst>
            <pc:docMk/>
            <pc:sldMk cId="379368857" sldId="501"/>
            <ac:picMk id="3" creationId="{B128EA04-0B53-4A64-A2BF-01185BACAA03}"/>
          </ac:picMkLst>
        </pc:picChg>
        <pc:picChg chg="del">
          <ac:chgData name="Christopher Worrall" userId="95c96171e5e1765e" providerId="LiveId" clId="{4B7531E2-E61C-4E21-800E-179B8B4FDA0C}" dt="2021-11-23T19:30:20.572" v="910" actId="478"/>
          <ac:picMkLst>
            <pc:docMk/>
            <pc:sldMk cId="379368857" sldId="501"/>
            <ac:picMk id="4" creationId="{7D135DEB-C9B6-4FB9-9045-B8B9A0EBF3A9}"/>
          </ac:picMkLst>
        </pc:picChg>
      </pc:sldChg>
      <pc:sldChg chg="addSp delSp modSp add mod">
        <pc:chgData name="Christopher Worrall" userId="95c96171e5e1765e" providerId="LiveId" clId="{4B7531E2-E61C-4E21-800E-179B8B4FDA0C}" dt="2021-11-24T21:13:51.656" v="3380" actId="20577"/>
        <pc:sldMkLst>
          <pc:docMk/>
          <pc:sldMk cId="2825713597" sldId="502"/>
        </pc:sldMkLst>
        <pc:spChg chg="mod">
          <ac:chgData name="Christopher Worrall" userId="95c96171e5e1765e" providerId="LiveId" clId="{4B7531E2-E61C-4E21-800E-179B8B4FDA0C}" dt="2021-11-24T21:13:51.656" v="3380" actId="20577"/>
          <ac:spMkLst>
            <pc:docMk/>
            <pc:sldMk cId="2825713597" sldId="502"/>
            <ac:spMk id="5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1:13:33.142" v="3357" actId="27636"/>
          <ac:spMkLst>
            <pc:docMk/>
            <pc:sldMk cId="2825713597" sldId="502"/>
            <ac:spMk id="6" creationId="{00000000-0000-0000-0000-000000000000}"/>
          </ac:spMkLst>
        </pc:spChg>
        <pc:spChg chg="del">
          <ac:chgData name="Christopher Worrall" userId="95c96171e5e1765e" providerId="LiveId" clId="{4B7531E2-E61C-4E21-800E-179B8B4FDA0C}" dt="2021-11-24T21:10:42.528" v="3298" actId="478"/>
          <ac:spMkLst>
            <pc:docMk/>
            <pc:sldMk cId="2825713597" sldId="502"/>
            <ac:spMk id="8" creationId="{00000000-0000-0000-0000-000000000000}"/>
          </ac:spMkLst>
        </pc:spChg>
        <pc:spChg chg="add mod">
          <ac:chgData name="Christopher Worrall" userId="95c96171e5e1765e" providerId="LiveId" clId="{4B7531E2-E61C-4E21-800E-179B8B4FDA0C}" dt="2021-11-24T21:12:10.634" v="3338" actId="1076"/>
          <ac:spMkLst>
            <pc:docMk/>
            <pc:sldMk cId="2825713597" sldId="502"/>
            <ac:spMk id="11" creationId="{26AC46EB-BE21-4AB1-B2E0-D8440E8F5454}"/>
          </ac:spMkLst>
        </pc:spChg>
        <pc:picChg chg="add mod">
          <ac:chgData name="Christopher Worrall" userId="95c96171e5e1765e" providerId="LiveId" clId="{4B7531E2-E61C-4E21-800E-179B8B4FDA0C}" dt="2021-11-24T21:10:54.572" v="3301" actId="1076"/>
          <ac:picMkLst>
            <pc:docMk/>
            <pc:sldMk cId="2825713597" sldId="502"/>
            <ac:picMk id="2" creationId="{82FD940F-DA2A-4533-900D-C3EB5121C1B3}"/>
          </ac:picMkLst>
        </pc:picChg>
        <pc:picChg chg="del">
          <ac:chgData name="Christopher Worrall" userId="95c96171e5e1765e" providerId="LiveId" clId="{4B7531E2-E61C-4E21-800E-179B8B4FDA0C}" dt="2021-11-24T21:10:44.219" v="3299" actId="478"/>
          <ac:picMkLst>
            <pc:docMk/>
            <pc:sldMk cId="2825713597" sldId="502"/>
            <ac:picMk id="4" creationId="{61DD09CC-F99B-4AAB-9AF3-D4CD76BE5406}"/>
          </ac:picMkLst>
        </pc:picChg>
        <pc:picChg chg="add mod">
          <ac:chgData name="Christopher Worrall" userId="95c96171e5e1765e" providerId="LiveId" clId="{4B7531E2-E61C-4E21-800E-179B8B4FDA0C}" dt="2021-11-24T21:10:59.804" v="3303" actId="1076"/>
          <ac:picMkLst>
            <pc:docMk/>
            <pc:sldMk cId="2825713597" sldId="502"/>
            <ac:picMk id="7" creationId="{D3FA0D13-BE78-4887-8A8E-20CFD9F0B6FF}"/>
          </ac:picMkLst>
        </pc:picChg>
        <pc:picChg chg="del">
          <ac:chgData name="Christopher Worrall" userId="95c96171e5e1765e" providerId="LiveId" clId="{4B7531E2-E61C-4E21-800E-179B8B4FDA0C}" dt="2021-11-24T21:10:41.066" v="3297" actId="478"/>
          <ac:picMkLst>
            <pc:docMk/>
            <pc:sldMk cId="2825713597" sldId="502"/>
            <ac:picMk id="1026" creationId="{00000000-0000-0000-0000-000000000000}"/>
          </ac:picMkLst>
        </pc:picChg>
      </pc:sldChg>
      <pc:sldChg chg="addSp delSp modSp add mod">
        <pc:chgData name="Christopher Worrall" userId="95c96171e5e1765e" providerId="LiveId" clId="{4B7531E2-E61C-4E21-800E-179B8B4FDA0C}" dt="2021-11-24T21:45:33.201" v="3640" actId="20577"/>
        <pc:sldMkLst>
          <pc:docMk/>
          <pc:sldMk cId="3859156705" sldId="503"/>
        </pc:sldMkLst>
        <pc:spChg chg="add del mod">
          <ac:chgData name="Christopher Worrall" userId="95c96171e5e1765e" providerId="LiveId" clId="{4B7531E2-E61C-4E21-800E-179B8B4FDA0C}" dt="2021-11-24T21:45:33.201" v="3640" actId="20577"/>
          <ac:spMkLst>
            <pc:docMk/>
            <pc:sldMk cId="3859156705" sldId="503"/>
            <ac:spMk id="7" creationId="{00000000-0000-0000-0000-000000000000}"/>
          </ac:spMkLst>
        </pc:spChg>
        <pc:spChg chg="mod">
          <ac:chgData name="Christopher Worrall" userId="95c96171e5e1765e" providerId="LiveId" clId="{4B7531E2-E61C-4E21-800E-179B8B4FDA0C}" dt="2021-11-24T21:35:34.758" v="3420" actId="27636"/>
          <ac:spMkLst>
            <pc:docMk/>
            <pc:sldMk cId="3859156705" sldId="503"/>
            <ac:spMk id="10" creationId="{00000000-0000-0000-0000-000000000000}"/>
          </ac:spMkLst>
        </pc:spChg>
        <pc:picChg chg="add del mod">
          <ac:chgData name="Christopher Worrall" userId="95c96171e5e1765e" providerId="LiveId" clId="{4B7531E2-E61C-4E21-800E-179B8B4FDA0C}" dt="2021-11-24T21:36:20.739" v="3431"/>
          <ac:picMkLst>
            <pc:docMk/>
            <pc:sldMk cId="3859156705" sldId="503"/>
            <ac:picMk id="2" creationId="{261E7777-CA59-4D7B-BAB0-29B304F1E054}"/>
          </ac:picMkLst>
        </pc:picChg>
        <pc:picChg chg="del">
          <ac:chgData name="Christopher Worrall" userId="95c96171e5e1765e" providerId="LiveId" clId="{4B7531E2-E61C-4E21-800E-179B8B4FDA0C}" dt="2021-11-24T21:35:39.033" v="3421" actId="478"/>
          <ac:picMkLst>
            <pc:docMk/>
            <pc:sldMk cId="3859156705" sldId="503"/>
            <ac:picMk id="3" creationId="{B128EA04-0B53-4A64-A2BF-01185BACAA03}"/>
          </ac:picMkLst>
        </pc:picChg>
        <pc:picChg chg="add mod">
          <ac:chgData name="Christopher Worrall" userId="95c96171e5e1765e" providerId="LiveId" clId="{4B7531E2-E61C-4E21-800E-179B8B4FDA0C}" dt="2021-11-24T21:45:09.515" v="3595" actId="1076"/>
          <ac:picMkLst>
            <pc:docMk/>
            <pc:sldMk cId="3859156705" sldId="503"/>
            <ac:picMk id="4" creationId="{3FEF1033-5576-4963-B534-649EA36DFFB3}"/>
          </ac:picMkLst>
        </pc:picChg>
        <pc:picChg chg="add mod">
          <ac:chgData name="Christopher Worrall" userId="95c96171e5e1765e" providerId="LiveId" clId="{4B7531E2-E61C-4E21-800E-179B8B4FDA0C}" dt="2021-11-24T21:38:59.225" v="3594" actId="1076"/>
          <ac:picMkLst>
            <pc:docMk/>
            <pc:sldMk cId="3859156705" sldId="503"/>
            <ac:picMk id="5" creationId="{78E28904-7FF9-4A39-9140-C17F9040BA1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F7D81-2E69-48CA-9893-4A52F4F10735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B918F-EEDF-409B-99B4-9450D8592C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58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802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6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Crash! Pow! Swish! Pig number could</a:t>
            </a:r>
            <a:r>
              <a:rPr lang="en-GB" baseline="0" dirty="0" smtClean="0"/>
              <a:t> make a racket. </a:t>
            </a:r>
            <a:endParaRPr lang="en-GB" sz="1200" dirty="0" smtClean="0">
              <a:latin typeface="Letter-join 40" panose="02000805000000020003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196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83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415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1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Pig number 3 was fearless</a:t>
            </a:r>
            <a:r>
              <a:rPr lang="en-GB" sz="1200" baseline="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 and free.</a:t>
            </a:r>
            <a:endParaRPr lang="en-GB" sz="12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5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16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35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03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023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5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little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pig, you may not know, was as fearless as a superhero.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B918F-EEDF-409B-99B4-9450D8592C0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35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0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89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377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99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64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41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20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04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3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1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0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40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443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55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9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83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1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7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7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4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66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6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H50zuS8DD0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wq5ptwr_-4" TargetMode="Externa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uCYcC7R-o" TargetMode="Externa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pqgdp8Aic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qBZMR83wCg" TargetMode="Externa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uCYcC7R-o" TargetMode="Externa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pqgdp8Aic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VQQlD__HnI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uCYcC7R-o" TargetMode="Externa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pqgdp8Aic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463" y="99676"/>
            <a:ext cx="1637519" cy="1660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189413" y="1303388"/>
            <a:ext cx="6664036" cy="3840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Purpose: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Entertain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Audience: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Year 3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Genre: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Poetry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 narrative texts, creating settings, characters and plot (WC2)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9270" y="3995925"/>
            <a:ext cx="2816225" cy="28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02" y="930132"/>
            <a:ext cx="3886780" cy="50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4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505" y="1325823"/>
            <a:ext cx="827765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Letter-join 40" panose="02000805000000020003" pitchFamily="50" charset="0"/>
              </a:rPr>
              <a:t>The FANTASTICs </a:t>
            </a:r>
          </a:p>
          <a:p>
            <a:pPr algn="ctr"/>
            <a:r>
              <a:rPr lang="en-GB" sz="3200" dirty="0">
                <a:latin typeface="Letter-join 40" panose="02000805000000020003" pitchFamily="50" charset="0"/>
              </a:rPr>
              <a:t>We use these to deepen the moment.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5C7F84-30CF-4AFA-AA09-49F9CD5974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7505" y="2775008"/>
            <a:ext cx="2628901" cy="3611880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96772BF-D3F9-4CD4-BC16-C95674597FC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9" y="2781639"/>
            <a:ext cx="3807051" cy="3395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5424221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</p:spTree>
    <p:extLst>
      <p:ext uri="{BB962C8B-B14F-4D97-AF65-F5344CB8AC3E}">
        <p14:creationId xmlns:p14="http://schemas.microsoft.com/office/powerpoint/2010/main" val="11292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505" y="1325823"/>
            <a:ext cx="827765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Letter-join 40" panose="02000805000000020003" pitchFamily="50" charset="0"/>
              </a:rPr>
              <a:t>The BOOMTASTICs</a:t>
            </a:r>
          </a:p>
          <a:p>
            <a:pPr algn="ctr"/>
            <a:r>
              <a:rPr lang="en-GB" sz="3200" dirty="0">
                <a:latin typeface="Letter-join 40" panose="02000805000000020003" pitchFamily="50" charset="0"/>
              </a:rPr>
              <a:t>These are the techniques of writing.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5424221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80" y="2633231"/>
            <a:ext cx="5724640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745" y="1309053"/>
            <a:ext cx="4522883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Letter-join 40" panose="02000805000000020003" pitchFamily="50" charset="0"/>
              </a:rPr>
              <a:t>The GRAMMARISTICs</a:t>
            </a:r>
          </a:p>
          <a:p>
            <a:pPr algn="ctr"/>
            <a:r>
              <a:rPr lang="en-GB" sz="3200" dirty="0">
                <a:latin typeface="Letter-join 40" panose="02000805000000020003" pitchFamily="50" charset="0"/>
              </a:rPr>
              <a:t>These are the tools of writing.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9746" y="99677"/>
            <a:ext cx="5202152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35" y="99677"/>
            <a:ext cx="4895512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746" y="1138501"/>
            <a:ext cx="1010072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etter-join 40" panose="02000805000000020003" pitchFamily="50" charset="0"/>
              </a:rPr>
              <a:t>We call all three zones the </a:t>
            </a:r>
            <a:r>
              <a:rPr lang="en-GB" sz="3200" dirty="0">
                <a:solidFill>
                  <a:srgbClr val="FF0000"/>
                </a:solidFill>
                <a:latin typeface="Letter-join 40" panose="02000805000000020003" pitchFamily="50" charset="0"/>
              </a:rPr>
              <a:t>Writing Rainbow</a:t>
            </a:r>
            <a:r>
              <a:rPr lang="en-GB" sz="3200" dirty="0">
                <a:latin typeface="Letter-join 40" panose="02000805000000020003" pitchFamily="50" charset="0"/>
              </a:rPr>
              <a:t>. We use all three zones together to make our writing most effective.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9746" y="99677"/>
            <a:ext cx="5202152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320" y="2708161"/>
            <a:ext cx="585876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3177409" cy="10237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WAGOLL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92546" y="1436914"/>
            <a:ext cx="8934994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latin typeface="Letter-join 40" panose="02000805000000020003" pitchFamily="50" charset="0"/>
              </a:rPr>
              <a:t>Yesterday we read Roald Dahl’s Revolting Rhyme based on the traditional tale of Cinderella.</a:t>
            </a:r>
          </a:p>
          <a:p>
            <a:pPr marL="0" indent="0">
              <a:buNone/>
            </a:pPr>
            <a:r>
              <a:rPr lang="en-GB" sz="3600" dirty="0">
                <a:latin typeface="Letter-join 40" panose="02000805000000020003" pitchFamily="50" charset="0"/>
              </a:rPr>
              <a:t/>
            </a:r>
            <a:br>
              <a:rPr lang="en-GB" sz="3600" dirty="0">
                <a:latin typeface="Letter-join 40" panose="02000805000000020003" pitchFamily="50" charset="0"/>
              </a:rPr>
            </a:br>
            <a:r>
              <a:rPr lang="en-GB" sz="3600" dirty="0" smtClean="0">
                <a:latin typeface="Letter-join 40" panose="02000805000000020003" pitchFamily="50" charset="0"/>
              </a:rPr>
              <a:t>This is our WAGOLL.</a:t>
            </a:r>
          </a:p>
          <a:p>
            <a:pPr marL="0" indent="0">
              <a:buNone/>
            </a:pPr>
            <a:endParaRPr lang="en-GB" sz="3600" dirty="0">
              <a:latin typeface="Letter-join 40" panose="02000805000000020003" pitchFamily="50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3600" u="sng" dirty="0">
                <a:solidFill>
                  <a:srgbClr val="FF0000"/>
                </a:solidFill>
                <a:latin typeface="Letter-join 40" panose="02000805000000020003" pitchFamily="50" charset="0"/>
              </a:rPr>
              <a:t>W</a:t>
            </a:r>
            <a:r>
              <a:rPr lang="en-GB" sz="3600" u="sng" dirty="0">
                <a:latin typeface="Letter-join 40" panose="02000805000000020003" pitchFamily="50" charset="0"/>
              </a:rPr>
              <a:t>hat </a:t>
            </a:r>
            <a:r>
              <a:rPr lang="en-GB" sz="3600" u="sng" dirty="0">
                <a:solidFill>
                  <a:srgbClr val="FF0000"/>
                </a:solidFill>
                <a:latin typeface="Letter-join 40" panose="02000805000000020003" pitchFamily="50" charset="0"/>
              </a:rPr>
              <a:t>A</a:t>
            </a:r>
            <a:r>
              <a:rPr lang="en-GB" sz="3600" u="sng" dirty="0">
                <a:latin typeface="Letter-join 40" panose="02000805000000020003" pitchFamily="50" charset="0"/>
              </a:rPr>
              <a:t> </a:t>
            </a:r>
            <a:r>
              <a:rPr lang="en-GB" sz="3600" u="sng" dirty="0">
                <a:solidFill>
                  <a:srgbClr val="FF0000"/>
                </a:solidFill>
                <a:latin typeface="Letter-join 40" panose="02000805000000020003" pitchFamily="50" charset="0"/>
              </a:rPr>
              <a:t>G</a:t>
            </a:r>
            <a:r>
              <a:rPr lang="en-GB" sz="3600" u="sng" dirty="0">
                <a:latin typeface="Letter-join 40" panose="02000805000000020003" pitchFamily="50" charset="0"/>
              </a:rPr>
              <a:t>ood </a:t>
            </a:r>
            <a:r>
              <a:rPr lang="en-GB" sz="3600" u="sng" dirty="0">
                <a:solidFill>
                  <a:srgbClr val="FF0000"/>
                </a:solidFill>
                <a:latin typeface="Letter-join 40" panose="02000805000000020003" pitchFamily="50" charset="0"/>
              </a:rPr>
              <a:t>O</a:t>
            </a:r>
            <a:r>
              <a:rPr lang="en-GB" sz="3600" u="sng" dirty="0">
                <a:latin typeface="Letter-join 40" panose="02000805000000020003" pitchFamily="50" charset="0"/>
              </a:rPr>
              <a:t>ne </a:t>
            </a:r>
            <a:r>
              <a:rPr lang="en-GB" sz="3600" u="sng" dirty="0">
                <a:solidFill>
                  <a:srgbClr val="FF0000"/>
                </a:solidFill>
                <a:latin typeface="Letter-join 40" panose="02000805000000020003" pitchFamily="50" charset="0"/>
              </a:rPr>
              <a:t>L</a:t>
            </a:r>
            <a:r>
              <a:rPr lang="en-GB" sz="3600" u="sng" dirty="0">
                <a:latin typeface="Letter-join 40" panose="02000805000000020003" pitchFamily="50" charset="0"/>
              </a:rPr>
              <a:t>ooks </a:t>
            </a:r>
            <a:r>
              <a:rPr lang="en-GB" sz="3600" u="sng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</a:t>
            </a:r>
            <a:r>
              <a:rPr lang="en-GB" sz="3600" u="sng" dirty="0" smtClean="0">
                <a:latin typeface="Letter-join 40" panose="02000805000000020003" pitchFamily="50" charset="0"/>
              </a:rPr>
              <a:t>ike</a:t>
            </a:r>
            <a:endParaRPr lang="en-GB" sz="3600" u="sng" dirty="0">
              <a:latin typeface="Letter-join 40" panose="02000805000000020003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3177409" cy="10237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WAGOLL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92546" y="1436914"/>
            <a:ext cx="8934994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latin typeface="Letter-join 40" panose="02000805000000020003" pitchFamily="50" charset="0"/>
              </a:rPr>
              <a:t>Let’s compare how Roald Dahl has changed the traditional tale into his own Revolting Rhyme.</a:t>
            </a:r>
            <a:endParaRPr lang="en-GB" sz="3600" u="sng" dirty="0">
              <a:latin typeface="Letter-join 40" panose="02000805000000020003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024" y="3310737"/>
            <a:ext cx="2665032" cy="34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3177409" cy="10237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WAGOLL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0043" y="1317580"/>
            <a:ext cx="5813740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Letter-join 40" panose="02000805000000020003" pitchFamily="50" charset="0"/>
              </a:rPr>
              <a:t>Revolting Rhyme</a:t>
            </a:r>
          </a:p>
          <a:p>
            <a:r>
              <a:rPr lang="en-GB" sz="3600" dirty="0">
                <a:latin typeface="Letter-join 40" panose="02000805000000020003" pitchFamily="50" charset="0"/>
              </a:rPr>
              <a:t>The real one's much more gory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024" y="3310737"/>
            <a:ext cx="2665032" cy="342410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82260" y="1317580"/>
            <a:ext cx="5813740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Letter-join 40" panose="02000805000000020003" pitchFamily="50" charset="0"/>
              </a:rPr>
              <a:t>Traditional Tale</a:t>
            </a:r>
          </a:p>
          <a:p>
            <a:r>
              <a:rPr lang="en-GB" sz="3600" dirty="0">
                <a:latin typeface="Letter-join 40" panose="02000805000000020003" pitchFamily="50" charset="0"/>
              </a:rPr>
              <a:t>soft and </a:t>
            </a:r>
            <a:r>
              <a:rPr lang="en-GB" sz="3600" dirty="0" smtClean="0">
                <a:latin typeface="Letter-join 40" panose="02000805000000020003" pitchFamily="50" charset="0"/>
              </a:rPr>
              <a:t>sappy</a:t>
            </a:r>
            <a:endParaRPr lang="en-GB" sz="3600" dirty="0"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3177409" cy="10237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WAGOLL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0043" y="1317580"/>
            <a:ext cx="5813740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Letter-join 40" panose="02000805000000020003" pitchFamily="50" charset="0"/>
              </a:rPr>
              <a:t>Revolting Rhyme</a:t>
            </a:r>
          </a:p>
          <a:p>
            <a:r>
              <a:rPr lang="en-GB" sz="3600" dirty="0">
                <a:latin typeface="Letter-join 40" panose="02000805000000020003" pitchFamily="50" charset="0"/>
              </a:rPr>
              <a:t>'Get me to the Ball!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024" y="3310737"/>
            <a:ext cx="2665032" cy="342410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82260" y="1317580"/>
            <a:ext cx="5813740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Letter-join 40" panose="02000805000000020003" pitchFamily="50" charset="0"/>
              </a:rPr>
              <a:t>Traditional Tale</a:t>
            </a:r>
          </a:p>
          <a:p>
            <a:r>
              <a:rPr lang="en-GB" sz="3600" dirty="0">
                <a:latin typeface="Letter-join 40" panose="02000805000000020003" pitchFamily="50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758614">
            <a:off x="908742" y="3830712"/>
            <a:ext cx="2245778" cy="180975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95994" y="5543788"/>
            <a:ext cx="5813740" cy="12663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latin typeface="Letter-join 40" panose="02000805000000020003" pitchFamily="50" charset="0"/>
              </a:rPr>
              <a:t>What happened in the traditional tale?</a:t>
            </a:r>
            <a:endParaRPr lang="en-GB" sz="3600" dirty="0"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3177409" cy="10237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WAGOLL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60043" y="1317580"/>
            <a:ext cx="5813740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Letter-join 40" panose="02000805000000020003" pitchFamily="50" charset="0"/>
              </a:rPr>
              <a:t>Revolting Rhyme</a:t>
            </a:r>
          </a:p>
          <a:p>
            <a:r>
              <a:rPr lang="en-GB" sz="3600" dirty="0">
                <a:latin typeface="Letter-join 40" panose="02000805000000020003" pitchFamily="50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024" y="3310737"/>
            <a:ext cx="2665032" cy="342410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82260" y="1317580"/>
            <a:ext cx="5813740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u="sng" dirty="0" smtClean="0">
                <a:latin typeface="Letter-join 40" panose="02000805000000020003" pitchFamily="50" charset="0"/>
              </a:rPr>
              <a:t>Traditional Tale</a:t>
            </a:r>
          </a:p>
          <a:p>
            <a:r>
              <a:rPr lang="en-GB" sz="3600" dirty="0">
                <a:latin typeface="Letter-join 40" panose="02000805000000020003" pitchFamily="50" charset="0"/>
              </a:rPr>
              <a:t> </a:t>
            </a:r>
            <a:r>
              <a:rPr lang="en-GB" sz="3600" dirty="0" smtClean="0">
                <a:latin typeface="Letter-join 40" panose="02000805000000020003" pitchFamily="50" charset="0"/>
              </a:rPr>
              <a:t>At midnight, Cinderella leaves the ball but leaves behind a glass slipper</a:t>
            </a:r>
            <a:endParaRPr lang="en-GB" sz="3600" dirty="0">
              <a:latin typeface="Letter-join 40" panose="02000805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0875">
            <a:off x="6055324" y="3443510"/>
            <a:ext cx="2245778" cy="180975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95994" y="5543788"/>
            <a:ext cx="5813740" cy="12663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latin typeface="Letter-join 40" panose="02000805000000020003" pitchFamily="50" charset="0"/>
              </a:rPr>
              <a:t>What happened in the Revolting Rhyme?</a:t>
            </a:r>
            <a:endParaRPr lang="en-GB" sz="3600" dirty="0"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3177409" cy="10237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WAGOLL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92546" y="1436914"/>
            <a:ext cx="8934994" cy="48593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latin typeface="Letter-join 40" panose="02000805000000020003" pitchFamily="50" charset="0"/>
              </a:rPr>
              <a:t>Working in pairs, work through the poem to compare the Revolting Rhyme with the traditional tale.</a:t>
            </a:r>
            <a:endParaRPr lang="en-GB" sz="3600" u="sng" dirty="0">
              <a:latin typeface="Letter-join 40" panose="02000805000000020003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024" y="3310737"/>
            <a:ext cx="2665032" cy="34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181" y="1122564"/>
            <a:ext cx="1032163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etter-join 40" panose="02000805000000020003" pitchFamily="50" charset="0"/>
              </a:rPr>
              <a:t>LC: Performing </a:t>
            </a:r>
            <a:r>
              <a:rPr lang="en-GB" sz="2800" dirty="0">
                <a:latin typeface="Letter-join 40" panose="02000805000000020003" pitchFamily="50" charset="0"/>
              </a:rPr>
              <a:t>and reading poems and play scripts aloud, showing understanding through intonation, tone, volume and </a:t>
            </a:r>
            <a:r>
              <a:rPr lang="en-GB" sz="2800" dirty="0" smtClean="0">
                <a:latin typeface="Letter-join 40" panose="02000805000000020003" pitchFamily="50" charset="0"/>
              </a:rPr>
              <a:t>action (SL7B)</a:t>
            </a:r>
            <a:endParaRPr lang="en-GB" sz="2800" dirty="0">
              <a:latin typeface="Letter-join 40" panose="02000805000000020003" pitchFamily="50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981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1 - </a:t>
            </a:r>
            <a:r>
              <a:rPr lang="en-GB" sz="4000" b="1" dirty="0" err="1">
                <a:solidFill>
                  <a:srgbClr val="FF0000"/>
                </a:solidFill>
                <a:latin typeface="Letter-join 40" panose="02000805000000020003" pitchFamily="50" charset="0"/>
              </a:rPr>
              <a:t>SPaG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3695"/>
            <a:ext cx="3309595" cy="258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8251" y="1450442"/>
            <a:ext cx="751549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LC: Discussing </a:t>
            </a:r>
            <a:r>
              <a:rPr lang="en-GB" sz="3200" dirty="0">
                <a:solidFill>
                  <a:prstClr val="black"/>
                </a:solidFill>
                <a:latin typeface="Letter-join 40" panose="02000805000000020003" pitchFamily="50" charset="0"/>
              </a:rPr>
              <a:t>and recording ideas for </a:t>
            </a:r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writing (SL7F)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893"/>
          <a:stretch/>
        </p:blipFill>
        <p:spPr>
          <a:xfrm>
            <a:off x="4190999" y="2887123"/>
            <a:ext cx="3810000" cy="38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8251" y="1450442"/>
            <a:ext cx="751549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In one minute, retell the story of the Three Little Pigs!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5893"/>
          <a:stretch/>
        </p:blipFill>
        <p:spPr>
          <a:xfrm>
            <a:off x="4190999" y="2887123"/>
            <a:ext cx="3810000" cy="3861289"/>
          </a:xfrm>
          <a:prstGeom prst="rect">
            <a:avLst/>
          </a:prstGeom>
        </p:spPr>
      </p:pic>
      <p:pic>
        <p:nvPicPr>
          <p:cNvPr id="3" name="CH50zuS8DD0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609238" y="4762500"/>
            <a:ext cx="3530510" cy="19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378" y="2169707"/>
            <a:ext cx="7515497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The Three Little Pigs is the traditional tale that we are going to change into a Revolting Rhyme!</a:t>
            </a:r>
          </a:p>
          <a:p>
            <a:pPr lvl="0"/>
            <a:endParaRPr lang="en-GB" sz="32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Which parts of the story could we change?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893"/>
          <a:stretch/>
        </p:blipFill>
        <p:spPr>
          <a:xfrm>
            <a:off x="8158297" y="2155232"/>
            <a:ext cx="3810000" cy="38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89" y="993109"/>
            <a:ext cx="1177562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Each Pig could have a job.</a:t>
            </a:r>
          </a:p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What could these jobs be and how will they help them to defeat the wolf?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8116"/>
            <a:ext cx="25908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737" y="3000555"/>
            <a:ext cx="1335789" cy="2338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737" y="2922232"/>
            <a:ext cx="20955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904" y="2478031"/>
            <a:ext cx="3526616" cy="35266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8898" y="5524263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Write this into your books.</a:t>
            </a:r>
          </a:p>
        </p:txBody>
      </p:sp>
    </p:spTree>
    <p:extLst>
      <p:ext uri="{BB962C8B-B14F-4D97-AF65-F5344CB8AC3E}">
        <p14:creationId xmlns:p14="http://schemas.microsoft.com/office/powerpoint/2010/main" val="24629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89" y="993109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What could the houses be made of?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8898" y="5524263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Write this into your books.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39" y="1717010"/>
            <a:ext cx="3513166" cy="3513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8974"/>
          <a:stretch/>
        </p:blipFill>
        <p:spPr>
          <a:xfrm>
            <a:off x="4651086" y="2483914"/>
            <a:ext cx="3295650" cy="2437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4923" t="6767" r="17385" b="13910"/>
          <a:stretch/>
        </p:blipFill>
        <p:spPr>
          <a:xfrm>
            <a:off x="8308686" y="2197243"/>
            <a:ext cx="266158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89" y="993109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How could the Wolf enter the houses?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8898" y="5524263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Write this into your books.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989759"/>
            <a:ext cx="2330920" cy="3180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753" y="1505276"/>
            <a:ext cx="3962400" cy="396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164" y="2210466"/>
            <a:ext cx="356088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189" y="993109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How could the story end differently?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7693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8898" y="5524263"/>
            <a:ext cx="11775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Write this into your books.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500"/>
            <a:ext cx="40005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2146448"/>
            <a:ext cx="2091402" cy="2663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0" y="2031114"/>
            <a:ext cx="1866900" cy="27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1775" y="2281517"/>
            <a:ext cx="751549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LC: </a:t>
            </a:r>
            <a:r>
              <a:rPr lang="en-GB" sz="3200" dirty="0">
                <a:solidFill>
                  <a:prstClr val="black"/>
                </a:solidFill>
                <a:latin typeface="Letter-join 40" panose="02000805000000020003" pitchFamily="50" charset="0"/>
              </a:rPr>
              <a:t>Composing and rehearsing sentences orally (including dialogue), building a rich vocabulary and range of sentence structures (WC1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2" y="0"/>
            <a:ext cx="6466115" cy="80356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4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– Sentence Stacker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8"/>
            <a:ext cx="5136838" cy="710219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Writing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Focus</a:t>
            </a:r>
          </a:p>
          <a:p>
            <a:pPr marL="0" indent="0">
              <a:buNone/>
            </a:pP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2355011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745" y="1896392"/>
            <a:ext cx="1105431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To write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a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narrative poem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based on a traditional tale.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48164" y="4096445"/>
            <a:ext cx="6664036" cy="3840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Purpose: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Entertain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Audience: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Year 3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Genre: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Poetry</a:t>
            </a:r>
          </a:p>
        </p:txBody>
      </p:sp>
    </p:spTree>
    <p:extLst>
      <p:ext uri="{BB962C8B-B14F-4D97-AF65-F5344CB8AC3E}">
        <p14:creationId xmlns:p14="http://schemas.microsoft.com/office/powerpoint/2010/main" val="2714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5424221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6540" y="1635330"/>
            <a:ext cx="71748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The Three Zones of Writing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831"/>
          <a:stretch/>
        </p:blipFill>
        <p:spPr>
          <a:xfrm>
            <a:off x="1796684" y="2286385"/>
            <a:ext cx="7614564" cy="3431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981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1 - </a:t>
            </a:r>
            <a:r>
              <a:rPr lang="en-GB" sz="4000" b="1" dirty="0" err="1">
                <a:solidFill>
                  <a:srgbClr val="FF0000"/>
                </a:solidFill>
                <a:latin typeface="Letter-join 40" panose="02000805000000020003" pitchFamily="50" charset="0"/>
              </a:rPr>
              <a:t>SPaG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695"/>
            <a:ext cx="3309595" cy="2584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019" y="1010586"/>
            <a:ext cx="10049546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Performance Vocabulary</a:t>
            </a:r>
          </a:p>
          <a:p>
            <a:endParaRPr lang="en-GB" sz="28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Intonation: the rise and fall of the voice in 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speaking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Tone: vocal sound (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quality and strength)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Volume: quantity or power of 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sound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Action</a:t>
            </a: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: a thing done; an act</a:t>
            </a:r>
            <a:endParaRPr lang="en-GB" sz="28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endParaRPr lang="en-GB" sz="28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8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746" y="1138501"/>
            <a:ext cx="1010072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We call all three zones the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Writing Rainbow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. We use all three zones together to make our writing most effective.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9746" y="99677"/>
            <a:ext cx="5202152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320" y="2708161"/>
            <a:ext cx="585876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35954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</a:t>
            </a:r>
            <a:r>
              <a:rPr lang="en-GB" sz="30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– Simile</a:t>
            </a:r>
            <a:endParaRPr lang="en-GB" sz="30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4" y="1095701"/>
            <a:ext cx="10354073" cy="54683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9743" y="913090"/>
            <a:ext cx="7359543" cy="6248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0000"/>
              </a:lnSpc>
              <a:buNone/>
              <a:defRPr/>
            </a:pPr>
            <a:endParaRPr lang="en-GB" sz="3000" u="sng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pic>
        <p:nvPicPr>
          <p:cNvPr id="11" name="Hwq5ptwr_-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691" y="1261343"/>
            <a:ext cx="9377921" cy="52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249886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– 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Repetition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3" y="1093335"/>
            <a:ext cx="10244417" cy="55152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TTYP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How would you describe the first pig</a:t>
            </a: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? 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lvl="0" indent="0">
              <a:lnSpc>
                <a:spcPct val="200000"/>
              </a:lnSpc>
              <a:buNone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What job did you decide they did?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969"/>
            <a:ext cx="2590800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263" y="3886011"/>
            <a:ext cx="1335789" cy="2338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737" y="3736085"/>
            <a:ext cx="2095500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904" y="3291884"/>
            <a:ext cx="3526616" cy="35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4172" y="2741675"/>
            <a:ext cx="11830594" cy="402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Our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ideas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0388" r="13016" b="8196"/>
          <a:stretch/>
        </p:blipFill>
        <p:spPr bwMode="auto">
          <a:xfrm>
            <a:off x="174172" y="1038194"/>
            <a:ext cx="3670663" cy="17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muCYcC7R-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760029" y="1150864"/>
            <a:ext cx="2828108" cy="15908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8200" y="3488557"/>
            <a:ext cx="11049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5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As strong as an ox</a:t>
            </a:r>
          </a:p>
          <a:p>
            <a:pPr lvl="0">
              <a:lnSpc>
                <a:spcPct val="25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As brave as a hero</a:t>
            </a:r>
          </a:p>
          <a:p>
            <a:pPr lvl="0">
              <a:lnSpc>
                <a:spcPct val="25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As daring as a spy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endParaRPr lang="en-GB" sz="3200" dirty="0"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3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 and enable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4949" y="1396069"/>
            <a:ext cx="10128867" cy="2899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Model: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4789" y="4521336"/>
            <a:ext cx="7367440" cy="2153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Deepen the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moment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noProof="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What job does your pig do?</a:t>
            </a: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4521336"/>
            <a:ext cx="1352557" cy="13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lZpqgdp8Aic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22228" y="5046345"/>
            <a:ext cx="2895600" cy="1628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676" y="4764789"/>
            <a:ext cx="679047" cy="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67352"/>
            <a:ext cx="735954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– </a:t>
            </a:r>
            <a:r>
              <a:rPr lang="en-GB" sz="26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Onomatopoeia 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4" y="1095701"/>
            <a:ext cx="10354073" cy="5452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2" name="VqBZMR83wC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5089" y="1439682"/>
            <a:ext cx="8469500" cy="47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07812" y="97668"/>
            <a:ext cx="7516347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–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Onomatopoeia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2" y="1046251"/>
            <a:ext cx="10244417" cy="56668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u="sng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TTYP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What noises does the second pig make?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969"/>
            <a:ext cx="2590800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263" y="3886011"/>
            <a:ext cx="1335789" cy="2338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737" y="3736085"/>
            <a:ext cx="2095500" cy="2095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904" y="3291884"/>
            <a:ext cx="3526616" cy="35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0703" y="2717810"/>
            <a:ext cx="11830594" cy="402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Our ideas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0388" r="13016" b="8196"/>
          <a:stretch/>
        </p:blipFill>
        <p:spPr bwMode="auto">
          <a:xfrm>
            <a:off x="174172" y="1038194"/>
            <a:ext cx="3670663" cy="17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muCYcC7R-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825399" y="1123406"/>
            <a:ext cx="2828108" cy="1590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368" y="3444262"/>
            <a:ext cx="5099264" cy="33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 and enable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4949" y="1396069"/>
            <a:ext cx="10128867" cy="2899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Model: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4788" y="4521336"/>
            <a:ext cx="7418313" cy="2153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Deepen the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moment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What job does your pig do?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4521336"/>
            <a:ext cx="1352557" cy="13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lZpqgdp8Aic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73101" y="4773683"/>
            <a:ext cx="2895600" cy="1628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676" y="4764789"/>
            <a:ext cx="679047" cy="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35954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– 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Alliteration</a:t>
            </a:r>
            <a:r>
              <a:rPr kumimoji="0" lang="en-GB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 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4" y="1095701"/>
            <a:ext cx="10354073" cy="54847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sz="32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pic>
        <p:nvPicPr>
          <p:cNvPr id="2" name="zVQQlD__Hn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1782" y="1280160"/>
            <a:ext cx="9684327" cy="54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981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1 - </a:t>
            </a:r>
            <a:r>
              <a:rPr lang="en-GB" sz="4000" b="1" dirty="0" err="1">
                <a:solidFill>
                  <a:srgbClr val="FF0000"/>
                </a:solidFill>
                <a:latin typeface="Letter-join 40" panose="02000805000000020003" pitchFamily="50" charset="0"/>
              </a:rPr>
              <a:t>SPaG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6437" y="2309053"/>
            <a:ext cx="6096000" cy="4401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sz="2800" dirty="0">
                <a:latin typeface="Verdana" panose="020B0604030504040204" pitchFamily="34" charset="0"/>
              </a:rPr>
              <a:t>Cinderella</a:t>
            </a:r>
          </a:p>
          <a:p>
            <a:r>
              <a:rPr lang="en-GB" dirty="0">
                <a:latin typeface="Verdana" panose="020B0604030504040204" pitchFamily="34" charset="0"/>
              </a:rPr>
              <a:t>I guess you think you know this story.</a:t>
            </a:r>
          </a:p>
          <a:p>
            <a:r>
              <a:rPr lang="en-GB" dirty="0">
                <a:latin typeface="Verdana" panose="020B0604030504040204" pitchFamily="34" charset="0"/>
              </a:rPr>
              <a:t>You don't. The real one's much more gory.</a:t>
            </a:r>
          </a:p>
          <a:p>
            <a:r>
              <a:rPr lang="en-GB" dirty="0">
                <a:latin typeface="Verdana" panose="020B0604030504040204" pitchFamily="34" charset="0"/>
              </a:rPr>
              <a:t>The phoney one, the one you know,</a:t>
            </a:r>
          </a:p>
          <a:p>
            <a:r>
              <a:rPr lang="en-GB" dirty="0">
                <a:latin typeface="Verdana" panose="020B0604030504040204" pitchFamily="34" charset="0"/>
              </a:rPr>
              <a:t>Was cooked up years and years ago,</a:t>
            </a:r>
          </a:p>
          <a:p>
            <a:r>
              <a:rPr lang="en-GB" dirty="0">
                <a:latin typeface="Verdana" panose="020B0604030504040204" pitchFamily="34" charset="0"/>
              </a:rPr>
              <a:t>And made to sound all soft and sappy</a:t>
            </a:r>
          </a:p>
          <a:p>
            <a:r>
              <a:rPr lang="en-GB" dirty="0">
                <a:latin typeface="Verdana" panose="020B0604030504040204" pitchFamily="34" charset="0"/>
              </a:rPr>
              <a:t>just to keep the children happy.</a:t>
            </a:r>
          </a:p>
          <a:p>
            <a:r>
              <a:rPr lang="en-GB" dirty="0">
                <a:latin typeface="Verdana" panose="020B0604030504040204" pitchFamily="34" charset="0"/>
              </a:rPr>
              <a:t>Mind you, they got the first bit right,</a:t>
            </a:r>
          </a:p>
          <a:p>
            <a:r>
              <a:rPr lang="en-GB" dirty="0">
                <a:latin typeface="Verdana" panose="020B0604030504040204" pitchFamily="34" charset="0"/>
              </a:rPr>
              <a:t>The bit where, in the dead of night,</a:t>
            </a:r>
          </a:p>
          <a:p>
            <a:r>
              <a:rPr lang="en-GB" dirty="0">
                <a:latin typeface="Verdana" panose="020B0604030504040204" pitchFamily="34" charset="0"/>
              </a:rPr>
              <a:t>The Ugly Sisters, jewels and all,</a:t>
            </a:r>
          </a:p>
          <a:p>
            <a:r>
              <a:rPr lang="en-GB" dirty="0">
                <a:latin typeface="Verdana" panose="020B0604030504040204" pitchFamily="34" charset="0"/>
              </a:rPr>
              <a:t>Departed for the Palace Ball,</a:t>
            </a:r>
          </a:p>
          <a:p>
            <a:r>
              <a:rPr lang="en-GB" dirty="0">
                <a:latin typeface="Verdana" panose="020B0604030504040204" pitchFamily="34" charset="0"/>
              </a:rPr>
              <a:t>While darling little Cinderella</a:t>
            </a:r>
          </a:p>
          <a:p>
            <a:r>
              <a:rPr lang="en-GB" dirty="0">
                <a:latin typeface="Verdana" panose="020B0604030504040204" pitchFamily="34" charset="0"/>
              </a:rPr>
              <a:t>Was locked up in a slimy cellar,</a:t>
            </a:r>
          </a:p>
          <a:p>
            <a:r>
              <a:rPr lang="en-GB" dirty="0">
                <a:latin typeface="Verdana" panose="020B0604030504040204" pitchFamily="34" charset="0"/>
              </a:rPr>
              <a:t>Where rats who wanted things to eat,</a:t>
            </a:r>
          </a:p>
          <a:p>
            <a:r>
              <a:rPr lang="en-GB" dirty="0">
                <a:latin typeface="Verdana" panose="020B0604030504040204" pitchFamily="34" charset="0"/>
              </a:rPr>
              <a:t>Began to nibble at her feet.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811" y="4324783"/>
            <a:ext cx="2524898" cy="25332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181" y="863811"/>
            <a:ext cx="1032163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etter-join 40" panose="02000805000000020003" pitchFamily="50" charset="0"/>
              </a:rPr>
              <a:t>How would you perform the first stanza of Cinderella?</a:t>
            </a:r>
            <a:endParaRPr lang="en-GB" sz="2800" dirty="0">
              <a:latin typeface="Letter-join 40" panose="02000805000000020003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822" y="3170827"/>
            <a:ext cx="225392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etter-join 40" panose="02000805000000020003" pitchFamily="50" charset="0"/>
              </a:rPr>
              <a:t>Which words do we need to </a:t>
            </a:r>
            <a:r>
              <a:rPr lang="en-GB" sz="2800" dirty="0">
                <a:latin typeface="Letter-join 40" panose="02000805000000020003" pitchFamily="50" charset="0"/>
              </a:rPr>
              <a:t>use i</a:t>
            </a:r>
            <a:r>
              <a:rPr lang="en-GB" sz="2800" dirty="0" smtClean="0">
                <a:latin typeface="Letter-join 40" panose="02000805000000020003" pitchFamily="50" charset="0"/>
              </a:rPr>
              <a:t>ntonation for ?   </a:t>
            </a:r>
            <a:endParaRPr lang="en-GB" sz="2800" dirty="0"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249886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3" y="1093335"/>
            <a:ext cx="10244417" cy="5470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TTYP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Describe pig number three.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en-GB" sz="24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969"/>
            <a:ext cx="2590800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263" y="3886011"/>
            <a:ext cx="1335789" cy="2338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737" y="3736085"/>
            <a:ext cx="2095500" cy="2095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904" y="3291884"/>
            <a:ext cx="3526616" cy="35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0703" y="2733094"/>
            <a:ext cx="11830594" cy="402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Our ideas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0388" r="13016" b="8196"/>
          <a:stretch/>
        </p:blipFill>
        <p:spPr bwMode="auto">
          <a:xfrm>
            <a:off x="174172" y="1038194"/>
            <a:ext cx="3670663" cy="17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ymuCYcC7R-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825399" y="1123406"/>
            <a:ext cx="2828108" cy="1590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7506" y="3811717"/>
            <a:ext cx="112976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Dangerous, daring</a:t>
            </a:r>
          </a:p>
          <a:p>
            <a:pPr lvl="0">
              <a:lnSpc>
                <a:spcPct val="110000"/>
              </a:lnSpc>
              <a:defRPr/>
            </a:pP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lvl="0">
              <a:lnSpc>
                <a:spcPct val="11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Strong, successful</a:t>
            </a:r>
          </a:p>
          <a:p>
            <a:pPr lvl="0">
              <a:lnSpc>
                <a:spcPct val="110000"/>
              </a:lnSpc>
              <a:defRPr/>
            </a:pP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lvl="0">
              <a:lnSpc>
                <a:spcPct val="11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Brave, bold</a:t>
            </a:r>
          </a:p>
        </p:txBody>
      </p:sp>
    </p:spTree>
    <p:extLst>
      <p:ext uri="{BB962C8B-B14F-4D97-AF65-F5344CB8AC3E}">
        <p14:creationId xmlns:p14="http://schemas.microsoft.com/office/powerpoint/2010/main" val="11439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 and enable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4949" y="1396069"/>
            <a:ext cx="11612879" cy="2899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Model: </a:t>
            </a:r>
          </a:p>
        </p:txBody>
      </p:sp>
      <p:pic>
        <p:nvPicPr>
          <p:cNvPr id="11" name="lZpqgdp8Aic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73101" y="4773683"/>
            <a:ext cx="2895600" cy="162877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754788" y="4521336"/>
            <a:ext cx="7418313" cy="2153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Deepen the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moment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What job does your pig do?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4521336"/>
            <a:ext cx="1352557" cy="13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676" y="4764789"/>
            <a:ext cx="679047" cy="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981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1 - </a:t>
            </a:r>
            <a:r>
              <a:rPr lang="en-GB" sz="4000" b="1" dirty="0" err="1">
                <a:solidFill>
                  <a:srgbClr val="FF0000"/>
                </a:solidFill>
                <a:latin typeface="Letter-join 40" panose="02000805000000020003" pitchFamily="50" charset="0"/>
              </a:rPr>
              <a:t>SPaG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7931" y="1717233"/>
            <a:ext cx="6096000" cy="50167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sz="1600" dirty="0">
                <a:latin typeface="Verdana" panose="020B0604030504040204" pitchFamily="34" charset="0"/>
              </a:rPr>
              <a:t>She bellowed 'Help!' and 'Let me out!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The Magic Fairy heard her shout.</a:t>
            </a:r>
          </a:p>
          <a:p>
            <a:r>
              <a:rPr lang="en-GB" sz="1600" dirty="0">
                <a:latin typeface="Verdana" panose="020B0604030504040204" pitchFamily="34" charset="0"/>
              </a:rPr>
              <a:t>Appearing in a blaze of light,</a:t>
            </a:r>
          </a:p>
          <a:p>
            <a:r>
              <a:rPr lang="en-GB" sz="1600" dirty="0">
                <a:latin typeface="Verdana" panose="020B0604030504040204" pitchFamily="34" charset="0"/>
              </a:rPr>
              <a:t>She said: 'My dear, are you all right?'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'All right?' cried Cindy .'Can't you see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'I feel as rotten as can be!'</a:t>
            </a:r>
          </a:p>
          <a:p>
            <a:r>
              <a:rPr lang="en-GB" sz="1600" dirty="0">
                <a:latin typeface="Verdana" panose="020B0604030504040204" pitchFamily="34" charset="0"/>
              </a:rPr>
              <a:t>She beat her fist against the wall,</a:t>
            </a:r>
          </a:p>
          <a:p>
            <a:r>
              <a:rPr lang="en-GB" sz="1600" dirty="0">
                <a:latin typeface="Verdana" panose="020B0604030504040204" pitchFamily="34" charset="0"/>
              </a:rPr>
              <a:t>And shouted, 'Get me to the Ball!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'There is a Disco at the Palace!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'The rest have gone and I am jealous!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'I want a dress! I want a coach!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'And earrings and a diamond brooch!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'And silver slippers, two of those!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'And lovely nylon panty hose!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'Done up like that I'll guarantee</a:t>
            </a:r>
          </a:p>
          <a:p>
            <a:r>
              <a:rPr lang="en-GB" sz="1600" dirty="0">
                <a:latin typeface="Verdana" panose="020B0604030504040204" pitchFamily="34" charset="0"/>
              </a:rPr>
              <a:t>'The handsome Prince will fall for me!'</a:t>
            </a:r>
          </a:p>
          <a:p>
            <a:r>
              <a:rPr lang="en-GB" sz="1600" dirty="0">
                <a:latin typeface="Verdana" panose="020B0604030504040204" pitchFamily="34" charset="0"/>
              </a:rPr>
              <a:t>The Fairy said, 'Hang on a tick.'</a:t>
            </a:r>
          </a:p>
          <a:p>
            <a:r>
              <a:rPr lang="en-GB" sz="1600" dirty="0">
                <a:latin typeface="Verdana" panose="020B0604030504040204" pitchFamily="34" charset="0"/>
              </a:rPr>
              <a:t>She gave her wand a mighty flick</a:t>
            </a:r>
          </a:p>
          <a:p>
            <a:r>
              <a:rPr lang="en-GB" sz="1600" dirty="0">
                <a:latin typeface="Verdana" panose="020B0604030504040204" pitchFamily="34" charset="0"/>
              </a:rPr>
              <a:t>And quickly, in no time at all,</a:t>
            </a:r>
          </a:p>
          <a:p>
            <a:r>
              <a:rPr lang="en-GB" sz="1600" dirty="0">
                <a:latin typeface="Verdana" panose="020B0604030504040204" pitchFamily="34" charset="0"/>
              </a:rPr>
              <a:t>Cindy was at the Palace Ball!</a:t>
            </a:r>
            <a:endParaRPr lang="en-GB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811" y="4324783"/>
            <a:ext cx="2524898" cy="25332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181" y="763126"/>
            <a:ext cx="1032163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etter-join 40" panose="02000805000000020003" pitchFamily="50" charset="0"/>
              </a:rPr>
              <a:t>Work with your partner to explore the different tones that each character could use. </a:t>
            </a:r>
            <a:endParaRPr lang="en-GB" sz="2800" dirty="0">
              <a:latin typeface="Letter-join 40" panose="02000805000000020003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822" y="3170827"/>
            <a:ext cx="225392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etter-join 40" panose="02000805000000020003" pitchFamily="50" charset="0"/>
              </a:rPr>
              <a:t>Can you add in some actions?</a:t>
            </a:r>
            <a:endParaRPr lang="en-GB" sz="2800" dirty="0"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981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1 - </a:t>
            </a:r>
            <a:r>
              <a:rPr lang="en-GB" sz="4000" b="1" dirty="0" err="1">
                <a:solidFill>
                  <a:srgbClr val="FF0000"/>
                </a:solidFill>
                <a:latin typeface="Letter-join 40" panose="02000805000000020003" pitchFamily="50" charset="0"/>
              </a:rPr>
              <a:t>SPaG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181" y="763126"/>
            <a:ext cx="10321636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Letter-join 40" panose="02000805000000020003" pitchFamily="50" charset="0"/>
              </a:rPr>
              <a:t>Working in pairs or small groups, your teacher will assign you a stanza to perform.</a:t>
            </a:r>
          </a:p>
          <a:p>
            <a:endParaRPr lang="en-GB" sz="2800" dirty="0">
              <a:latin typeface="Letter-join 40" panose="02000805000000020003" pitchFamily="50" charset="0"/>
            </a:endParaRPr>
          </a:p>
          <a:p>
            <a:r>
              <a:rPr lang="en-GB" sz="2800" dirty="0" smtClean="0">
                <a:latin typeface="Letter-join 40" panose="02000805000000020003" pitchFamily="50" charset="0"/>
              </a:rPr>
              <a:t>Each group will perform their stanza to the class.</a:t>
            </a:r>
          </a:p>
          <a:p>
            <a:endParaRPr lang="en-GB" sz="2800" dirty="0">
              <a:latin typeface="Letter-join 40" panose="02000805000000020003" pitchFamily="50" charset="0"/>
            </a:endParaRPr>
          </a:p>
          <a:p>
            <a:r>
              <a:rPr lang="en-GB" sz="2800" dirty="0" smtClean="0">
                <a:latin typeface="Letter-join 40" panose="02000805000000020003" pitchFamily="50" charset="0"/>
              </a:rPr>
              <a:t>You must include:</a:t>
            </a:r>
          </a:p>
          <a:p>
            <a:r>
              <a:rPr lang="en-GB" sz="2800" dirty="0">
                <a:latin typeface="Letter-join 40" panose="02000805000000020003" pitchFamily="50" charset="0"/>
              </a:rPr>
              <a:t>Intonation: the rise and fall of the voice in speaking</a:t>
            </a:r>
          </a:p>
          <a:p>
            <a:r>
              <a:rPr lang="en-GB" sz="2800" dirty="0">
                <a:latin typeface="Letter-join 40" panose="02000805000000020003" pitchFamily="50" charset="0"/>
              </a:rPr>
              <a:t>Tone: vocal sound (quality and strength)</a:t>
            </a:r>
          </a:p>
          <a:p>
            <a:r>
              <a:rPr lang="en-GB" sz="2800" dirty="0">
                <a:latin typeface="Letter-join 40" panose="02000805000000020003" pitchFamily="50" charset="0"/>
              </a:rPr>
              <a:t>Volume: quantity or power of sound</a:t>
            </a:r>
          </a:p>
          <a:p>
            <a:r>
              <a:rPr lang="en-GB" sz="2800" dirty="0">
                <a:latin typeface="Letter-join 40" panose="02000805000000020003" pitchFamily="50" charset="0"/>
              </a:rPr>
              <a:t>Action: a thing done; an act</a:t>
            </a:r>
          </a:p>
          <a:p>
            <a:endParaRPr lang="en-GB" sz="2800" dirty="0" smtClean="0">
              <a:latin typeface="Letter-join 40" panose="02000805000000020003" pitchFamily="50" charset="0"/>
            </a:endParaRPr>
          </a:p>
          <a:p>
            <a:r>
              <a:rPr lang="en-GB" sz="2800" dirty="0" smtClean="0">
                <a:latin typeface="Letter-join 40" panose="02000805000000020003" pitchFamily="50" charset="0"/>
              </a:rPr>
              <a:t>You can use props to help with your role play!</a:t>
            </a:r>
          </a:p>
          <a:p>
            <a:endParaRPr lang="en-GB" sz="2800" dirty="0">
              <a:latin typeface="Letter-join 40" panose="02000805000000020003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811" y="4324783"/>
            <a:ext cx="2524898" cy="25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8251" y="1635330"/>
            <a:ext cx="751549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prstClr val="black"/>
                </a:solidFill>
                <a:latin typeface="Letter-join 40" panose="02000805000000020003" pitchFamily="50" charset="0"/>
              </a:rPr>
              <a:t>LC: Discussing writing similar to that which they are planning to understand and learn from its structure, vocabulary and grammar (SL7E)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59812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8"/>
            <a:ext cx="5136838" cy="710219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Lesson 2 – Writing Focus</a:t>
            </a:r>
          </a:p>
          <a:p>
            <a:pPr marL="0" indent="0">
              <a:buNone/>
            </a:pP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2355011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745" y="1896392"/>
            <a:ext cx="1105431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4000" b="1" dirty="0">
                <a:latin typeface="Letter-join 40" panose="02000805000000020003" pitchFamily="50" charset="0"/>
              </a:rPr>
              <a:t>To write </a:t>
            </a:r>
            <a:r>
              <a:rPr lang="en-GB" sz="4000" b="1" dirty="0" smtClean="0">
                <a:latin typeface="Letter-join 40" panose="02000805000000020003" pitchFamily="50" charset="0"/>
              </a:rPr>
              <a:t>a 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narrative poem </a:t>
            </a:r>
            <a:r>
              <a:rPr lang="en-GB" sz="4000" b="1" dirty="0" smtClean="0">
                <a:latin typeface="Letter-join 40" panose="02000805000000020003" pitchFamily="50" charset="0"/>
              </a:rPr>
              <a:t>based on a traditional tale. 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48164" y="4096445"/>
            <a:ext cx="6664036" cy="38401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Purpose: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Entertain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Audience: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Year 3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Genre: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Poetry</a:t>
            </a:r>
          </a:p>
        </p:txBody>
      </p:sp>
    </p:spTree>
    <p:extLst>
      <p:ext uri="{BB962C8B-B14F-4D97-AF65-F5344CB8AC3E}">
        <p14:creationId xmlns:p14="http://schemas.microsoft.com/office/powerpoint/2010/main" val="25228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5424221" cy="984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Our writing tools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6540" y="1635330"/>
            <a:ext cx="717485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Letter-join 40" panose="02000805000000020003" pitchFamily="50" charset="0"/>
              </a:rPr>
              <a:t>The Three Zones of Writing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831"/>
          <a:stretch/>
        </p:blipFill>
        <p:spPr>
          <a:xfrm>
            <a:off x="1796684" y="2286385"/>
            <a:ext cx="7614564" cy="3431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9895</TotalTime>
  <Words>1164</Words>
  <Application>Microsoft Office PowerPoint</Application>
  <PresentationFormat>Widescreen</PresentationFormat>
  <Paragraphs>282</Paragraphs>
  <Slides>42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HfW cursive</vt:lpstr>
      <vt:lpstr>Letter-join 40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Authorised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Value</dc:title>
  <dc:creator>Zoe Brown</dc:creator>
  <cp:lastModifiedBy>Laura Bushell</cp:lastModifiedBy>
  <cp:revision>418</cp:revision>
  <dcterms:created xsi:type="dcterms:W3CDTF">2019-07-14T17:14:40Z</dcterms:created>
  <dcterms:modified xsi:type="dcterms:W3CDTF">2022-06-21T11:36:42Z</dcterms:modified>
</cp:coreProperties>
</file>