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4" r:id="rId4"/>
    <p:sldId id="273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5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0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54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4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6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3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1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5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1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7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77345-FFFC-4D10-8B8E-407D93034D73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38EF-D4F9-4A6D-A0E2-A36BC83D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24348/stars-and-planet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youtube.com/watch?v=K3YfLAAi3V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6bSShLJMOm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 object, star, dark&#10;&#10;Description automatically generated">
            <a:extLst>
              <a:ext uri="{FF2B5EF4-FFF2-40B4-BE49-F238E27FC236}">
                <a16:creationId xmlns:a16="http://schemas.microsoft.com/office/drawing/2014/main" id="{80EBAEA6-0FB2-4C80-8379-794C94814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57" b="144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B398C-8867-40D8-B5CC-00AF3C511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9162" y="2902226"/>
            <a:ext cx="3852041" cy="3533946"/>
          </a:xfrm>
        </p:spPr>
        <p:txBody>
          <a:bodyPr>
            <a:normAutofit fontScale="90000"/>
          </a:bodyPr>
          <a:lstStyle/>
          <a:p>
            <a:br>
              <a:rPr lang="en-GB" sz="3100" dirty="0">
                <a:latin typeface="HfW cursiv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3100" dirty="0">
                <a:latin typeface="HfW cursiv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Moon</a:t>
            </a:r>
            <a:br>
              <a:rPr lang="en-GB" sz="3100" dirty="0">
                <a:latin typeface="HfW cursiv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GB" sz="3100" dirty="0">
                <a:latin typeface="HfW cursiv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3100" dirty="0">
                <a:solidFill>
                  <a:srgbClr val="0070C0"/>
                </a:solidFill>
                <a:latin typeface="HfW cursiv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https://www.youtube.com/watch?v=K3YfLAAi3Vc</a:t>
            </a:r>
            <a:r>
              <a:rPr lang="en-GB" sz="3100" dirty="0">
                <a:solidFill>
                  <a:srgbClr val="0070C0"/>
                </a:solidFill>
                <a:latin typeface="HfW cursive" panose="00000500000000000000" pitchFamily="2" charset="0"/>
              </a:rPr>
              <a:t> </a:t>
            </a:r>
            <a:br>
              <a:rPr lang="en-GB" sz="3100" dirty="0">
                <a:latin typeface="HfW cursive" panose="00000500000000000000" pitchFamily="2" charset="0"/>
              </a:rPr>
            </a:br>
            <a:br>
              <a:rPr lang="en-GB" sz="4000" dirty="0"/>
            </a:br>
            <a:endParaRPr lang="en-GB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35F2B72-19E1-4748-B07D-DB351F4BB042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universetoday.com/24348/stars-and-plane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233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B692-8330-439C-BD55-712DB2F5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</a:rPr>
              <a:t>The Earth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F146B-0BD3-47E5-8775-1E704659F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7" r="1" b="11856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CEA3DB-2099-42F7-A388-788998A8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91260"/>
            <a:ext cx="4281890" cy="60438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Earth is the third planet from the Sun and our home planet.</a:t>
            </a: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Earth revolves around the Sun once every 365.25 days - this is known as one Earth year.</a:t>
            </a:r>
          </a:p>
          <a:p>
            <a:endParaRPr lang="en-GB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In one year, Earth rotates like a spinning ball about 366.25 times – they are known as Earth days. </a:t>
            </a:r>
          </a:p>
          <a:p>
            <a:endParaRPr lang="en-GB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Only 3% of Earth’s water is fresh and 97% of it is salty.</a:t>
            </a:r>
          </a:p>
          <a:p>
            <a:endParaRPr lang="en-GB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The surface of Earth is covered by water, around 71%, only 29% of Earth’s surface is covered by land.</a:t>
            </a:r>
          </a:p>
          <a:p>
            <a:endParaRPr lang="en-GB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  <a:p>
            <a:r>
              <a:rPr lang="en-GB" sz="1400" dirty="0">
                <a:solidFill>
                  <a:srgbClr val="FFFFFF"/>
                </a:solidFill>
                <a:latin typeface="HfW cursive" panose="00000500000000000000" pitchFamily="2" charset="0"/>
              </a:rPr>
              <a:t>The Earth has one moon.</a:t>
            </a:r>
            <a:endParaRPr lang="en-US" sz="1400" dirty="0">
              <a:solidFill>
                <a:srgbClr val="FFFFFF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5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B692-8330-439C-BD55-712DB2F5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The Moon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CEA3DB-2099-42F7-A388-788998A8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fW cursive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on the link below to find out all about the moon.</a:t>
            </a:r>
          </a:p>
          <a:p>
            <a:pPr marL="0" indent="0">
              <a:buNone/>
            </a:pPr>
            <a:endParaRPr lang="en-US" sz="2000" dirty="0">
              <a:latin typeface="HfW cursive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000" dirty="0">
              <a:latin typeface="HfW cursive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000" dirty="0">
              <a:latin typeface="HfW cursive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000" dirty="0">
              <a:latin typeface="HfW cursive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000" dirty="0">
                <a:latin typeface="HfW cursive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https://www.youtube.com/watch?v=6bSShLJMOmc</a:t>
            </a:r>
            <a:endParaRPr lang="en-US" sz="2000" dirty="0">
              <a:latin typeface="HfW cursive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B9ED4-07B6-496E-B20A-D1726562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019645"/>
            <a:ext cx="6019331" cy="48154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091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A81E-C383-42D3-8488-17CF2B3A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HfW cursive" panose="00000500000000000000" pitchFamily="2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8E1B-5EE1-4D56-8F7B-AC3C1059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HfW cursive" panose="00000500000000000000" pitchFamily="2" charset="0"/>
              </a:rPr>
              <a:t>Draw and cut a large circle shape. (This is your moon).</a:t>
            </a:r>
          </a:p>
          <a:p>
            <a:r>
              <a:rPr lang="en-GB" dirty="0">
                <a:latin typeface="HfW cursive" panose="00000500000000000000" pitchFamily="2" charset="0"/>
              </a:rPr>
              <a:t>With glue, draw circle shapes. (These will represent the craters and the glue will give texture to your moon).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>
                <a:latin typeface="HfW cursive" panose="00000500000000000000" pitchFamily="2" charset="0"/>
              </a:rPr>
              <a:t>Paint your moon using grey, green, blue or red colours.</a:t>
            </a:r>
          </a:p>
          <a:p>
            <a:r>
              <a:rPr lang="en-GB" dirty="0">
                <a:latin typeface="HfW cursive" panose="00000500000000000000" pitchFamily="2" charset="0"/>
              </a:rPr>
              <a:t>(Colours that represent super moons) 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2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HfW cursive</vt:lpstr>
      <vt:lpstr>Office Theme</vt:lpstr>
      <vt:lpstr> The Moon  https://www.youtube.com/watch?v=K3YfLAAi3Vc   </vt:lpstr>
      <vt:lpstr>The Earth</vt:lpstr>
      <vt:lpstr>The Moon</vt:lpstr>
      <vt:lpstr>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Moon  https://www.youtube.com/watch?v=K3YfLAAi3Vc   </dc:title>
  <dc:creator>Janice Tyson</dc:creator>
  <cp:lastModifiedBy>Janice Tyson</cp:lastModifiedBy>
  <cp:revision>1</cp:revision>
  <dcterms:created xsi:type="dcterms:W3CDTF">2021-06-29T13:07:28Z</dcterms:created>
  <dcterms:modified xsi:type="dcterms:W3CDTF">2021-06-29T13:08:50Z</dcterms:modified>
</cp:coreProperties>
</file>