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notesMasterIdLst>
    <p:notesMasterId r:id="rId25"/>
  </p:notesMasterIdLst>
  <p:handoutMasterIdLst>
    <p:handoutMasterId r:id="rId26"/>
  </p:handoutMasterIdLst>
  <p:sldIdLst>
    <p:sldId id="295" r:id="rId2"/>
    <p:sldId id="277" r:id="rId3"/>
    <p:sldId id="258" r:id="rId4"/>
    <p:sldId id="264" r:id="rId5"/>
    <p:sldId id="278" r:id="rId6"/>
    <p:sldId id="279" r:id="rId7"/>
    <p:sldId id="280" r:id="rId8"/>
    <p:sldId id="281" r:id="rId9"/>
    <p:sldId id="282" r:id="rId10"/>
    <p:sldId id="283" r:id="rId11"/>
    <p:sldId id="284" r:id="rId12"/>
    <p:sldId id="285" r:id="rId13"/>
    <p:sldId id="286" r:id="rId14"/>
    <p:sldId id="287" r:id="rId15"/>
    <p:sldId id="288" r:id="rId16"/>
    <p:sldId id="289" r:id="rId17"/>
    <p:sldId id="290" r:id="rId18"/>
    <p:sldId id="291" r:id="rId19"/>
    <p:sldId id="292" r:id="rId20"/>
    <p:sldId id="293" r:id="rId21"/>
    <p:sldId id="267" r:id="rId22"/>
    <p:sldId id="297" r:id="rId23"/>
    <p:sldId id="296" r:id="rId24"/>
  </p:sldIdLst>
  <p:sldSz cx="9144000" cy="6858000" type="screen4x3"/>
  <p:notesSz cx="6858000" cy="9144000"/>
  <p:embeddedFontLst>
    <p:embeddedFont>
      <p:font typeface="Calibri" panose="020F0502020204030204" pitchFamily="34" charset="0"/>
      <p:regular r:id="rId27"/>
      <p:bold r:id="rId28"/>
      <p:italic r:id="rId29"/>
      <p:boldItalic r:id="rId30"/>
    </p:embeddedFont>
    <p:embeddedFont>
      <p:font typeface="Roboto" panose="02000000000000000000" pitchFamily="2" charset="0"/>
      <p:regular r:id="rId31"/>
      <p:bold r:id="rId32"/>
      <p:italic r:id="rId33"/>
      <p:boldItalic r:id="rId34"/>
    </p:embeddedFont>
    <p:embeddedFont>
      <p:font typeface="Twinkl" panose="020B0604020202020204" charset="0"/>
      <p:regular r:id="rId35"/>
      <p:bold r:id="rId3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guide id="4" pos="340" userDrawn="1">
          <p15:clr>
            <a:srgbClr val="A4A3A4"/>
          </p15:clr>
        </p15:guide>
        <p15:guide id="5" orient="horz" pos="3974" userDrawn="1">
          <p15:clr>
            <a:srgbClr val="A4A3A4"/>
          </p15:clr>
        </p15:guide>
        <p15:guide id="6" pos="5420" userDrawn="1">
          <p15:clr>
            <a:srgbClr val="A4A3A4"/>
          </p15:clr>
        </p15:guide>
        <p15:guide id="7" orient="horz" pos="346" userDrawn="1">
          <p15:clr>
            <a:srgbClr val="A4A3A4"/>
          </p15:clr>
        </p15:guide>
        <p15:guide id="8" pos="476" userDrawn="1">
          <p15:clr>
            <a:srgbClr val="A4A3A4"/>
          </p15:clr>
        </p15:guide>
        <p15:guide id="9" orient="horz" pos="482" userDrawn="1">
          <p15:clr>
            <a:srgbClr val="A4A3A4"/>
          </p15:clr>
        </p15:guide>
        <p15:guide id="10" orient="horz" pos="3838" userDrawn="1">
          <p15:clr>
            <a:srgbClr val="A4A3A4"/>
          </p15:clr>
        </p15:guide>
        <p15:guide id="11" pos="5284"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5BD33"/>
    <a:srgbClr val="F39C93"/>
    <a:srgbClr val="ADDAEF"/>
    <a:srgbClr val="EA516C"/>
    <a:srgbClr val="E51E21"/>
    <a:srgbClr val="ED6C76"/>
    <a:srgbClr val="18A0DB"/>
    <a:srgbClr val="DE1E5A"/>
    <a:srgbClr val="BC0105"/>
    <a:srgbClr val="4DB1E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showGuides="1">
      <p:cViewPr varScale="1">
        <p:scale>
          <a:sx n="72" d="100"/>
          <a:sy n="72" d="100"/>
        </p:scale>
        <p:origin x="1350" y="66"/>
      </p:cViewPr>
      <p:guideLst>
        <p:guide orient="horz" pos="2160"/>
        <p:guide pos="2880"/>
        <p:guide pos="340"/>
        <p:guide orient="horz" pos="3974"/>
        <p:guide pos="5420"/>
        <p:guide orient="horz" pos="346"/>
        <p:guide pos="476"/>
        <p:guide orient="horz" pos="482"/>
        <p:guide orient="horz" pos="3838"/>
        <p:guide pos="5284"/>
      </p:guideLst>
    </p:cSldViewPr>
  </p:slideViewPr>
  <p:notesTextViewPr>
    <p:cViewPr>
      <p:scale>
        <a:sx n="3" d="2"/>
        <a:sy n="3" d="2"/>
      </p:scale>
      <p:origin x="0" y="0"/>
    </p:cViewPr>
  </p:notesTextViewPr>
  <p:notesViewPr>
    <p:cSldViewPr snapToGrid="0" showGuides="1">
      <p:cViewPr varScale="1">
        <p:scale>
          <a:sx n="58" d="100"/>
          <a:sy n="58" d="100"/>
        </p:scale>
        <p:origin x="1962" y="9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handoutMaster" Target="handoutMasters/handoutMaster1.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font" Target="fonts/font8.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33" Type="http://schemas.openxmlformats.org/officeDocument/2006/relationships/font" Target="fonts/font7.fntdata"/><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6.fntdata"/><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2.fntdata"/><Relationship Id="rId36" Type="http://schemas.openxmlformats.org/officeDocument/2006/relationships/font" Target="fonts/font10.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5.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font" Target="fonts/font9.fntdata"/><Relationship Id="rId8" Type="http://schemas.openxmlformats.org/officeDocument/2006/relationships/slide" Target="slides/slide7.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B34F151-63AC-41CE-96F5-7702E930870C}" type="datetimeFigureOut">
              <a:rPr lang="en-GB" smtClean="0"/>
              <a:t>28/06/2022</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676B846-B279-40AC-BFF5-DBC4013370C2}" type="slidenum">
              <a:rPr lang="en-GB" smtClean="0"/>
              <a:t>‹#›</a:t>
            </a:fld>
            <a:endParaRPr lang="en-GB"/>
          </a:p>
        </p:txBody>
      </p:sp>
    </p:spTree>
    <p:extLst>
      <p:ext uri="{BB962C8B-B14F-4D97-AF65-F5344CB8AC3E}">
        <p14:creationId xmlns:p14="http://schemas.microsoft.com/office/powerpoint/2010/main" val="26453970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02C5D1-7818-41B5-ABAD-5E4B38A5388F}" type="datetimeFigureOut">
              <a:rPr lang="en-GB" smtClean="0"/>
              <a:t>28/06/2022</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521341-850D-40E1-BB3D-87946DC9B06D}" type="slidenum">
              <a:rPr lang="en-GB" smtClean="0"/>
              <a:t>‹#›</a:t>
            </a:fld>
            <a:endParaRPr lang="en-GB"/>
          </a:p>
        </p:txBody>
      </p:sp>
    </p:spTree>
    <p:extLst>
      <p:ext uri="{BB962C8B-B14F-4D97-AF65-F5344CB8AC3E}">
        <p14:creationId xmlns:p14="http://schemas.microsoft.com/office/powerpoint/2010/main" val="8470487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hyperlink" Target="https://www.twinkl.co.uk/" TargetMode="External"/><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hyperlink" Target="https://www.twinkl.co.uk/resources/number-mathematics-early-years/early-years-numbers-number-system/odd-and-even-numbers-numbers-the-number-system-number-eyfs-mathematics" TargetMode="Externa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hyperlink" Target="https://www.twinkl.co.uk/" TargetMode="External"/><Relationship Id="rId2" Type="http://schemas.openxmlformats.org/officeDocument/2006/relationships/image" Target="../media/image4.jpg"/><Relationship Id="rId1" Type="http://schemas.openxmlformats.org/officeDocument/2006/relationships/slideMaster" Target="../slideMasters/slideMaster1.xml"/><Relationship Id="rId4" Type="http://schemas.openxmlformats.org/officeDocument/2006/relationships/hyperlink" Target="https://www.twinkl.co.uk/resources/number-mathematics-early-years/early-years-numbers-number-system/odd-and-even-numbers-numbers-the-number-system-number-eyfs-mathematics" TargetMode="Externa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hlinkClick r:id="rId3"/>
          </p:cNvPr>
          <p:cNvSpPr/>
          <p:nvPr userDrawn="1"/>
        </p:nvSpPr>
        <p:spPr>
          <a:xfrm>
            <a:off x="4137660" y="3152488"/>
            <a:ext cx="868680" cy="553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a:hlinkClick r:id="rId4"/>
            <a:extLst>
              <a:ext uri="{FF2B5EF4-FFF2-40B4-BE49-F238E27FC236}">
                <a16:creationId xmlns:a16="http://schemas.microsoft.com/office/drawing/2014/main" id="{31B3A672-40A8-4EBC-876B-819B0ADDB739}"/>
              </a:ext>
            </a:extLst>
          </p:cNvPr>
          <p:cNvSpPr/>
          <p:nvPr userDrawn="1"/>
        </p:nvSpPr>
        <p:spPr>
          <a:xfrm>
            <a:off x="8281851" y="5943600"/>
            <a:ext cx="862149" cy="914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hlinkClick r:id="rId4"/>
            <a:extLst>
              <a:ext uri="{FF2B5EF4-FFF2-40B4-BE49-F238E27FC236}">
                <a16:creationId xmlns:a16="http://schemas.microsoft.com/office/drawing/2014/main" id="{1A7F7095-2E6A-457B-AFC3-FF42AF076BC2}"/>
              </a:ext>
            </a:extLst>
          </p:cNvPr>
          <p:cNvSpPr/>
          <p:nvPr userDrawn="1"/>
        </p:nvSpPr>
        <p:spPr>
          <a:xfrm>
            <a:off x="0" y="5943600"/>
            <a:ext cx="1240971" cy="914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5370407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with Box">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ounded Rectangle 3"/>
          <p:cNvSpPr/>
          <p:nvPr userDrawn="1"/>
        </p:nvSpPr>
        <p:spPr bwMode="auto">
          <a:xfrm>
            <a:off x="457198" y="438151"/>
            <a:ext cx="8220075" cy="5957887"/>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072497" y="5734211"/>
            <a:ext cx="576495" cy="580719"/>
          </a:xfrm>
          <a:prstGeom prst="rect">
            <a:avLst/>
          </a:prstGeom>
        </p:spPr>
      </p:pic>
    </p:spTree>
    <p:extLst>
      <p:ext uri="{BB962C8B-B14F-4D97-AF65-F5344CB8AC3E}">
        <p14:creationId xmlns:p14="http://schemas.microsoft.com/office/powerpoint/2010/main" val="34298710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Title 5"/>
          <p:cNvSpPr>
            <a:spLocks noGrp="1"/>
          </p:cNvSpPr>
          <p:nvPr>
            <p:ph type="title"/>
          </p:nvPr>
        </p:nvSpPr>
        <p:spPr>
          <a:xfrm>
            <a:off x="457198" y="478895"/>
            <a:ext cx="8220075" cy="994306"/>
          </a:xfrm>
        </p:spPr>
        <p:txBody>
          <a:bodyPr>
            <a:noAutofit/>
          </a:bodyPr>
          <a:lstStyle>
            <a:lvl1pPr>
              <a:defRPr>
                <a:latin typeface="Twinkl"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2610794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ims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75232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End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a:hlinkClick r:id="rId3"/>
          </p:cNvPr>
          <p:cNvSpPr/>
          <p:nvPr userDrawn="1"/>
        </p:nvSpPr>
        <p:spPr>
          <a:xfrm>
            <a:off x="4137660" y="3152488"/>
            <a:ext cx="868680" cy="553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Rectangle 1">
            <a:hlinkClick r:id="rId4"/>
            <a:extLst>
              <a:ext uri="{FF2B5EF4-FFF2-40B4-BE49-F238E27FC236}">
                <a16:creationId xmlns:a16="http://schemas.microsoft.com/office/drawing/2014/main" id="{C7313C05-0E8A-4E3E-8D2A-3E422DB7CB48}"/>
              </a:ext>
            </a:extLst>
          </p:cNvPr>
          <p:cNvSpPr/>
          <p:nvPr userDrawn="1"/>
        </p:nvSpPr>
        <p:spPr>
          <a:xfrm>
            <a:off x="8281851" y="5943600"/>
            <a:ext cx="862149" cy="914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hlinkClick r:id="rId4"/>
            <a:extLst>
              <a:ext uri="{FF2B5EF4-FFF2-40B4-BE49-F238E27FC236}">
                <a16:creationId xmlns:a16="http://schemas.microsoft.com/office/drawing/2014/main" id="{E051B7F6-145E-401E-B875-250F2C129D8F}"/>
              </a:ext>
            </a:extLst>
          </p:cNvPr>
          <p:cNvSpPr/>
          <p:nvPr userDrawn="1"/>
        </p:nvSpPr>
        <p:spPr>
          <a:xfrm>
            <a:off x="0" y="5943600"/>
            <a:ext cx="1240971" cy="914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68197377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18A0DB"/>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89745" y="695325"/>
            <a:ext cx="8164510" cy="1150938"/>
          </a:xfrm>
          <a:prstGeom prst="roundRect">
            <a:avLst>
              <a:gd name="adj" fmla="val 9641"/>
            </a:avLst>
          </a:prstGeom>
          <a:noFill/>
          <a:ln w="25400">
            <a:noFill/>
          </a:ln>
        </p:spPr>
        <p:txBody>
          <a:bodyPr vert="horz" lIns="252000" tIns="252000" rIns="252000" bIns="252000" rtlCol="0" anchor="ctr" anchorCtr="1">
            <a:normAutofit/>
          </a:bodyPr>
          <a:lstStyle/>
          <a:p>
            <a:r>
              <a:rPr lang="en-US"/>
              <a:t>Click to edit Master title style</a:t>
            </a:r>
            <a:endParaRPr lang="en-US" dirty="0"/>
          </a:p>
        </p:txBody>
      </p:sp>
      <p:sp>
        <p:nvSpPr>
          <p:cNvPr id="3" name="Text Placeholder 2"/>
          <p:cNvSpPr>
            <a:spLocks noGrp="1"/>
          </p:cNvSpPr>
          <p:nvPr>
            <p:ph type="body" idx="1"/>
          </p:nvPr>
        </p:nvSpPr>
        <p:spPr>
          <a:xfrm>
            <a:off x="489745" y="1957386"/>
            <a:ext cx="8164510" cy="4387851"/>
          </a:xfrm>
          <a:prstGeom prst="roundRect">
            <a:avLst>
              <a:gd name="adj" fmla="val 2585"/>
            </a:avLst>
          </a:prstGeom>
          <a:noFill/>
          <a:ln w="25400">
            <a:noFill/>
          </a:ln>
        </p:spPr>
        <p:txBody>
          <a:bodyPr vert="horz" lIns="252000" tIns="252000" rIns="252000" bIns="25200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389201"/>
      </p:ext>
    </p:extLst>
  </p:cSld>
  <p:clrMap bg1="lt1" tx1="dk1" bg2="lt2" tx2="dk2" accent1="accent1" accent2="accent2" accent3="accent3" accent4="accent4" accent5="accent5" accent6="accent6" hlink="hlink" folHlink="folHlink"/>
  <p:sldLayoutIdLst>
    <p:sldLayoutId id="2147483661" r:id="rId1"/>
    <p:sldLayoutId id="2147483667" r:id="rId2"/>
    <p:sldLayoutId id="2147483662" r:id="rId3"/>
    <p:sldLayoutId id="2147483663" r:id="rId4"/>
    <p:sldLayoutId id="2147483666" r:id="rId5"/>
  </p:sldLayoutIdLst>
  <p:txStyles>
    <p:titleStyle>
      <a:lvl1pPr algn="l" defTabSz="914400" rtl="0" eaLnBrk="1" latinLnBrk="0" hangingPunct="1">
        <a:lnSpc>
          <a:spcPct val="90000"/>
        </a:lnSpc>
        <a:spcBef>
          <a:spcPct val="0"/>
        </a:spcBef>
        <a:buNone/>
        <a:defRPr sz="4000" b="1" kern="1200">
          <a:solidFill>
            <a:srgbClr val="1C1C1C"/>
          </a:solidFill>
          <a:latin typeface="Twinkl"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Twinkl" pitchFamily="50" charset="0"/>
          <a:ea typeface="Twinkl"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Twinkl" pitchFamily="50" charset="0"/>
          <a:ea typeface="Twinkl"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hyperlink" Target="https://www.youtube.com/watch?v=hae10bsW_CM" TargetMode="Externa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20.tiff"/><Relationship Id="rId3" Type="http://schemas.openxmlformats.org/officeDocument/2006/relationships/image" Target="../media/image7.png"/><Relationship Id="rId7" Type="http://schemas.openxmlformats.org/officeDocument/2006/relationships/image" Target="../media/image16.tiff"/><Relationship Id="rId2" Type="http://schemas.openxmlformats.org/officeDocument/2006/relationships/image" Target="../media/image19.png"/><Relationship Id="rId1" Type="http://schemas.openxmlformats.org/officeDocument/2006/relationships/slideLayout" Target="../slideLayouts/slideLayout3.xml"/><Relationship Id="rId6" Type="http://schemas.openxmlformats.org/officeDocument/2006/relationships/image" Target="../media/image13.tiff"/><Relationship Id="rId5" Type="http://schemas.openxmlformats.org/officeDocument/2006/relationships/image" Target="../media/image11.tiff"/><Relationship Id="rId4" Type="http://schemas.openxmlformats.org/officeDocument/2006/relationships/image" Target="../media/image15.tiff"/><Relationship Id="rId9" Type="http://schemas.openxmlformats.org/officeDocument/2006/relationships/image" Target="../media/image21.tiff"/></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2.png"/><Relationship Id="rId1" Type="http://schemas.openxmlformats.org/officeDocument/2006/relationships/slideLayout" Target="../slideLayouts/slideLayout3.xml"/><Relationship Id="rId4" Type="http://schemas.openxmlformats.org/officeDocument/2006/relationships/image" Target="../media/image23.tiff"/></Relationships>
</file>

<file path=ppt/slides/_rels/slide12.xml.rels><?xml version="1.0" encoding="UTF-8" standalone="yes"?>
<Relationships xmlns="http://schemas.openxmlformats.org/package/2006/relationships"><Relationship Id="rId8" Type="http://schemas.openxmlformats.org/officeDocument/2006/relationships/image" Target="../media/image20.tiff"/><Relationship Id="rId3" Type="http://schemas.openxmlformats.org/officeDocument/2006/relationships/image" Target="../media/image7.png"/><Relationship Id="rId7" Type="http://schemas.openxmlformats.org/officeDocument/2006/relationships/image" Target="../media/image16.tiff"/><Relationship Id="rId2" Type="http://schemas.openxmlformats.org/officeDocument/2006/relationships/image" Target="../media/image24.png"/><Relationship Id="rId1" Type="http://schemas.openxmlformats.org/officeDocument/2006/relationships/slideLayout" Target="../slideLayouts/slideLayout3.xml"/><Relationship Id="rId6" Type="http://schemas.openxmlformats.org/officeDocument/2006/relationships/image" Target="../media/image13.tiff"/><Relationship Id="rId11" Type="http://schemas.openxmlformats.org/officeDocument/2006/relationships/image" Target="../media/image25.tiff"/><Relationship Id="rId5" Type="http://schemas.openxmlformats.org/officeDocument/2006/relationships/image" Target="../media/image11.tiff"/><Relationship Id="rId10" Type="http://schemas.openxmlformats.org/officeDocument/2006/relationships/image" Target="../media/image23.tiff"/><Relationship Id="rId4" Type="http://schemas.openxmlformats.org/officeDocument/2006/relationships/image" Target="../media/image15.tiff"/><Relationship Id="rId9" Type="http://schemas.openxmlformats.org/officeDocument/2006/relationships/image" Target="../media/image21.tiff"/></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6.png"/><Relationship Id="rId1" Type="http://schemas.openxmlformats.org/officeDocument/2006/relationships/slideLayout" Target="../slideLayouts/slideLayout3.xml"/><Relationship Id="rId4" Type="http://schemas.openxmlformats.org/officeDocument/2006/relationships/image" Target="../media/image27.tiff"/></Relationships>
</file>

<file path=ppt/slides/_rels/slide14.xml.rels><?xml version="1.0" encoding="UTF-8" standalone="yes"?>
<Relationships xmlns="http://schemas.openxmlformats.org/package/2006/relationships"><Relationship Id="rId8" Type="http://schemas.openxmlformats.org/officeDocument/2006/relationships/image" Target="../media/image20.tiff"/><Relationship Id="rId13" Type="http://schemas.openxmlformats.org/officeDocument/2006/relationships/image" Target="../media/image30.tiff"/><Relationship Id="rId3" Type="http://schemas.openxmlformats.org/officeDocument/2006/relationships/image" Target="../media/image7.png"/><Relationship Id="rId7" Type="http://schemas.openxmlformats.org/officeDocument/2006/relationships/image" Target="../media/image16.tiff"/><Relationship Id="rId12" Type="http://schemas.openxmlformats.org/officeDocument/2006/relationships/image" Target="../media/image27.tiff"/><Relationship Id="rId2" Type="http://schemas.openxmlformats.org/officeDocument/2006/relationships/image" Target="../media/image28.png"/><Relationship Id="rId1" Type="http://schemas.openxmlformats.org/officeDocument/2006/relationships/slideLayout" Target="../slideLayouts/slideLayout3.xml"/><Relationship Id="rId6" Type="http://schemas.openxmlformats.org/officeDocument/2006/relationships/image" Target="../media/image13.tiff"/><Relationship Id="rId11" Type="http://schemas.openxmlformats.org/officeDocument/2006/relationships/image" Target="../media/image25.tiff"/><Relationship Id="rId5" Type="http://schemas.openxmlformats.org/officeDocument/2006/relationships/image" Target="../media/image11.tiff"/><Relationship Id="rId10" Type="http://schemas.openxmlformats.org/officeDocument/2006/relationships/image" Target="../media/image29.tiff"/><Relationship Id="rId4" Type="http://schemas.openxmlformats.org/officeDocument/2006/relationships/image" Target="../media/image15.tiff"/><Relationship Id="rId9" Type="http://schemas.openxmlformats.org/officeDocument/2006/relationships/image" Target="../media/image21.tiff"/></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3.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6.xml.rels><?xml version="1.0" encoding="UTF-8" standalone="yes"?>
<Relationships xmlns="http://schemas.openxmlformats.org/package/2006/relationships"><Relationship Id="rId8" Type="http://schemas.openxmlformats.org/officeDocument/2006/relationships/image" Target="../media/image37.tiff"/><Relationship Id="rId3" Type="http://schemas.openxmlformats.org/officeDocument/2006/relationships/image" Target="../media/image32.png"/><Relationship Id="rId7" Type="http://schemas.openxmlformats.org/officeDocument/2006/relationships/image" Target="../media/image36.tiff"/><Relationship Id="rId2" Type="http://schemas.openxmlformats.org/officeDocument/2006/relationships/image" Target="../media/image31.png"/><Relationship Id="rId1" Type="http://schemas.openxmlformats.org/officeDocument/2006/relationships/slideLayout" Target="../slideLayouts/slideLayout3.xml"/><Relationship Id="rId6" Type="http://schemas.openxmlformats.org/officeDocument/2006/relationships/image" Target="../media/image35.png"/><Relationship Id="rId11" Type="http://schemas.openxmlformats.org/officeDocument/2006/relationships/image" Target="../media/image40.tiff"/><Relationship Id="rId5" Type="http://schemas.openxmlformats.org/officeDocument/2006/relationships/image" Target="../media/image34.png"/><Relationship Id="rId10" Type="http://schemas.openxmlformats.org/officeDocument/2006/relationships/image" Target="../media/image39.tiff"/><Relationship Id="rId4" Type="http://schemas.openxmlformats.org/officeDocument/2006/relationships/image" Target="../media/image33.png"/><Relationship Id="rId9" Type="http://schemas.openxmlformats.org/officeDocument/2006/relationships/image" Target="../media/image38.tiff"/></Relationships>
</file>

<file path=ppt/slides/_rels/slide1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3.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1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3.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19.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26.png"/><Relationship Id="rId7" Type="http://schemas.openxmlformats.org/officeDocument/2006/relationships/image" Target="../media/image17.png"/><Relationship Id="rId2" Type="http://schemas.openxmlformats.org/officeDocument/2006/relationships/image" Target="../media/image28.png"/><Relationship Id="rId1" Type="http://schemas.openxmlformats.org/officeDocument/2006/relationships/slideLayout" Target="../slideLayouts/slideLayout3.xml"/><Relationship Id="rId6" Type="http://schemas.openxmlformats.org/officeDocument/2006/relationships/image" Target="../media/image19.png"/><Relationship Id="rId11" Type="http://schemas.openxmlformats.org/officeDocument/2006/relationships/image" Target="../media/image8.png"/><Relationship Id="rId5" Type="http://schemas.openxmlformats.org/officeDocument/2006/relationships/image" Target="../media/image22.png"/><Relationship Id="rId10" Type="http://schemas.openxmlformats.org/officeDocument/2006/relationships/image" Target="../media/image9.png"/><Relationship Id="rId4" Type="http://schemas.openxmlformats.org/officeDocument/2006/relationships/image" Target="../media/image24.png"/><Relationship Id="rId9" Type="http://schemas.openxmlformats.org/officeDocument/2006/relationships/image" Target="../media/image1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26.png"/><Relationship Id="rId7" Type="http://schemas.openxmlformats.org/officeDocument/2006/relationships/image" Target="../media/image17.png"/><Relationship Id="rId2" Type="http://schemas.openxmlformats.org/officeDocument/2006/relationships/image" Target="../media/image28.png"/><Relationship Id="rId1" Type="http://schemas.openxmlformats.org/officeDocument/2006/relationships/slideLayout" Target="../slideLayouts/slideLayout3.xml"/><Relationship Id="rId6" Type="http://schemas.openxmlformats.org/officeDocument/2006/relationships/image" Target="../media/image19.png"/><Relationship Id="rId11" Type="http://schemas.openxmlformats.org/officeDocument/2006/relationships/image" Target="../media/image8.png"/><Relationship Id="rId5" Type="http://schemas.openxmlformats.org/officeDocument/2006/relationships/image" Target="../media/image22.png"/><Relationship Id="rId10" Type="http://schemas.openxmlformats.org/officeDocument/2006/relationships/image" Target="../media/image9.png"/><Relationship Id="rId4" Type="http://schemas.openxmlformats.org/officeDocument/2006/relationships/image" Target="../media/image24.png"/><Relationship Id="rId9" Type="http://schemas.openxmlformats.org/officeDocument/2006/relationships/image" Target="../media/image1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tiff"/><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png"/><Relationship Id="rId1" Type="http://schemas.openxmlformats.org/officeDocument/2006/relationships/slideLayout" Target="../slideLayouts/slideLayout3.xml"/><Relationship Id="rId5" Type="http://schemas.openxmlformats.org/officeDocument/2006/relationships/image" Target="../media/image11.tiff"/><Relationship Id="rId4" Type="http://schemas.openxmlformats.org/officeDocument/2006/relationships/image" Target="../media/image10.tiff"/></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3.xml"/><Relationship Id="rId4" Type="http://schemas.openxmlformats.org/officeDocument/2006/relationships/image" Target="../media/image13.tiff"/></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6.tiff"/><Relationship Id="rId2" Type="http://schemas.openxmlformats.org/officeDocument/2006/relationships/image" Target="../media/image7.png"/><Relationship Id="rId1" Type="http://schemas.openxmlformats.org/officeDocument/2006/relationships/slideLayout" Target="../slideLayouts/slideLayout3.xml"/><Relationship Id="rId6" Type="http://schemas.openxmlformats.org/officeDocument/2006/relationships/image" Target="../media/image13.tiff"/><Relationship Id="rId5" Type="http://schemas.openxmlformats.org/officeDocument/2006/relationships/image" Target="../media/image11.tiff"/><Relationship Id="rId4" Type="http://schemas.openxmlformats.org/officeDocument/2006/relationships/image" Target="../media/image15.tiff"/></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7.png"/><Relationship Id="rId1" Type="http://schemas.openxmlformats.org/officeDocument/2006/relationships/slideLayout" Target="../slideLayouts/slideLayout3.xml"/><Relationship Id="rId4" Type="http://schemas.openxmlformats.org/officeDocument/2006/relationships/image" Target="../media/image18.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62594" y="1306286"/>
            <a:ext cx="6714309" cy="369332"/>
          </a:xfrm>
          <a:prstGeom prst="rect">
            <a:avLst/>
          </a:prstGeom>
          <a:noFill/>
        </p:spPr>
        <p:txBody>
          <a:bodyPr wrap="square" rtlCol="0">
            <a:spAutoFit/>
          </a:bodyPr>
          <a:lstStyle/>
          <a:p>
            <a:r>
              <a:rPr lang="en-GB" dirty="0"/>
              <a:t>Wednesday 06.07.22</a:t>
            </a:r>
          </a:p>
        </p:txBody>
      </p:sp>
      <p:sp>
        <p:nvSpPr>
          <p:cNvPr id="3" name="TextBox 2"/>
          <p:cNvSpPr txBox="1"/>
          <p:nvPr/>
        </p:nvSpPr>
        <p:spPr>
          <a:xfrm>
            <a:off x="1071154" y="2116183"/>
            <a:ext cx="7302137" cy="1754326"/>
          </a:xfrm>
          <a:prstGeom prst="rect">
            <a:avLst/>
          </a:prstGeom>
          <a:noFill/>
        </p:spPr>
        <p:txBody>
          <a:bodyPr wrap="square" rtlCol="0">
            <a:spAutoFit/>
          </a:bodyPr>
          <a:lstStyle/>
          <a:p>
            <a:r>
              <a:rPr lang="en-GB" dirty="0"/>
              <a:t>Count in 2’s song</a:t>
            </a:r>
          </a:p>
          <a:p>
            <a:r>
              <a:rPr lang="en-GB" dirty="0">
                <a:hlinkClick r:id="rId2"/>
              </a:rPr>
              <a:t>https://www.youtube.com/watch?v=hae10bsW_CM</a:t>
            </a:r>
            <a:endParaRPr lang="en-GB" dirty="0"/>
          </a:p>
          <a:p>
            <a:r>
              <a:rPr lang="en-GB" dirty="0"/>
              <a:t> </a:t>
            </a:r>
          </a:p>
          <a:p>
            <a:r>
              <a:rPr lang="en-GB" dirty="0"/>
              <a:t>What do you notice about the numbers that you say?</a:t>
            </a:r>
          </a:p>
          <a:p>
            <a:endParaRPr lang="en-GB" dirty="0"/>
          </a:p>
          <a:p>
            <a:r>
              <a:rPr lang="en-GB" dirty="0"/>
              <a:t>These are called even numbers.</a:t>
            </a:r>
          </a:p>
        </p:txBody>
      </p:sp>
    </p:spTree>
    <p:extLst>
      <p:ext uri="{BB962C8B-B14F-4D97-AF65-F5344CB8AC3E}">
        <p14:creationId xmlns:p14="http://schemas.microsoft.com/office/powerpoint/2010/main" val="8865081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0DA86206-C649-42EE-AFAC-F0ACE6E46A00}"/>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781176" y="1749779"/>
            <a:ext cx="6810373" cy="4459662"/>
          </a:xfrm>
          <a:prstGeom prst="rect">
            <a:avLst/>
          </a:prstGeom>
        </p:spPr>
      </p:pic>
      <p:sp>
        <p:nvSpPr>
          <p:cNvPr id="6" name="Title 2">
            <a:extLst>
              <a:ext uri="{FF2B5EF4-FFF2-40B4-BE49-F238E27FC236}">
                <a16:creationId xmlns:a16="http://schemas.microsoft.com/office/drawing/2014/main" id="{A6F4BB27-6345-4E6E-A640-161BEA800709}"/>
              </a:ext>
            </a:extLst>
          </p:cNvPr>
          <p:cNvSpPr txBox="1">
            <a:spLocks/>
          </p:cNvSpPr>
          <p:nvPr/>
        </p:nvSpPr>
        <p:spPr>
          <a:xfrm>
            <a:off x="461961" y="700615"/>
            <a:ext cx="8220075" cy="994306"/>
          </a:xfrm>
          <a:prstGeom prst="roundRect">
            <a:avLst>
              <a:gd name="adj" fmla="val 9641"/>
            </a:avLst>
          </a:prstGeom>
          <a:noFill/>
          <a:ln w="25400">
            <a:no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4000" b="1" kern="1200">
                <a:solidFill>
                  <a:srgbClr val="1C1C1C"/>
                </a:solidFill>
                <a:latin typeface="Twinkl" pitchFamily="2" charset="0"/>
                <a:ea typeface="+mj-ea"/>
                <a:cs typeface="+mj-cs"/>
              </a:defRPr>
            </a:lvl1pPr>
          </a:lstStyle>
          <a:p>
            <a:pPr algn="ctr"/>
            <a:br>
              <a:rPr lang="en-GB" sz="2200" b="0" dirty="0">
                <a:latin typeface="+mn-lt"/>
              </a:rPr>
            </a:br>
            <a:r>
              <a:rPr lang="en-GB" sz="2200" b="0" dirty="0">
                <a:latin typeface="+mn-lt"/>
              </a:rPr>
              <a:t>6 is an </a:t>
            </a:r>
            <a:r>
              <a:rPr lang="en-GB" sz="2200" b="0" dirty="0">
                <a:solidFill>
                  <a:srgbClr val="85BD33"/>
                </a:solidFill>
                <a:latin typeface="+mn-lt"/>
              </a:rPr>
              <a:t>even</a:t>
            </a:r>
            <a:r>
              <a:rPr lang="en-GB" sz="2200" b="0" dirty="0">
                <a:latin typeface="+mn-lt"/>
              </a:rPr>
              <a:t> number. The passengers can be grouped together into pairs, with none left over.</a:t>
            </a:r>
          </a:p>
        </p:txBody>
      </p:sp>
      <p:sp>
        <p:nvSpPr>
          <p:cNvPr id="21" name="Title 1"/>
          <p:cNvSpPr>
            <a:spLocks noGrp="1"/>
          </p:cNvSpPr>
          <p:nvPr>
            <p:ph type="title"/>
          </p:nvPr>
        </p:nvSpPr>
        <p:spPr>
          <a:xfrm>
            <a:off x="461962" y="350962"/>
            <a:ext cx="8220075" cy="994306"/>
          </a:xfrm>
        </p:spPr>
        <p:txBody>
          <a:bodyPr/>
          <a:lstStyle/>
          <a:p>
            <a:pPr algn="ctr"/>
            <a:r>
              <a:rPr lang="en-GB" sz="2200" b="0" dirty="0">
                <a:latin typeface="+mn-lt"/>
              </a:rPr>
              <a:t>How many passengers are on this bus?</a:t>
            </a:r>
            <a:endParaRPr lang="en-GB" sz="2400" b="0" dirty="0">
              <a:latin typeface="+mn-lt"/>
            </a:endParaRPr>
          </a:p>
        </p:txBody>
      </p:sp>
      <p:pic>
        <p:nvPicPr>
          <p:cNvPr id="7" name="Picture 6">
            <a:extLst>
              <a:ext uri="{FF2B5EF4-FFF2-40B4-BE49-F238E27FC236}">
                <a16:creationId xmlns:a16="http://schemas.microsoft.com/office/drawing/2014/main" id="{B6E4FE9F-6B0A-4909-A4B1-9C10EF5980C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654880" y="1603529"/>
            <a:ext cx="1229760" cy="1136342"/>
          </a:xfrm>
          <a:prstGeom prst="rect">
            <a:avLst/>
          </a:prstGeom>
        </p:spPr>
      </p:pic>
      <p:sp>
        <p:nvSpPr>
          <p:cNvPr id="2" name="Rectangle 1">
            <a:extLst>
              <a:ext uri="{FF2B5EF4-FFF2-40B4-BE49-F238E27FC236}">
                <a16:creationId xmlns:a16="http://schemas.microsoft.com/office/drawing/2014/main" id="{8BFB7941-8CC5-4898-8D9E-6C8766D9D348}"/>
              </a:ext>
            </a:extLst>
          </p:cNvPr>
          <p:cNvSpPr/>
          <p:nvPr/>
        </p:nvSpPr>
        <p:spPr>
          <a:xfrm>
            <a:off x="3324629" y="2506288"/>
            <a:ext cx="903316" cy="12703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girl 1">
            <a:extLst>
              <a:ext uri="{FF2B5EF4-FFF2-40B4-BE49-F238E27FC236}">
                <a16:creationId xmlns:a16="http://schemas.microsoft.com/office/drawing/2014/main" id="{EDD06B97-8C35-4C18-85DC-B87A1C5AC7C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4384" b="46445"/>
          <a:stretch/>
        </p:blipFill>
        <p:spPr>
          <a:xfrm>
            <a:off x="2831162" y="2521067"/>
            <a:ext cx="1480612" cy="1271383"/>
          </a:xfrm>
          <a:prstGeom prst="rect">
            <a:avLst/>
          </a:prstGeom>
        </p:spPr>
      </p:pic>
      <p:sp>
        <p:nvSpPr>
          <p:cNvPr id="11" name="Rectangle 2">
            <a:extLst>
              <a:ext uri="{FF2B5EF4-FFF2-40B4-BE49-F238E27FC236}">
                <a16:creationId xmlns:a16="http://schemas.microsoft.com/office/drawing/2014/main" id="{18213953-D6F3-4862-B010-AC1C8E8E4875}"/>
              </a:ext>
            </a:extLst>
          </p:cNvPr>
          <p:cNvSpPr/>
          <p:nvPr/>
        </p:nvSpPr>
        <p:spPr>
          <a:xfrm>
            <a:off x="3324629" y="3921432"/>
            <a:ext cx="903316" cy="12299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2" name="boy 2">
            <a:extLst>
              <a:ext uri="{FF2B5EF4-FFF2-40B4-BE49-F238E27FC236}">
                <a16:creationId xmlns:a16="http://schemas.microsoft.com/office/drawing/2014/main" id="{23F448C1-8ED1-4B7D-AE5B-81618937B62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3063" t="7366" b="53346"/>
          <a:stretch/>
        </p:blipFill>
        <p:spPr>
          <a:xfrm>
            <a:off x="3013865" y="3937606"/>
            <a:ext cx="1659821" cy="1254897"/>
          </a:xfrm>
          <a:prstGeom prst="rect">
            <a:avLst/>
          </a:prstGeom>
        </p:spPr>
      </p:pic>
      <p:sp>
        <p:nvSpPr>
          <p:cNvPr id="14" name="Rectangle 4">
            <a:extLst>
              <a:ext uri="{FF2B5EF4-FFF2-40B4-BE49-F238E27FC236}">
                <a16:creationId xmlns:a16="http://schemas.microsoft.com/office/drawing/2014/main" id="{FAF598A0-CEDB-40C3-854B-A92E33C1748A}"/>
              </a:ext>
            </a:extLst>
          </p:cNvPr>
          <p:cNvSpPr/>
          <p:nvPr/>
        </p:nvSpPr>
        <p:spPr>
          <a:xfrm>
            <a:off x="4297238" y="3892347"/>
            <a:ext cx="928012" cy="12713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3">
            <a:extLst>
              <a:ext uri="{FF2B5EF4-FFF2-40B4-BE49-F238E27FC236}">
                <a16:creationId xmlns:a16="http://schemas.microsoft.com/office/drawing/2014/main" id="{9BF87ED7-51EB-4D65-86E7-6ECD6643C283}"/>
              </a:ext>
            </a:extLst>
          </p:cNvPr>
          <p:cNvSpPr/>
          <p:nvPr/>
        </p:nvSpPr>
        <p:spPr>
          <a:xfrm>
            <a:off x="4292794" y="2525338"/>
            <a:ext cx="926033" cy="12532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6" name="boy 3">
            <a:extLst>
              <a:ext uri="{FF2B5EF4-FFF2-40B4-BE49-F238E27FC236}">
                <a16:creationId xmlns:a16="http://schemas.microsoft.com/office/drawing/2014/main" id="{628FF8F0-CCAD-469D-BC19-F3FD9CA2A00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4812" t="23083" r="69046" b="27904"/>
          <a:stretch/>
        </p:blipFill>
        <p:spPr>
          <a:xfrm flipH="1">
            <a:off x="4327067" y="2590136"/>
            <a:ext cx="919060" cy="1208554"/>
          </a:xfrm>
          <a:prstGeom prst="rect">
            <a:avLst/>
          </a:prstGeom>
        </p:spPr>
      </p:pic>
      <p:pic>
        <p:nvPicPr>
          <p:cNvPr id="17" name="girl 4">
            <a:extLst>
              <a:ext uri="{FF2B5EF4-FFF2-40B4-BE49-F238E27FC236}">
                <a16:creationId xmlns:a16="http://schemas.microsoft.com/office/drawing/2014/main" id="{34F015B9-CF74-4153-A061-63D5A3AE20CB}"/>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5784" t="-678" b="45440"/>
          <a:stretch/>
        </p:blipFill>
        <p:spPr>
          <a:xfrm>
            <a:off x="4291165" y="3960958"/>
            <a:ext cx="928012" cy="1233252"/>
          </a:xfrm>
          <a:prstGeom prst="rect">
            <a:avLst/>
          </a:prstGeom>
        </p:spPr>
      </p:pic>
      <p:sp>
        <p:nvSpPr>
          <p:cNvPr id="22" name="Rectangle 5">
            <a:extLst>
              <a:ext uri="{FF2B5EF4-FFF2-40B4-BE49-F238E27FC236}">
                <a16:creationId xmlns:a16="http://schemas.microsoft.com/office/drawing/2014/main" id="{BA290CB2-ABEE-4777-BA6F-2D1680D16FB2}"/>
              </a:ext>
            </a:extLst>
          </p:cNvPr>
          <p:cNvSpPr/>
          <p:nvPr/>
        </p:nvSpPr>
        <p:spPr>
          <a:xfrm>
            <a:off x="5318212" y="2546642"/>
            <a:ext cx="919061" cy="12532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6">
            <a:extLst>
              <a:ext uri="{FF2B5EF4-FFF2-40B4-BE49-F238E27FC236}">
                <a16:creationId xmlns:a16="http://schemas.microsoft.com/office/drawing/2014/main" id="{B75453B8-EF39-4AAF-88C1-2D2DE3A0ACD4}"/>
              </a:ext>
            </a:extLst>
          </p:cNvPr>
          <p:cNvSpPr/>
          <p:nvPr/>
        </p:nvSpPr>
        <p:spPr>
          <a:xfrm>
            <a:off x="5311867" y="3939251"/>
            <a:ext cx="919061" cy="12532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4" name="girl 5">
            <a:extLst>
              <a:ext uri="{FF2B5EF4-FFF2-40B4-BE49-F238E27FC236}">
                <a16:creationId xmlns:a16="http://schemas.microsoft.com/office/drawing/2014/main" id="{E619EDB3-C974-4463-A0F7-E689EB698C41}"/>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28684" r="57162" b="34131"/>
          <a:stretch/>
        </p:blipFill>
        <p:spPr>
          <a:xfrm flipH="1">
            <a:off x="5225249" y="2640252"/>
            <a:ext cx="1000730" cy="1159642"/>
          </a:xfrm>
          <a:prstGeom prst="rect">
            <a:avLst/>
          </a:prstGeom>
        </p:spPr>
      </p:pic>
      <p:pic>
        <p:nvPicPr>
          <p:cNvPr id="25" name="boy 6">
            <a:extLst>
              <a:ext uri="{FF2B5EF4-FFF2-40B4-BE49-F238E27FC236}">
                <a16:creationId xmlns:a16="http://schemas.microsoft.com/office/drawing/2014/main" id="{5B7C97BD-810C-4A4A-9D2B-AD52CFBF8291}"/>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t="-2370" b="53151"/>
          <a:stretch/>
        </p:blipFill>
        <p:spPr>
          <a:xfrm>
            <a:off x="4863596" y="3937607"/>
            <a:ext cx="1409400" cy="1256604"/>
          </a:xfrm>
          <a:prstGeom prst="rect">
            <a:avLst/>
          </a:prstGeom>
        </p:spPr>
      </p:pic>
    </p:spTree>
    <p:extLst>
      <p:ext uri="{BB962C8B-B14F-4D97-AF65-F5344CB8AC3E}">
        <p14:creationId xmlns:p14="http://schemas.microsoft.com/office/powerpoint/2010/main" val="240957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1750" fill="hold"/>
                                        <p:tgtEl>
                                          <p:spTgt spid="19"/>
                                        </p:tgtEl>
                                        <p:attrNameLst>
                                          <p:attrName>ppt_x</p:attrName>
                                        </p:attrNameLst>
                                      </p:cBhvr>
                                      <p:tavLst>
                                        <p:tav tm="0">
                                          <p:val>
                                            <p:strVal val="1+#ppt_w/2"/>
                                          </p:val>
                                        </p:tav>
                                        <p:tav tm="100000">
                                          <p:val>
                                            <p:strVal val="#ppt_x"/>
                                          </p:val>
                                        </p:tav>
                                      </p:tavLst>
                                    </p:anim>
                                    <p:anim calcmode="lin" valueType="num">
                                      <p:cBhvr additive="base">
                                        <p:cTn id="8" dur="1750" fill="hold"/>
                                        <p:tgtEl>
                                          <p:spTgt spid="19"/>
                                        </p:tgtEl>
                                        <p:attrNameLst>
                                          <p:attrName>ppt_y</p:attrName>
                                        </p:attrNameLst>
                                      </p:cBhvr>
                                      <p:tavLst>
                                        <p:tav tm="0">
                                          <p:val>
                                            <p:strVal val="#ppt_y"/>
                                          </p:val>
                                        </p:tav>
                                        <p:tav tm="100000">
                                          <p:val>
                                            <p:strVal val="#ppt_y"/>
                                          </p:val>
                                        </p:tav>
                                      </p:tavLst>
                                    </p:anim>
                                  </p:childTnLst>
                                </p:cTn>
                              </p:par>
                            </p:childTnLst>
                          </p:cTn>
                        </p:par>
                        <p:par>
                          <p:cTn id="9" fill="hold">
                            <p:stCondLst>
                              <p:cond delay="1750"/>
                            </p:stCondLst>
                            <p:childTnLst>
                              <p:par>
                                <p:cTn id="10" presetID="10" presetClass="entr" presetSubtype="0" fill="hold" grpId="0" nodeType="afterEffect">
                                  <p:stCondLst>
                                    <p:cond delay="25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par>
                                <p:cTn id="18" presetID="1" presetClass="entr" presetSubtype="0" fill="hold" grpId="0" nodeType="withEffect">
                                  <p:stCondLst>
                                    <p:cond delay="500"/>
                                  </p:stCondLst>
                                  <p:childTnLst>
                                    <p:set>
                                      <p:cBhvr>
                                        <p:cTn id="19" dur="1" fill="hold">
                                          <p:stCondLst>
                                            <p:cond delay="0"/>
                                          </p:stCondLst>
                                        </p:cTn>
                                        <p:tgtEl>
                                          <p:spTgt spid="2"/>
                                        </p:tgtEl>
                                        <p:attrNameLst>
                                          <p:attrName>style.visibility</p:attrName>
                                        </p:attrNameLst>
                                      </p:cBhvr>
                                      <p:to>
                                        <p:strVal val="visible"/>
                                      </p:to>
                                    </p:set>
                                  </p:childTnLst>
                                </p:cTn>
                              </p:par>
                              <p:par>
                                <p:cTn id="20" presetID="1" presetClass="entr" presetSubtype="0" fill="hold" grpId="0" nodeType="withEffect">
                                  <p:stCondLst>
                                    <p:cond delay="500"/>
                                  </p:stCondLst>
                                  <p:childTnLst>
                                    <p:set>
                                      <p:cBhvr>
                                        <p:cTn id="21" dur="1" fill="hold">
                                          <p:stCondLst>
                                            <p:cond delay="0"/>
                                          </p:stCondLst>
                                        </p:cTn>
                                        <p:tgtEl>
                                          <p:spTgt spid="11"/>
                                        </p:tgtEl>
                                        <p:attrNameLst>
                                          <p:attrName>style.visibility</p:attrName>
                                        </p:attrNameLst>
                                      </p:cBhvr>
                                      <p:to>
                                        <p:strVal val="visible"/>
                                      </p:to>
                                    </p:set>
                                  </p:childTnLst>
                                </p:cTn>
                              </p:par>
                              <p:par>
                                <p:cTn id="22" presetID="1" presetClass="entr" presetSubtype="0" fill="hold" grpId="0" nodeType="withEffect">
                                  <p:stCondLst>
                                    <p:cond delay="500"/>
                                  </p:stCondLst>
                                  <p:childTnLst>
                                    <p:set>
                                      <p:cBhvr>
                                        <p:cTn id="23" dur="1" fill="hold">
                                          <p:stCondLst>
                                            <p:cond delay="0"/>
                                          </p:stCondLst>
                                        </p:cTn>
                                        <p:tgtEl>
                                          <p:spTgt spid="14"/>
                                        </p:tgtEl>
                                        <p:attrNameLst>
                                          <p:attrName>style.visibility</p:attrName>
                                        </p:attrNameLst>
                                      </p:cBhvr>
                                      <p:to>
                                        <p:strVal val="visible"/>
                                      </p:to>
                                    </p:set>
                                  </p:childTnLst>
                                </p:cTn>
                              </p:par>
                              <p:par>
                                <p:cTn id="24" presetID="1" presetClass="entr" presetSubtype="0" fill="hold" grpId="0" nodeType="withEffect">
                                  <p:stCondLst>
                                    <p:cond delay="500"/>
                                  </p:stCondLst>
                                  <p:childTnLst>
                                    <p:set>
                                      <p:cBhvr>
                                        <p:cTn id="25" dur="1" fill="hold">
                                          <p:stCondLst>
                                            <p:cond delay="0"/>
                                          </p:stCondLst>
                                        </p:cTn>
                                        <p:tgtEl>
                                          <p:spTgt spid="15"/>
                                        </p:tgtEl>
                                        <p:attrNameLst>
                                          <p:attrName>style.visibility</p:attrName>
                                        </p:attrNameLst>
                                      </p:cBhvr>
                                      <p:to>
                                        <p:strVal val="visible"/>
                                      </p:to>
                                    </p:set>
                                  </p:childTnLst>
                                </p:cTn>
                              </p:par>
                              <p:par>
                                <p:cTn id="26" presetID="1" presetClass="entr" presetSubtype="0" fill="hold" nodeType="withEffect">
                                  <p:stCondLst>
                                    <p:cond delay="500"/>
                                  </p:stCondLst>
                                  <p:childTnLst>
                                    <p:set>
                                      <p:cBhvr>
                                        <p:cTn id="27" dur="1" fill="hold">
                                          <p:stCondLst>
                                            <p:cond delay="0"/>
                                          </p:stCondLst>
                                        </p:cTn>
                                        <p:tgtEl>
                                          <p:spTgt spid="10"/>
                                        </p:tgtEl>
                                        <p:attrNameLst>
                                          <p:attrName>style.visibility</p:attrName>
                                        </p:attrNameLst>
                                      </p:cBhvr>
                                      <p:to>
                                        <p:strVal val="visible"/>
                                      </p:to>
                                    </p:set>
                                  </p:childTnLst>
                                </p:cTn>
                              </p:par>
                              <p:par>
                                <p:cTn id="28" presetID="1" presetClass="entr" presetSubtype="0" fill="hold" nodeType="withEffect">
                                  <p:stCondLst>
                                    <p:cond delay="500"/>
                                  </p:stCondLst>
                                  <p:childTnLst>
                                    <p:set>
                                      <p:cBhvr>
                                        <p:cTn id="29" dur="1" fill="hold">
                                          <p:stCondLst>
                                            <p:cond delay="0"/>
                                          </p:stCondLst>
                                        </p:cTn>
                                        <p:tgtEl>
                                          <p:spTgt spid="16"/>
                                        </p:tgtEl>
                                        <p:attrNameLst>
                                          <p:attrName>style.visibility</p:attrName>
                                        </p:attrNameLst>
                                      </p:cBhvr>
                                      <p:to>
                                        <p:strVal val="visible"/>
                                      </p:to>
                                    </p:set>
                                  </p:childTnLst>
                                </p:cTn>
                              </p:par>
                              <p:par>
                                <p:cTn id="30" presetID="1" presetClass="entr" presetSubtype="0" fill="hold" nodeType="withEffect">
                                  <p:stCondLst>
                                    <p:cond delay="500"/>
                                  </p:stCondLst>
                                  <p:childTnLst>
                                    <p:set>
                                      <p:cBhvr>
                                        <p:cTn id="31" dur="1" fill="hold">
                                          <p:stCondLst>
                                            <p:cond delay="0"/>
                                          </p:stCondLst>
                                        </p:cTn>
                                        <p:tgtEl>
                                          <p:spTgt spid="12"/>
                                        </p:tgtEl>
                                        <p:attrNameLst>
                                          <p:attrName>style.visibility</p:attrName>
                                        </p:attrNameLst>
                                      </p:cBhvr>
                                      <p:to>
                                        <p:strVal val="visible"/>
                                      </p:to>
                                    </p:set>
                                  </p:childTnLst>
                                </p:cTn>
                              </p:par>
                              <p:par>
                                <p:cTn id="32" presetID="1" presetClass="entr" presetSubtype="0" fill="hold" nodeType="withEffect">
                                  <p:stCondLst>
                                    <p:cond delay="500"/>
                                  </p:stCondLst>
                                  <p:childTnLst>
                                    <p:set>
                                      <p:cBhvr>
                                        <p:cTn id="33" dur="1" fill="hold">
                                          <p:stCondLst>
                                            <p:cond delay="0"/>
                                          </p:stCondLst>
                                        </p:cTn>
                                        <p:tgtEl>
                                          <p:spTgt spid="17"/>
                                        </p:tgtEl>
                                        <p:attrNameLst>
                                          <p:attrName>style.visibility</p:attrName>
                                        </p:attrNameLst>
                                      </p:cBhvr>
                                      <p:to>
                                        <p:strVal val="visible"/>
                                      </p:to>
                                    </p:set>
                                  </p:childTnLst>
                                </p:cTn>
                              </p:par>
                              <p:par>
                                <p:cTn id="34" presetID="1" presetClass="entr" presetSubtype="0" fill="hold" grpId="0" nodeType="withEffect">
                                  <p:stCondLst>
                                    <p:cond delay="500"/>
                                  </p:stCondLst>
                                  <p:childTnLst>
                                    <p:set>
                                      <p:cBhvr>
                                        <p:cTn id="35" dur="1" fill="hold">
                                          <p:stCondLst>
                                            <p:cond delay="0"/>
                                          </p:stCondLst>
                                        </p:cTn>
                                        <p:tgtEl>
                                          <p:spTgt spid="22"/>
                                        </p:tgtEl>
                                        <p:attrNameLst>
                                          <p:attrName>style.visibility</p:attrName>
                                        </p:attrNameLst>
                                      </p:cBhvr>
                                      <p:to>
                                        <p:strVal val="visible"/>
                                      </p:to>
                                    </p:set>
                                  </p:childTnLst>
                                </p:cTn>
                              </p:par>
                              <p:par>
                                <p:cTn id="36" presetID="1" presetClass="entr" presetSubtype="0" fill="hold" grpId="0" nodeType="withEffect">
                                  <p:stCondLst>
                                    <p:cond delay="500"/>
                                  </p:stCondLst>
                                  <p:childTnLst>
                                    <p:set>
                                      <p:cBhvr>
                                        <p:cTn id="37" dur="1" fill="hold">
                                          <p:stCondLst>
                                            <p:cond delay="0"/>
                                          </p:stCondLst>
                                        </p:cTn>
                                        <p:tgtEl>
                                          <p:spTgt spid="23"/>
                                        </p:tgtEl>
                                        <p:attrNameLst>
                                          <p:attrName>style.visibility</p:attrName>
                                        </p:attrNameLst>
                                      </p:cBhvr>
                                      <p:to>
                                        <p:strVal val="visible"/>
                                      </p:to>
                                    </p:set>
                                  </p:childTnLst>
                                </p:cTn>
                              </p:par>
                              <p:par>
                                <p:cTn id="38" presetID="1" presetClass="entr" presetSubtype="0" fill="hold" nodeType="withEffect">
                                  <p:stCondLst>
                                    <p:cond delay="500"/>
                                  </p:stCondLst>
                                  <p:childTnLst>
                                    <p:set>
                                      <p:cBhvr>
                                        <p:cTn id="39" dur="1" fill="hold">
                                          <p:stCondLst>
                                            <p:cond delay="0"/>
                                          </p:stCondLst>
                                        </p:cTn>
                                        <p:tgtEl>
                                          <p:spTgt spid="24"/>
                                        </p:tgtEl>
                                        <p:attrNameLst>
                                          <p:attrName>style.visibility</p:attrName>
                                        </p:attrNameLst>
                                      </p:cBhvr>
                                      <p:to>
                                        <p:strVal val="visible"/>
                                      </p:to>
                                    </p:set>
                                  </p:childTnLst>
                                </p:cTn>
                              </p:par>
                              <p:par>
                                <p:cTn id="40" presetID="1" presetClass="entr" presetSubtype="0" fill="hold" nodeType="withEffect">
                                  <p:stCondLst>
                                    <p:cond delay="500"/>
                                  </p:stCondLst>
                                  <p:childTnLst>
                                    <p:set>
                                      <p:cBhvr>
                                        <p:cTn id="41" dur="1" fill="hold">
                                          <p:stCondLst>
                                            <p:cond delay="0"/>
                                          </p:stCondLst>
                                        </p:cTn>
                                        <p:tgtEl>
                                          <p:spTgt spid="25"/>
                                        </p:tgtEl>
                                        <p:attrNameLst>
                                          <p:attrName>style.visibility</p:attrName>
                                        </p:attrNameLst>
                                      </p:cBhvr>
                                      <p:to>
                                        <p:strVal val="visible"/>
                                      </p:to>
                                    </p:set>
                                  </p:childTnLst>
                                </p:cTn>
                              </p:par>
                            </p:childTnLst>
                          </p:cTn>
                        </p:par>
                        <p:par>
                          <p:cTn id="42" fill="hold">
                            <p:stCondLst>
                              <p:cond delay="500"/>
                            </p:stCondLst>
                            <p:childTnLst>
                              <p:par>
                                <p:cTn id="43" presetID="26" presetClass="emph" presetSubtype="0" fill="hold" nodeType="afterEffect">
                                  <p:stCondLst>
                                    <p:cond delay="0"/>
                                  </p:stCondLst>
                                  <p:childTnLst>
                                    <p:animEffect transition="out" filter="fade">
                                      <p:cBhvr>
                                        <p:cTn id="44" dur="500" tmFilter="0, 0; .2, .5; .8, .5; 1, 0"/>
                                        <p:tgtEl>
                                          <p:spTgt spid="10"/>
                                        </p:tgtEl>
                                      </p:cBhvr>
                                    </p:animEffect>
                                    <p:animScale>
                                      <p:cBhvr>
                                        <p:cTn id="45" dur="250" autoRev="1" fill="hold"/>
                                        <p:tgtEl>
                                          <p:spTgt spid="10"/>
                                        </p:tgtEl>
                                      </p:cBhvr>
                                      <p:by x="105000" y="105000"/>
                                    </p:animScale>
                                  </p:childTnLst>
                                </p:cTn>
                              </p:par>
                              <p:par>
                                <p:cTn id="46" presetID="26" presetClass="emph" presetSubtype="0" fill="hold" nodeType="withEffect">
                                  <p:stCondLst>
                                    <p:cond delay="0"/>
                                  </p:stCondLst>
                                  <p:childTnLst>
                                    <p:animEffect transition="out" filter="fade">
                                      <p:cBhvr>
                                        <p:cTn id="47" dur="500" tmFilter="0, 0; .2, .5; .8, .5; 1, 0"/>
                                        <p:tgtEl>
                                          <p:spTgt spid="12"/>
                                        </p:tgtEl>
                                      </p:cBhvr>
                                    </p:animEffect>
                                    <p:animScale>
                                      <p:cBhvr>
                                        <p:cTn id="48" dur="250" autoRev="1" fill="hold"/>
                                        <p:tgtEl>
                                          <p:spTgt spid="12"/>
                                        </p:tgtEl>
                                      </p:cBhvr>
                                      <p:by x="105000" y="105000"/>
                                    </p:animScale>
                                  </p:childTnLst>
                                </p:cTn>
                              </p:par>
                            </p:childTnLst>
                          </p:cTn>
                        </p:par>
                        <p:par>
                          <p:cTn id="49" fill="hold">
                            <p:stCondLst>
                              <p:cond delay="1000"/>
                            </p:stCondLst>
                            <p:childTnLst>
                              <p:par>
                                <p:cTn id="50" presetID="26" presetClass="emph" presetSubtype="0" fill="hold" nodeType="afterEffect">
                                  <p:stCondLst>
                                    <p:cond delay="500"/>
                                  </p:stCondLst>
                                  <p:childTnLst>
                                    <p:animEffect transition="out" filter="fade">
                                      <p:cBhvr>
                                        <p:cTn id="51" dur="500" tmFilter="0, 0; .2, .5; .8, .5; 1, 0"/>
                                        <p:tgtEl>
                                          <p:spTgt spid="16"/>
                                        </p:tgtEl>
                                      </p:cBhvr>
                                    </p:animEffect>
                                    <p:animScale>
                                      <p:cBhvr>
                                        <p:cTn id="52" dur="250" autoRev="1" fill="hold"/>
                                        <p:tgtEl>
                                          <p:spTgt spid="16"/>
                                        </p:tgtEl>
                                      </p:cBhvr>
                                      <p:by x="105000" y="105000"/>
                                    </p:animScale>
                                  </p:childTnLst>
                                </p:cTn>
                              </p:par>
                              <p:par>
                                <p:cTn id="53" presetID="26" presetClass="emph" presetSubtype="0" fill="hold" nodeType="withEffect">
                                  <p:stCondLst>
                                    <p:cond delay="500"/>
                                  </p:stCondLst>
                                  <p:childTnLst>
                                    <p:animEffect transition="out" filter="fade">
                                      <p:cBhvr>
                                        <p:cTn id="54" dur="500" tmFilter="0, 0; .2, .5; .8, .5; 1, 0"/>
                                        <p:tgtEl>
                                          <p:spTgt spid="17"/>
                                        </p:tgtEl>
                                      </p:cBhvr>
                                    </p:animEffect>
                                    <p:animScale>
                                      <p:cBhvr>
                                        <p:cTn id="55" dur="250" autoRev="1" fill="hold"/>
                                        <p:tgtEl>
                                          <p:spTgt spid="17"/>
                                        </p:tgtEl>
                                      </p:cBhvr>
                                      <p:by x="105000" y="105000"/>
                                    </p:animScale>
                                  </p:childTnLst>
                                </p:cTn>
                              </p:par>
                            </p:childTnLst>
                          </p:cTn>
                        </p:par>
                        <p:par>
                          <p:cTn id="56" fill="hold">
                            <p:stCondLst>
                              <p:cond delay="2000"/>
                            </p:stCondLst>
                            <p:childTnLst>
                              <p:par>
                                <p:cTn id="57" presetID="26" presetClass="emph" presetSubtype="0" fill="hold" nodeType="afterEffect">
                                  <p:stCondLst>
                                    <p:cond delay="500"/>
                                  </p:stCondLst>
                                  <p:childTnLst>
                                    <p:animEffect transition="out" filter="fade">
                                      <p:cBhvr>
                                        <p:cTn id="58" dur="500" tmFilter="0, 0; .2, .5; .8, .5; 1, 0"/>
                                        <p:tgtEl>
                                          <p:spTgt spid="24"/>
                                        </p:tgtEl>
                                      </p:cBhvr>
                                    </p:animEffect>
                                    <p:animScale>
                                      <p:cBhvr>
                                        <p:cTn id="59" dur="250" autoRev="1" fill="hold"/>
                                        <p:tgtEl>
                                          <p:spTgt spid="24"/>
                                        </p:tgtEl>
                                      </p:cBhvr>
                                      <p:by x="105000" y="105000"/>
                                    </p:animScale>
                                  </p:childTnLst>
                                </p:cTn>
                              </p:par>
                              <p:par>
                                <p:cTn id="60" presetID="26" presetClass="emph" presetSubtype="0" fill="hold" nodeType="withEffect">
                                  <p:stCondLst>
                                    <p:cond delay="500"/>
                                  </p:stCondLst>
                                  <p:childTnLst>
                                    <p:animEffect transition="out" filter="fade">
                                      <p:cBhvr>
                                        <p:cTn id="61" dur="500" tmFilter="0, 0; .2, .5; .8, .5; 1, 0"/>
                                        <p:tgtEl>
                                          <p:spTgt spid="25"/>
                                        </p:tgtEl>
                                      </p:cBhvr>
                                    </p:animEffect>
                                    <p:animScale>
                                      <p:cBhvr>
                                        <p:cTn id="62" dur="250" autoRev="1" fill="hold"/>
                                        <p:tgtEl>
                                          <p:spTgt spid="2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1" grpId="0"/>
      <p:bldP spid="2" grpId="0" animBg="1"/>
      <p:bldP spid="11" grpId="0" animBg="1"/>
      <p:bldP spid="14" grpId="0" animBg="1"/>
      <p:bldP spid="15" grpId="0" animBg="1"/>
      <p:bldP spid="22" grpId="0" animBg="1"/>
      <p:bldP spid="2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82EDD11-9617-42DB-B19B-EA0F38D3FBAB}"/>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792742" y="1761320"/>
            <a:ext cx="6684809" cy="4392586"/>
          </a:xfrm>
          <a:prstGeom prst="rect">
            <a:avLst/>
          </a:prstGeom>
        </p:spPr>
      </p:pic>
      <p:sp>
        <p:nvSpPr>
          <p:cNvPr id="6" name="Title 2">
            <a:extLst>
              <a:ext uri="{FF2B5EF4-FFF2-40B4-BE49-F238E27FC236}">
                <a16:creationId xmlns:a16="http://schemas.microsoft.com/office/drawing/2014/main" id="{A6F4BB27-6345-4E6E-A640-161BEA800709}"/>
              </a:ext>
            </a:extLst>
          </p:cNvPr>
          <p:cNvSpPr txBox="1">
            <a:spLocks/>
          </p:cNvSpPr>
          <p:nvPr/>
        </p:nvSpPr>
        <p:spPr>
          <a:xfrm>
            <a:off x="461961" y="700615"/>
            <a:ext cx="8220075" cy="994306"/>
          </a:xfrm>
          <a:prstGeom prst="roundRect">
            <a:avLst>
              <a:gd name="adj" fmla="val 9641"/>
            </a:avLst>
          </a:prstGeom>
          <a:noFill/>
          <a:ln w="25400">
            <a:no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4000" b="1" kern="1200">
                <a:solidFill>
                  <a:srgbClr val="1C1C1C"/>
                </a:solidFill>
                <a:latin typeface="Twinkl" pitchFamily="2" charset="0"/>
                <a:ea typeface="+mj-ea"/>
                <a:cs typeface="+mj-cs"/>
              </a:defRPr>
            </a:lvl1pPr>
          </a:lstStyle>
          <a:p>
            <a:pPr algn="ctr"/>
            <a:br>
              <a:rPr lang="en-GB" sz="2200" b="0" dirty="0">
                <a:latin typeface="+mn-lt"/>
              </a:rPr>
            </a:br>
            <a:r>
              <a:rPr lang="en-GB" sz="2200" b="0" dirty="0"/>
              <a:t>7 is an </a:t>
            </a:r>
            <a:r>
              <a:rPr lang="en-GB" sz="2200" b="0" dirty="0">
                <a:solidFill>
                  <a:srgbClr val="F39C93"/>
                </a:solidFill>
              </a:rPr>
              <a:t>odd</a:t>
            </a:r>
            <a:r>
              <a:rPr lang="en-GB" sz="2200" b="0" dirty="0"/>
              <a:t> number.</a:t>
            </a:r>
            <a:r>
              <a:rPr lang="en-GB" sz="2400" b="0" dirty="0"/>
              <a:t> </a:t>
            </a:r>
            <a:r>
              <a:rPr lang="en-GB" sz="2200" b="0" dirty="0">
                <a:latin typeface="+mn-lt"/>
              </a:rPr>
              <a:t>When the passengers are grouped into pairs, there is one left over.</a:t>
            </a:r>
          </a:p>
        </p:txBody>
      </p:sp>
      <p:sp>
        <p:nvSpPr>
          <p:cNvPr id="21" name="Title 1"/>
          <p:cNvSpPr>
            <a:spLocks noGrp="1"/>
          </p:cNvSpPr>
          <p:nvPr>
            <p:ph type="title"/>
          </p:nvPr>
        </p:nvSpPr>
        <p:spPr>
          <a:xfrm>
            <a:off x="461962" y="350962"/>
            <a:ext cx="8220075" cy="994306"/>
          </a:xfrm>
        </p:spPr>
        <p:txBody>
          <a:bodyPr/>
          <a:lstStyle/>
          <a:p>
            <a:pPr algn="ctr"/>
            <a:r>
              <a:rPr lang="en-GB" sz="2200" b="0" dirty="0">
                <a:latin typeface="+mn-lt"/>
              </a:rPr>
              <a:t>How many passengers are on this bus?</a:t>
            </a:r>
            <a:endParaRPr lang="en-GB" sz="2400" b="0" dirty="0">
              <a:latin typeface="+mn-lt"/>
            </a:endParaRPr>
          </a:p>
        </p:txBody>
      </p:sp>
      <p:pic>
        <p:nvPicPr>
          <p:cNvPr id="7" name="Picture 6">
            <a:extLst>
              <a:ext uri="{FF2B5EF4-FFF2-40B4-BE49-F238E27FC236}">
                <a16:creationId xmlns:a16="http://schemas.microsoft.com/office/drawing/2014/main" id="{B6E4FE9F-6B0A-4909-A4B1-9C10EF5980C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654880" y="1603529"/>
            <a:ext cx="1229760" cy="1136342"/>
          </a:xfrm>
          <a:prstGeom prst="rect">
            <a:avLst/>
          </a:prstGeom>
        </p:spPr>
      </p:pic>
      <p:sp>
        <p:nvSpPr>
          <p:cNvPr id="2" name="Rectangle 7">
            <a:extLst>
              <a:ext uri="{FF2B5EF4-FFF2-40B4-BE49-F238E27FC236}">
                <a16:creationId xmlns:a16="http://schemas.microsoft.com/office/drawing/2014/main" id="{8BFB7941-8CC5-4898-8D9E-6C8766D9D348}"/>
              </a:ext>
            </a:extLst>
          </p:cNvPr>
          <p:cNvSpPr/>
          <p:nvPr/>
        </p:nvSpPr>
        <p:spPr>
          <a:xfrm>
            <a:off x="6237890" y="2394952"/>
            <a:ext cx="873751" cy="13808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boy 7">
            <a:extLst>
              <a:ext uri="{FF2B5EF4-FFF2-40B4-BE49-F238E27FC236}">
                <a16:creationId xmlns:a16="http://schemas.microsoft.com/office/drawing/2014/main" id="{EDD06B97-8C35-4C18-85DC-B87A1C5AC7C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3621" t="-1929" b="47104"/>
          <a:stretch/>
        </p:blipFill>
        <p:spPr>
          <a:xfrm>
            <a:off x="6237890" y="2517227"/>
            <a:ext cx="959069" cy="1258613"/>
          </a:xfrm>
          <a:prstGeom prst="rect">
            <a:avLst/>
          </a:prstGeom>
        </p:spPr>
      </p:pic>
    </p:spTree>
    <p:extLst>
      <p:ext uri="{BB962C8B-B14F-4D97-AF65-F5344CB8AC3E}">
        <p14:creationId xmlns:p14="http://schemas.microsoft.com/office/powerpoint/2010/main" val="294941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1750" fill="hold"/>
                                        <p:tgtEl>
                                          <p:spTgt spid="9"/>
                                        </p:tgtEl>
                                        <p:attrNameLst>
                                          <p:attrName>ppt_x</p:attrName>
                                        </p:attrNameLst>
                                      </p:cBhvr>
                                      <p:tavLst>
                                        <p:tav tm="0">
                                          <p:val>
                                            <p:strVal val="1+#ppt_w/2"/>
                                          </p:val>
                                        </p:tav>
                                        <p:tav tm="100000">
                                          <p:val>
                                            <p:strVal val="#ppt_x"/>
                                          </p:val>
                                        </p:tav>
                                      </p:tavLst>
                                    </p:anim>
                                    <p:anim calcmode="lin" valueType="num">
                                      <p:cBhvr additive="base">
                                        <p:cTn id="8" dur="175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1750"/>
                            </p:stCondLst>
                            <p:childTnLst>
                              <p:par>
                                <p:cTn id="10" presetID="10" presetClass="entr" presetSubtype="0" fill="hold" grpId="0" nodeType="afterEffect">
                                  <p:stCondLst>
                                    <p:cond delay="25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par>
                                <p:cTn id="18" presetID="1" presetClass="entr" presetSubtype="0" fill="hold" grpId="0" nodeType="withEffect">
                                  <p:stCondLst>
                                    <p:cond delay="500"/>
                                  </p:stCondLst>
                                  <p:childTnLst>
                                    <p:set>
                                      <p:cBhvr>
                                        <p:cTn id="19" dur="1" fill="hold">
                                          <p:stCondLst>
                                            <p:cond delay="0"/>
                                          </p:stCondLst>
                                        </p:cTn>
                                        <p:tgtEl>
                                          <p:spTgt spid="2"/>
                                        </p:tgtEl>
                                        <p:attrNameLst>
                                          <p:attrName>style.visibility</p:attrName>
                                        </p:attrNameLst>
                                      </p:cBhvr>
                                      <p:to>
                                        <p:strVal val="visible"/>
                                      </p:to>
                                    </p:set>
                                  </p:childTnLst>
                                </p:cTn>
                              </p:par>
                              <p:par>
                                <p:cTn id="20" presetID="1" presetClass="entr" presetSubtype="0" fill="hold" nodeType="withEffect">
                                  <p:stCondLst>
                                    <p:cond delay="500"/>
                                  </p:stCondLst>
                                  <p:childTnLst>
                                    <p:set>
                                      <p:cBhvr>
                                        <p:cTn id="21" dur="1" fill="hold">
                                          <p:stCondLst>
                                            <p:cond delay="0"/>
                                          </p:stCondLst>
                                        </p:cTn>
                                        <p:tgtEl>
                                          <p:spTgt spid="10"/>
                                        </p:tgtEl>
                                        <p:attrNameLst>
                                          <p:attrName>style.visibility</p:attrName>
                                        </p:attrNameLst>
                                      </p:cBhvr>
                                      <p:to>
                                        <p:strVal val="visible"/>
                                      </p:to>
                                    </p:set>
                                  </p:childTnLst>
                                </p:cTn>
                              </p:par>
                            </p:childTnLst>
                          </p:cTn>
                        </p:par>
                        <p:par>
                          <p:cTn id="22" fill="hold">
                            <p:stCondLst>
                              <p:cond delay="500"/>
                            </p:stCondLst>
                            <p:childTnLst>
                              <p:par>
                                <p:cTn id="23" presetID="32" presetClass="emph" presetSubtype="0" fill="hold" nodeType="afterEffect">
                                  <p:stCondLst>
                                    <p:cond delay="0"/>
                                  </p:stCondLst>
                                  <p:childTnLst>
                                    <p:animRot by="120000">
                                      <p:cBhvr>
                                        <p:cTn id="24" dur="100" fill="hold">
                                          <p:stCondLst>
                                            <p:cond delay="0"/>
                                          </p:stCondLst>
                                        </p:cTn>
                                        <p:tgtEl>
                                          <p:spTgt spid="10"/>
                                        </p:tgtEl>
                                        <p:attrNameLst>
                                          <p:attrName>r</p:attrName>
                                        </p:attrNameLst>
                                      </p:cBhvr>
                                    </p:animRot>
                                    <p:animRot by="-240000">
                                      <p:cBhvr>
                                        <p:cTn id="25" dur="200" fill="hold">
                                          <p:stCondLst>
                                            <p:cond delay="200"/>
                                          </p:stCondLst>
                                        </p:cTn>
                                        <p:tgtEl>
                                          <p:spTgt spid="10"/>
                                        </p:tgtEl>
                                        <p:attrNameLst>
                                          <p:attrName>r</p:attrName>
                                        </p:attrNameLst>
                                      </p:cBhvr>
                                    </p:animRot>
                                    <p:animRot by="240000">
                                      <p:cBhvr>
                                        <p:cTn id="26" dur="200" fill="hold">
                                          <p:stCondLst>
                                            <p:cond delay="400"/>
                                          </p:stCondLst>
                                        </p:cTn>
                                        <p:tgtEl>
                                          <p:spTgt spid="10"/>
                                        </p:tgtEl>
                                        <p:attrNameLst>
                                          <p:attrName>r</p:attrName>
                                        </p:attrNameLst>
                                      </p:cBhvr>
                                    </p:animRot>
                                    <p:animRot by="-240000">
                                      <p:cBhvr>
                                        <p:cTn id="27" dur="200" fill="hold">
                                          <p:stCondLst>
                                            <p:cond delay="600"/>
                                          </p:stCondLst>
                                        </p:cTn>
                                        <p:tgtEl>
                                          <p:spTgt spid="10"/>
                                        </p:tgtEl>
                                        <p:attrNameLst>
                                          <p:attrName>r</p:attrName>
                                        </p:attrNameLst>
                                      </p:cBhvr>
                                    </p:animRot>
                                    <p:animRot by="120000">
                                      <p:cBhvr>
                                        <p:cTn id="28" dur="200" fill="hold">
                                          <p:stCondLst>
                                            <p:cond delay="800"/>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1" grpId="0"/>
      <p:bldP spid="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C08C1C4B-D702-4111-ACD9-368DA2362B53}"/>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780908" y="2166425"/>
            <a:ext cx="6810373" cy="4043016"/>
          </a:xfrm>
          <a:prstGeom prst="rect">
            <a:avLst/>
          </a:prstGeom>
        </p:spPr>
      </p:pic>
      <p:sp>
        <p:nvSpPr>
          <p:cNvPr id="6" name="Title 2">
            <a:extLst>
              <a:ext uri="{FF2B5EF4-FFF2-40B4-BE49-F238E27FC236}">
                <a16:creationId xmlns:a16="http://schemas.microsoft.com/office/drawing/2014/main" id="{A6F4BB27-6345-4E6E-A640-161BEA800709}"/>
              </a:ext>
            </a:extLst>
          </p:cNvPr>
          <p:cNvSpPr txBox="1">
            <a:spLocks/>
          </p:cNvSpPr>
          <p:nvPr/>
        </p:nvSpPr>
        <p:spPr>
          <a:xfrm>
            <a:off x="461961" y="700615"/>
            <a:ext cx="8220075" cy="994306"/>
          </a:xfrm>
          <a:prstGeom prst="roundRect">
            <a:avLst>
              <a:gd name="adj" fmla="val 9641"/>
            </a:avLst>
          </a:prstGeom>
          <a:noFill/>
          <a:ln w="25400">
            <a:no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4000" b="1" kern="1200">
                <a:solidFill>
                  <a:srgbClr val="1C1C1C"/>
                </a:solidFill>
                <a:latin typeface="Twinkl" pitchFamily="2" charset="0"/>
                <a:ea typeface="+mj-ea"/>
                <a:cs typeface="+mj-cs"/>
              </a:defRPr>
            </a:lvl1pPr>
          </a:lstStyle>
          <a:p>
            <a:pPr algn="ctr"/>
            <a:br>
              <a:rPr lang="en-GB" sz="2200" b="0" dirty="0">
                <a:latin typeface="+mn-lt"/>
              </a:rPr>
            </a:br>
            <a:r>
              <a:rPr lang="en-GB" sz="2200" b="0" dirty="0"/>
              <a:t>8 is an </a:t>
            </a:r>
            <a:r>
              <a:rPr lang="en-GB" sz="2200" b="0" dirty="0">
                <a:solidFill>
                  <a:srgbClr val="85BD33"/>
                </a:solidFill>
              </a:rPr>
              <a:t>even</a:t>
            </a:r>
            <a:r>
              <a:rPr lang="en-GB" sz="2200" b="0" dirty="0"/>
              <a:t> number.</a:t>
            </a:r>
            <a:r>
              <a:rPr lang="en-GB" sz="2400" b="0" dirty="0"/>
              <a:t> </a:t>
            </a:r>
            <a:r>
              <a:rPr lang="en-GB" sz="2200" b="0" dirty="0">
                <a:latin typeface="+mn-lt"/>
              </a:rPr>
              <a:t>The passengers can be grouped together into pairs, with none left over.</a:t>
            </a:r>
          </a:p>
        </p:txBody>
      </p:sp>
      <p:sp>
        <p:nvSpPr>
          <p:cNvPr id="21" name="Title 1"/>
          <p:cNvSpPr>
            <a:spLocks noGrp="1"/>
          </p:cNvSpPr>
          <p:nvPr>
            <p:ph type="title"/>
          </p:nvPr>
        </p:nvSpPr>
        <p:spPr>
          <a:xfrm>
            <a:off x="461962" y="333205"/>
            <a:ext cx="8220075" cy="994306"/>
          </a:xfrm>
        </p:spPr>
        <p:txBody>
          <a:bodyPr/>
          <a:lstStyle/>
          <a:p>
            <a:pPr algn="ctr"/>
            <a:r>
              <a:rPr lang="en-GB" sz="2200" b="0" dirty="0">
                <a:latin typeface="+mn-lt"/>
              </a:rPr>
              <a:t>How many passengers are on this bus?</a:t>
            </a:r>
            <a:endParaRPr lang="en-GB" sz="2400" b="0" dirty="0">
              <a:latin typeface="+mn-lt"/>
            </a:endParaRPr>
          </a:p>
        </p:txBody>
      </p:sp>
      <p:pic>
        <p:nvPicPr>
          <p:cNvPr id="7" name="Picture 6">
            <a:extLst>
              <a:ext uri="{FF2B5EF4-FFF2-40B4-BE49-F238E27FC236}">
                <a16:creationId xmlns:a16="http://schemas.microsoft.com/office/drawing/2014/main" id="{B6E4FE9F-6B0A-4909-A4B1-9C10EF5980C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654880" y="1603529"/>
            <a:ext cx="1229760" cy="1136342"/>
          </a:xfrm>
          <a:prstGeom prst="rect">
            <a:avLst/>
          </a:prstGeom>
        </p:spPr>
      </p:pic>
      <p:sp>
        <p:nvSpPr>
          <p:cNvPr id="2" name="Rectangle 1">
            <a:extLst>
              <a:ext uri="{FF2B5EF4-FFF2-40B4-BE49-F238E27FC236}">
                <a16:creationId xmlns:a16="http://schemas.microsoft.com/office/drawing/2014/main" id="{8BFB7941-8CC5-4898-8D9E-6C8766D9D348}"/>
              </a:ext>
            </a:extLst>
          </p:cNvPr>
          <p:cNvSpPr/>
          <p:nvPr/>
        </p:nvSpPr>
        <p:spPr>
          <a:xfrm>
            <a:off x="3368750" y="2510299"/>
            <a:ext cx="903316" cy="12703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girl 1">
            <a:extLst>
              <a:ext uri="{FF2B5EF4-FFF2-40B4-BE49-F238E27FC236}">
                <a16:creationId xmlns:a16="http://schemas.microsoft.com/office/drawing/2014/main" id="{EDD06B97-8C35-4C18-85DC-B87A1C5AC7C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4384" b="46445"/>
          <a:stretch/>
        </p:blipFill>
        <p:spPr>
          <a:xfrm>
            <a:off x="2863250" y="2509034"/>
            <a:ext cx="1480612" cy="1271383"/>
          </a:xfrm>
          <a:prstGeom prst="rect">
            <a:avLst/>
          </a:prstGeom>
        </p:spPr>
      </p:pic>
      <p:sp>
        <p:nvSpPr>
          <p:cNvPr id="11" name="Rectangle 2">
            <a:extLst>
              <a:ext uri="{FF2B5EF4-FFF2-40B4-BE49-F238E27FC236}">
                <a16:creationId xmlns:a16="http://schemas.microsoft.com/office/drawing/2014/main" id="{18213953-D6F3-4862-B010-AC1C8E8E4875}"/>
              </a:ext>
            </a:extLst>
          </p:cNvPr>
          <p:cNvSpPr/>
          <p:nvPr/>
        </p:nvSpPr>
        <p:spPr>
          <a:xfrm>
            <a:off x="3340673" y="3949509"/>
            <a:ext cx="903316" cy="12299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2" name="boy 2">
            <a:extLst>
              <a:ext uri="{FF2B5EF4-FFF2-40B4-BE49-F238E27FC236}">
                <a16:creationId xmlns:a16="http://schemas.microsoft.com/office/drawing/2014/main" id="{23F448C1-8ED1-4B7D-AE5B-81618937B62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3063" t="7366" b="53346"/>
          <a:stretch/>
        </p:blipFill>
        <p:spPr>
          <a:xfrm>
            <a:off x="3017876" y="3925573"/>
            <a:ext cx="1659821" cy="1254897"/>
          </a:xfrm>
          <a:prstGeom prst="rect">
            <a:avLst/>
          </a:prstGeom>
        </p:spPr>
      </p:pic>
      <p:sp>
        <p:nvSpPr>
          <p:cNvPr id="14" name="Rectangle 4">
            <a:extLst>
              <a:ext uri="{FF2B5EF4-FFF2-40B4-BE49-F238E27FC236}">
                <a16:creationId xmlns:a16="http://schemas.microsoft.com/office/drawing/2014/main" id="{FAF598A0-CEDB-40C3-854B-A92E33C1748A}"/>
              </a:ext>
            </a:extLst>
          </p:cNvPr>
          <p:cNvSpPr/>
          <p:nvPr/>
        </p:nvSpPr>
        <p:spPr>
          <a:xfrm>
            <a:off x="4325315" y="3904380"/>
            <a:ext cx="928012" cy="12713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3">
            <a:extLst>
              <a:ext uri="{FF2B5EF4-FFF2-40B4-BE49-F238E27FC236}">
                <a16:creationId xmlns:a16="http://schemas.microsoft.com/office/drawing/2014/main" id="{9BF87ED7-51EB-4D65-86E7-6ECD6643C283}"/>
              </a:ext>
            </a:extLst>
          </p:cNvPr>
          <p:cNvSpPr/>
          <p:nvPr/>
        </p:nvSpPr>
        <p:spPr>
          <a:xfrm>
            <a:off x="4328891" y="2525338"/>
            <a:ext cx="926033" cy="12532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6" name="boy 3">
            <a:extLst>
              <a:ext uri="{FF2B5EF4-FFF2-40B4-BE49-F238E27FC236}">
                <a16:creationId xmlns:a16="http://schemas.microsoft.com/office/drawing/2014/main" id="{628FF8F0-CCAD-469D-BC19-F3FD9CA2A00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4812" t="23083" r="69046" b="27904"/>
          <a:stretch/>
        </p:blipFill>
        <p:spPr>
          <a:xfrm flipH="1">
            <a:off x="4355144" y="2590136"/>
            <a:ext cx="919060" cy="1208554"/>
          </a:xfrm>
          <a:prstGeom prst="rect">
            <a:avLst/>
          </a:prstGeom>
        </p:spPr>
      </p:pic>
      <p:pic>
        <p:nvPicPr>
          <p:cNvPr id="17" name="girl 4">
            <a:extLst>
              <a:ext uri="{FF2B5EF4-FFF2-40B4-BE49-F238E27FC236}">
                <a16:creationId xmlns:a16="http://schemas.microsoft.com/office/drawing/2014/main" id="{34F015B9-CF74-4153-A061-63D5A3AE20CB}"/>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5784" t="-678" b="45440"/>
          <a:stretch/>
        </p:blipFill>
        <p:spPr>
          <a:xfrm>
            <a:off x="4319242" y="3944914"/>
            <a:ext cx="928012" cy="1233252"/>
          </a:xfrm>
          <a:prstGeom prst="rect">
            <a:avLst/>
          </a:prstGeom>
        </p:spPr>
      </p:pic>
      <p:sp>
        <p:nvSpPr>
          <p:cNvPr id="22" name="Rectangle 5">
            <a:extLst>
              <a:ext uri="{FF2B5EF4-FFF2-40B4-BE49-F238E27FC236}">
                <a16:creationId xmlns:a16="http://schemas.microsoft.com/office/drawing/2014/main" id="{BA290CB2-ABEE-4777-BA6F-2D1680D16FB2}"/>
              </a:ext>
            </a:extLst>
          </p:cNvPr>
          <p:cNvSpPr/>
          <p:nvPr/>
        </p:nvSpPr>
        <p:spPr>
          <a:xfrm>
            <a:off x="5342278" y="2538620"/>
            <a:ext cx="919061" cy="12532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6">
            <a:extLst>
              <a:ext uri="{FF2B5EF4-FFF2-40B4-BE49-F238E27FC236}">
                <a16:creationId xmlns:a16="http://schemas.microsoft.com/office/drawing/2014/main" id="{B75453B8-EF39-4AAF-88C1-2D2DE3A0ACD4}"/>
              </a:ext>
            </a:extLst>
          </p:cNvPr>
          <p:cNvSpPr/>
          <p:nvPr/>
        </p:nvSpPr>
        <p:spPr>
          <a:xfrm>
            <a:off x="5311867" y="3923207"/>
            <a:ext cx="919061" cy="12532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4" name="girl 5">
            <a:extLst>
              <a:ext uri="{FF2B5EF4-FFF2-40B4-BE49-F238E27FC236}">
                <a16:creationId xmlns:a16="http://schemas.microsoft.com/office/drawing/2014/main" id="{E619EDB3-C974-4463-A0F7-E689EB698C41}"/>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28684" r="57162" b="34131"/>
          <a:stretch/>
        </p:blipFill>
        <p:spPr>
          <a:xfrm flipH="1">
            <a:off x="5249315" y="2636241"/>
            <a:ext cx="1000730" cy="1159642"/>
          </a:xfrm>
          <a:prstGeom prst="rect">
            <a:avLst/>
          </a:prstGeom>
        </p:spPr>
      </p:pic>
      <p:pic>
        <p:nvPicPr>
          <p:cNvPr id="25" name="boy 6">
            <a:extLst>
              <a:ext uri="{FF2B5EF4-FFF2-40B4-BE49-F238E27FC236}">
                <a16:creationId xmlns:a16="http://schemas.microsoft.com/office/drawing/2014/main" id="{5B7C97BD-810C-4A4A-9D2B-AD52CFBF8291}"/>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t="-2370" b="53151"/>
          <a:stretch/>
        </p:blipFill>
        <p:spPr>
          <a:xfrm>
            <a:off x="4879640" y="3921563"/>
            <a:ext cx="1409400" cy="1256604"/>
          </a:xfrm>
          <a:prstGeom prst="rect">
            <a:avLst/>
          </a:prstGeom>
        </p:spPr>
      </p:pic>
      <p:sp>
        <p:nvSpPr>
          <p:cNvPr id="26" name="Rectangle 7">
            <a:extLst>
              <a:ext uri="{FF2B5EF4-FFF2-40B4-BE49-F238E27FC236}">
                <a16:creationId xmlns:a16="http://schemas.microsoft.com/office/drawing/2014/main" id="{2EABA3C9-CEC2-4235-8E47-596636252FDA}"/>
              </a:ext>
            </a:extLst>
          </p:cNvPr>
          <p:cNvSpPr/>
          <p:nvPr/>
        </p:nvSpPr>
        <p:spPr>
          <a:xfrm>
            <a:off x="6318119" y="2403063"/>
            <a:ext cx="873751" cy="13808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7" name="boy 7">
            <a:extLst>
              <a:ext uri="{FF2B5EF4-FFF2-40B4-BE49-F238E27FC236}">
                <a16:creationId xmlns:a16="http://schemas.microsoft.com/office/drawing/2014/main" id="{62AF0012-EE5A-4A0D-9F95-D0441742CB0C}"/>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43621" t="-1929" b="46628"/>
          <a:stretch/>
        </p:blipFill>
        <p:spPr>
          <a:xfrm>
            <a:off x="6318119" y="2514576"/>
            <a:ext cx="959069" cy="1269555"/>
          </a:xfrm>
          <a:prstGeom prst="rect">
            <a:avLst/>
          </a:prstGeom>
        </p:spPr>
      </p:pic>
      <p:sp>
        <p:nvSpPr>
          <p:cNvPr id="28" name="Rectangle 8">
            <a:extLst>
              <a:ext uri="{FF2B5EF4-FFF2-40B4-BE49-F238E27FC236}">
                <a16:creationId xmlns:a16="http://schemas.microsoft.com/office/drawing/2014/main" id="{AC1A498E-98D4-491A-B9F9-5F5562801903}"/>
              </a:ext>
            </a:extLst>
          </p:cNvPr>
          <p:cNvSpPr/>
          <p:nvPr/>
        </p:nvSpPr>
        <p:spPr>
          <a:xfrm>
            <a:off x="6318119" y="3908190"/>
            <a:ext cx="941836" cy="12760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9" name="girl 8">
            <a:extLst>
              <a:ext uri="{FF2B5EF4-FFF2-40B4-BE49-F238E27FC236}">
                <a16:creationId xmlns:a16="http://schemas.microsoft.com/office/drawing/2014/main" id="{F88673CD-F226-4DDA-8F8F-2863070B5751}"/>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67382" r="1871" b="30428"/>
          <a:stretch/>
        </p:blipFill>
        <p:spPr>
          <a:xfrm>
            <a:off x="6308585" y="3662424"/>
            <a:ext cx="959070" cy="1521856"/>
          </a:xfrm>
          <a:prstGeom prst="rect">
            <a:avLst/>
          </a:prstGeom>
        </p:spPr>
      </p:pic>
    </p:spTree>
    <p:extLst>
      <p:ext uri="{BB962C8B-B14F-4D97-AF65-F5344CB8AC3E}">
        <p14:creationId xmlns:p14="http://schemas.microsoft.com/office/powerpoint/2010/main" val="3845503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1750" fill="hold"/>
                                        <p:tgtEl>
                                          <p:spTgt spid="20"/>
                                        </p:tgtEl>
                                        <p:attrNameLst>
                                          <p:attrName>ppt_x</p:attrName>
                                        </p:attrNameLst>
                                      </p:cBhvr>
                                      <p:tavLst>
                                        <p:tav tm="0">
                                          <p:val>
                                            <p:strVal val="1+#ppt_w/2"/>
                                          </p:val>
                                        </p:tav>
                                        <p:tav tm="100000">
                                          <p:val>
                                            <p:strVal val="#ppt_x"/>
                                          </p:val>
                                        </p:tav>
                                      </p:tavLst>
                                    </p:anim>
                                    <p:anim calcmode="lin" valueType="num">
                                      <p:cBhvr additive="base">
                                        <p:cTn id="8" dur="1750" fill="hold"/>
                                        <p:tgtEl>
                                          <p:spTgt spid="20"/>
                                        </p:tgtEl>
                                        <p:attrNameLst>
                                          <p:attrName>ppt_y</p:attrName>
                                        </p:attrNameLst>
                                      </p:cBhvr>
                                      <p:tavLst>
                                        <p:tav tm="0">
                                          <p:val>
                                            <p:strVal val="#ppt_y"/>
                                          </p:val>
                                        </p:tav>
                                        <p:tav tm="100000">
                                          <p:val>
                                            <p:strVal val="#ppt_y"/>
                                          </p:val>
                                        </p:tav>
                                      </p:tavLst>
                                    </p:anim>
                                  </p:childTnLst>
                                </p:cTn>
                              </p:par>
                            </p:childTnLst>
                          </p:cTn>
                        </p:par>
                        <p:par>
                          <p:cTn id="9" fill="hold">
                            <p:stCondLst>
                              <p:cond delay="1750"/>
                            </p:stCondLst>
                            <p:childTnLst>
                              <p:par>
                                <p:cTn id="10" presetID="10" presetClass="entr" presetSubtype="0" fill="hold" grpId="0" nodeType="afterEffect">
                                  <p:stCondLst>
                                    <p:cond delay="25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par>
                                <p:cTn id="18" presetID="1" presetClass="entr" presetSubtype="0" fill="hold" grpId="0" nodeType="withEffect">
                                  <p:stCondLst>
                                    <p:cond delay="500"/>
                                  </p:stCondLst>
                                  <p:childTnLst>
                                    <p:set>
                                      <p:cBhvr>
                                        <p:cTn id="19" dur="1" fill="hold">
                                          <p:stCondLst>
                                            <p:cond delay="0"/>
                                          </p:stCondLst>
                                        </p:cTn>
                                        <p:tgtEl>
                                          <p:spTgt spid="2"/>
                                        </p:tgtEl>
                                        <p:attrNameLst>
                                          <p:attrName>style.visibility</p:attrName>
                                        </p:attrNameLst>
                                      </p:cBhvr>
                                      <p:to>
                                        <p:strVal val="visible"/>
                                      </p:to>
                                    </p:set>
                                  </p:childTnLst>
                                </p:cTn>
                              </p:par>
                              <p:par>
                                <p:cTn id="20" presetID="1" presetClass="entr" presetSubtype="0" fill="hold" grpId="0" nodeType="withEffect">
                                  <p:stCondLst>
                                    <p:cond delay="500"/>
                                  </p:stCondLst>
                                  <p:childTnLst>
                                    <p:set>
                                      <p:cBhvr>
                                        <p:cTn id="21" dur="1" fill="hold">
                                          <p:stCondLst>
                                            <p:cond delay="0"/>
                                          </p:stCondLst>
                                        </p:cTn>
                                        <p:tgtEl>
                                          <p:spTgt spid="11"/>
                                        </p:tgtEl>
                                        <p:attrNameLst>
                                          <p:attrName>style.visibility</p:attrName>
                                        </p:attrNameLst>
                                      </p:cBhvr>
                                      <p:to>
                                        <p:strVal val="visible"/>
                                      </p:to>
                                    </p:set>
                                  </p:childTnLst>
                                </p:cTn>
                              </p:par>
                              <p:par>
                                <p:cTn id="22" presetID="1" presetClass="entr" presetSubtype="0" fill="hold" grpId="0" nodeType="withEffect">
                                  <p:stCondLst>
                                    <p:cond delay="500"/>
                                  </p:stCondLst>
                                  <p:childTnLst>
                                    <p:set>
                                      <p:cBhvr>
                                        <p:cTn id="23" dur="1" fill="hold">
                                          <p:stCondLst>
                                            <p:cond delay="0"/>
                                          </p:stCondLst>
                                        </p:cTn>
                                        <p:tgtEl>
                                          <p:spTgt spid="14"/>
                                        </p:tgtEl>
                                        <p:attrNameLst>
                                          <p:attrName>style.visibility</p:attrName>
                                        </p:attrNameLst>
                                      </p:cBhvr>
                                      <p:to>
                                        <p:strVal val="visible"/>
                                      </p:to>
                                    </p:set>
                                  </p:childTnLst>
                                </p:cTn>
                              </p:par>
                              <p:par>
                                <p:cTn id="24" presetID="1" presetClass="entr" presetSubtype="0" fill="hold" grpId="0" nodeType="withEffect">
                                  <p:stCondLst>
                                    <p:cond delay="500"/>
                                  </p:stCondLst>
                                  <p:childTnLst>
                                    <p:set>
                                      <p:cBhvr>
                                        <p:cTn id="25" dur="1" fill="hold">
                                          <p:stCondLst>
                                            <p:cond delay="0"/>
                                          </p:stCondLst>
                                        </p:cTn>
                                        <p:tgtEl>
                                          <p:spTgt spid="15"/>
                                        </p:tgtEl>
                                        <p:attrNameLst>
                                          <p:attrName>style.visibility</p:attrName>
                                        </p:attrNameLst>
                                      </p:cBhvr>
                                      <p:to>
                                        <p:strVal val="visible"/>
                                      </p:to>
                                    </p:set>
                                  </p:childTnLst>
                                </p:cTn>
                              </p:par>
                              <p:par>
                                <p:cTn id="26" presetID="1" presetClass="entr" presetSubtype="0" fill="hold" nodeType="withEffect">
                                  <p:stCondLst>
                                    <p:cond delay="500"/>
                                  </p:stCondLst>
                                  <p:childTnLst>
                                    <p:set>
                                      <p:cBhvr>
                                        <p:cTn id="27" dur="1" fill="hold">
                                          <p:stCondLst>
                                            <p:cond delay="0"/>
                                          </p:stCondLst>
                                        </p:cTn>
                                        <p:tgtEl>
                                          <p:spTgt spid="10"/>
                                        </p:tgtEl>
                                        <p:attrNameLst>
                                          <p:attrName>style.visibility</p:attrName>
                                        </p:attrNameLst>
                                      </p:cBhvr>
                                      <p:to>
                                        <p:strVal val="visible"/>
                                      </p:to>
                                    </p:set>
                                  </p:childTnLst>
                                </p:cTn>
                              </p:par>
                              <p:par>
                                <p:cTn id="28" presetID="1" presetClass="entr" presetSubtype="0" fill="hold" nodeType="withEffect">
                                  <p:stCondLst>
                                    <p:cond delay="500"/>
                                  </p:stCondLst>
                                  <p:childTnLst>
                                    <p:set>
                                      <p:cBhvr>
                                        <p:cTn id="29" dur="1" fill="hold">
                                          <p:stCondLst>
                                            <p:cond delay="0"/>
                                          </p:stCondLst>
                                        </p:cTn>
                                        <p:tgtEl>
                                          <p:spTgt spid="16"/>
                                        </p:tgtEl>
                                        <p:attrNameLst>
                                          <p:attrName>style.visibility</p:attrName>
                                        </p:attrNameLst>
                                      </p:cBhvr>
                                      <p:to>
                                        <p:strVal val="visible"/>
                                      </p:to>
                                    </p:set>
                                  </p:childTnLst>
                                </p:cTn>
                              </p:par>
                              <p:par>
                                <p:cTn id="30" presetID="1" presetClass="entr" presetSubtype="0" fill="hold" nodeType="withEffect">
                                  <p:stCondLst>
                                    <p:cond delay="500"/>
                                  </p:stCondLst>
                                  <p:childTnLst>
                                    <p:set>
                                      <p:cBhvr>
                                        <p:cTn id="31" dur="1" fill="hold">
                                          <p:stCondLst>
                                            <p:cond delay="0"/>
                                          </p:stCondLst>
                                        </p:cTn>
                                        <p:tgtEl>
                                          <p:spTgt spid="12"/>
                                        </p:tgtEl>
                                        <p:attrNameLst>
                                          <p:attrName>style.visibility</p:attrName>
                                        </p:attrNameLst>
                                      </p:cBhvr>
                                      <p:to>
                                        <p:strVal val="visible"/>
                                      </p:to>
                                    </p:set>
                                  </p:childTnLst>
                                </p:cTn>
                              </p:par>
                              <p:par>
                                <p:cTn id="32" presetID="1" presetClass="entr" presetSubtype="0" fill="hold" nodeType="withEffect">
                                  <p:stCondLst>
                                    <p:cond delay="500"/>
                                  </p:stCondLst>
                                  <p:childTnLst>
                                    <p:set>
                                      <p:cBhvr>
                                        <p:cTn id="33" dur="1" fill="hold">
                                          <p:stCondLst>
                                            <p:cond delay="0"/>
                                          </p:stCondLst>
                                        </p:cTn>
                                        <p:tgtEl>
                                          <p:spTgt spid="17"/>
                                        </p:tgtEl>
                                        <p:attrNameLst>
                                          <p:attrName>style.visibility</p:attrName>
                                        </p:attrNameLst>
                                      </p:cBhvr>
                                      <p:to>
                                        <p:strVal val="visible"/>
                                      </p:to>
                                    </p:set>
                                  </p:childTnLst>
                                </p:cTn>
                              </p:par>
                              <p:par>
                                <p:cTn id="34" presetID="1" presetClass="entr" presetSubtype="0" fill="hold" nodeType="withEffect">
                                  <p:stCondLst>
                                    <p:cond delay="500"/>
                                  </p:stCondLst>
                                  <p:childTnLst>
                                    <p:set>
                                      <p:cBhvr>
                                        <p:cTn id="35" dur="1" fill="hold">
                                          <p:stCondLst>
                                            <p:cond delay="0"/>
                                          </p:stCondLst>
                                        </p:cTn>
                                        <p:tgtEl>
                                          <p:spTgt spid="27"/>
                                        </p:tgtEl>
                                        <p:attrNameLst>
                                          <p:attrName>style.visibility</p:attrName>
                                        </p:attrNameLst>
                                      </p:cBhvr>
                                      <p:to>
                                        <p:strVal val="visible"/>
                                      </p:to>
                                    </p:set>
                                  </p:childTnLst>
                                </p:cTn>
                              </p:par>
                              <p:par>
                                <p:cTn id="36" presetID="1" presetClass="entr" presetSubtype="0" fill="hold" grpId="0" nodeType="withEffect">
                                  <p:stCondLst>
                                    <p:cond delay="500"/>
                                  </p:stCondLst>
                                  <p:childTnLst>
                                    <p:set>
                                      <p:cBhvr>
                                        <p:cTn id="37" dur="1" fill="hold">
                                          <p:stCondLst>
                                            <p:cond delay="0"/>
                                          </p:stCondLst>
                                        </p:cTn>
                                        <p:tgtEl>
                                          <p:spTgt spid="26"/>
                                        </p:tgtEl>
                                        <p:attrNameLst>
                                          <p:attrName>style.visibility</p:attrName>
                                        </p:attrNameLst>
                                      </p:cBhvr>
                                      <p:to>
                                        <p:strVal val="visible"/>
                                      </p:to>
                                    </p:set>
                                  </p:childTnLst>
                                </p:cTn>
                              </p:par>
                              <p:par>
                                <p:cTn id="38" presetID="1" presetClass="entr" presetSubtype="0" fill="hold" grpId="0" nodeType="withEffect">
                                  <p:stCondLst>
                                    <p:cond delay="500"/>
                                  </p:stCondLst>
                                  <p:childTnLst>
                                    <p:set>
                                      <p:cBhvr>
                                        <p:cTn id="39" dur="1" fill="hold">
                                          <p:stCondLst>
                                            <p:cond delay="0"/>
                                          </p:stCondLst>
                                        </p:cTn>
                                        <p:tgtEl>
                                          <p:spTgt spid="22"/>
                                        </p:tgtEl>
                                        <p:attrNameLst>
                                          <p:attrName>style.visibility</p:attrName>
                                        </p:attrNameLst>
                                      </p:cBhvr>
                                      <p:to>
                                        <p:strVal val="visible"/>
                                      </p:to>
                                    </p:set>
                                  </p:childTnLst>
                                </p:cTn>
                              </p:par>
                              <p:par>
                                <p:cTn id="40" presetID="1" presetClass="entr" presetSubtype="0" fill="hold" grpId="0" nodeType="withEffect">
                                  <p:stCondLst>
                                    <p:cond delay="500"/>
                                  </p:stCondLst>
                                  <p:childTnLst>
                                    <p:set>
                                      <p:cBhvr>
                                        <p:cTn id="41" dur="1" fill="hold">
                                          <p:stCondLst>
                                            <p:cond delay="0"/>
                                          </p:stCondLst>
                                        </p:cTn>
                                        <p:tgtEl>
                                          <p:spTgt spid="23"/>
                                        </p:tgtEl>
                                        <p:attrNameLst>
                                          <p:attrName>style.visibility</p:attrName>
                                        </p:attrNameLst>
                                      </p:cBhvr>
                                      <p:to>
                                        <p:strVal val="visible"/>
                                      </p:to>
                                    </p:set>
                                  </p:childTnLst>
                                </p:cTn>
                              </p:par>
                              <p:par>
                                <p:cTn id="42" presetID="1" presetClass="entr" presetSubtype="0" fill="hold" nodeType="withEffect">
                                  <p:stCondLst>
                                    <p:cond delay="500"/>
                                  </p:stCondLst>
                                  <p:childTnLst>
                                    <p:set>
                                      <p:cBhvr>
                                        <p:cTn id="43" dur="1" fill="hold">
                                          <p:stCondLst>
                                            <p:cond delay="0"/>
                                          </p:stCondLst>
                                        </p:cTn>
                                        <p:tgtEl>
                                          <p:spTgt spid="24"/>
                                        </p:tgtEl>
                                        <p:attrNameLst>
                                          <p:attrName>style.visibility</p:attrName>
                                        </p:attrNameLst>
                                      </p:cBhvr>
                                      <p:to>
                                        <p:strVal val="visible"/>
                                      </p:to>
                                    </p:set>
                                  </p:childTnLst>
                                </p:cTn>
                              </p:par>
                              <p:par>
                                <p:cTn id="44" presetID="1" presetClass="entr" presetSubtype="0" fill="hold" nodeType="withEffect">
                                  <p:stCondLst>
                                    <p:cond delay="500"/>
                                  </p:stCondLst>
                                  <p:childTnLst>
                                    <p:set>
                                      <p:cBhvr>
                                        <p:cTn id="45" dur="1" fill="hold">
                                          <p:stCondLst>
                                            <p:cond delay="0"/>
                                          </p:stCondLst>
                                        </p:cTn>
                                        <p:tgtEl>
                                          <p:spTgt spid="25"/>
                                        </p:tgtEl>
                                        <p:attrNameLst>
                                          <p:attrName>style.visibility</p:attrName>
                                        </p:attrNameLst>
                                      </p:cBhvr>
                                      <p:to>
                                        <p:strVal val="visible"/>
                                      </p:to>
                                    </p:set>
                                  </p:childTnLst>
                                </p:cTn>
                              </p:par>
                              <p:par>
                                <p:cTn id="46" presetID="1" presetClass="entr" presetSubtype="0" fill="hold" nodeType="withEffect">
                                  <p:stCondLst>
                                    <p:cond delay="500"/>
                                  </p:stCondLst>
                                  <p:childTnLst>
                                    <p:set>
                                      <p:cBhvr>
                                        <p:cTn id="47" dur="1" fill="hold">
                                          <p:stCondLst>
                                            <p:cond delay="0"/>
                                          </p:stCondLst>
                                        </p:cTn>
                                        <p:tgtEl>
                                          <p:spTgt spid="29"/>
                                        </p:tgtEl>
                                        <p:attrNameLst>
                                          <p:attrName>style.visibility</p:attrName>
                                        </p:attrNameLst>
                                      </p:cBhvr>
                                      <p:to>
                                        <p:strVal val="visible"/>
                                      </p:to>
                                    </p:set>
                                  </p:childTnLst>
                                </p:cTn>
                              </p:par>
                              <p:par>
                                <p:cTn id="48" presetID="1" presetClass="entr" presetSubtype="0" fill="hold" grpId="0" nodeType="withEffect">
                                  <p:stCondLst>
                                    <p:cond delay="500"/>
                                  </p:stCondLst>
                                  <p:childTnLst>
                                    <p:set>
                                      <p:cBhvr>
                                        <p:cTn id="49" dur="1" fill="hold">
                                          <p:stCondLst>
                                            <p:cond delay="0"/>
                                          </p:stCondLst>
                                        </p:cTn>
                                        <p:tgtEl>
                                          <p:spTgt spid="28"/>
                                        </p:tgtEl>
                                        <p:attrNameLst>
                                          <p:attrName>style.visibility</p:attrName>
                                        </p:attrNameLst>
                                      </p:cBhvr>
                                      <p:to>
                                        <p:strVal val="visible"/>
                                      </p:to>
                                    </p:set>
                                  </p:childTnLst>
                                </p:cTn>
                              </p:par>
                            </p:childTnLst>
                          </p:cTn>
                        </p:par>
                        <p:par>
                          <p:cTn id="50" fill="hold">
                            <p:stCondLst>
                              <p:cond delay="500"/>
                            </p:stCondLst>
                            <p:childTnLst>
                              <p:par>
                                <p:cTn id="51" presetID="26" presetClass="emph" presetSubtype="0" fill="hold" nodeType="afterEffect">
                                  <p:stCondLst>
                                    <p:cond delay="0"/>
                                  </p:stCondLst>
                                  <p:childTnLst>
                                    <p:animEffect transition="out" filter="fade">
                                      <p:cBhvr>
                                        <p:cTn id="52" dur="500" tmFilter="0, 0; .2, .5; .8, .5; 1, 0"/>
                                        <p:tgtEl>
                                          <p:spTgt spid="10"/>
                                        </p:tgtEl>
                                      </p:cBhvr>
                                    </p:animEffect>
                                    <p:animScale>
                                      <p:cBhvr>
                                        <p:cTn id="53" dur="250" autoRev="1" fill="hold"/>
                                        <p:tgtEl>
                                          <p:spTgt spid="10"/>
                                        </p:tgtEl>
                                      </p:cBhvr>
                                      <p:by x="105000" y="105000"/>
                                    </p:animScale>
                                  </p:childTnLst>
                                </p:cTn>
                              </p:par>
                              <p:par>
                                <p:cTn id="54" presetID="26" presetClass="emph" presetSubtype="0" fill="hold" nodeType="withEffect">
                                  <p:stCondLst>
                                    <p:cond delay="0"/>
                                  </p:stCondLst>
                                  <p:childTnLst>
                                    <p:animEffect transition="out" filter="fade">
                                      <p:cBhvr>
                                        <p:cTn id="55" dur="500" tmFilter="0, 0; .2, .5; .8, .5; 1, 0"/>
                                        <p:tgtEl>
                                          <p:spTgt spid="12"/>
                                        </p:tgtEl>
                                      </p:cBhvr>
                                    </p:animEffect>
                                    <p:animScale>
                                      <p:cBhvr>
                                        <p:cTn id="56" dur="250" autoRev="1" fill="hold"/>
                                        <p:tgtEl>
                                          <p:spTgt spid="12"/>
                                        </p:tgtEl>
                                      </p:cBhvr>
                                      <p:by x="105000" y="105000"/>
                                    </p:animScale>
                                  </p:childTnLst>
                                </p:cTn>
                              </p:par>
                            </p:childTnLst>
                          </p:cTn>
                        </p:par>
                        <p:par>
                          <p:cTn id="57" fill="hold">
                            <p:stCondLst>
                              <p:cond delay="1000"/>
                            </p:stCondLst>
                            <p:childTnLst>
                              <p:par>
                                <p:cTn id="58" presetID="26" presetClass="emph" presetSubtype="0" fill="hold" nodeType="afterEffect">
                                  <p:stCondLst>
                                    <p:cond delay="500"/>
                                  </p:stCondLst>
                                  <p:childTnLst>
                                    <p:animEffect transition="out" filter="fade">
                                      <p:cBhvr>
                                        <p:cTn id="59" dur="500" tmFilter="0, 0; .2, .5; .8, .5; 1, 0"/>
                                        <p:tgtEl>
                                          <p:spTgt spid="16"/>
                                        </p:tgtEl>
                                      </p:cBhvr>
                                    </p:animEffect>
                                    <p:animScale>
                                      <p:cBhvr>
                                        <p:cTn id="60" dur="250" autoRev="1" fill="hold"/>
                                        <p:tgtEl>
                                          <p:spTgt spid="16"/>
                                        </p:tgtEl>
                                      </p:cBhvr>
                                      <p:by x="105000" y="105000"/>
                                    </p:animScale>
                                  </p:childTnLst>
                                </p:cTn>
                              </p:par>
                              <p:par>
                                <p:cTn id="61" presetID="26" presetClass="emph" presetSubtype="0" fill="hold" nodeType="withEffect">
                                  <p:stCondLst>
                                    <p:cond delay="500"/>
                                  </p:stCondLst>
                                  <p:childTnLst>
                                    <p:animEffect transition="out" filter="fade">
                                      <p:cBhvr>
                                        <p:cTn id="62" dur="500" tmFilter="0, 0; .2, .5; .8, .5; 1, 0"/>
                                        <p:tgtEl>
                                          <p:spTgt spid="17"/>
                                        </p:tgtEl>
                                      </p:cBhvr>
                                    </p:animEffect>
                                    <p:animScale>
                                      <p:cBhvr>
                                        <p:cTn id="63" dur="250" autoRev="1" fill="hold"/>
                                        <p:tgtEl>
                                          <p:spTgt spid="17"/>
                                        </p:tgtEl>
                                      </p:cBhvr>
                                      <p:by x="105000" y="105000"/>
                                    </p:animScale>
                                  </p:childTnLst>
                                </p:cTn>
                              </p:par>
                            </p:childTnLst>
                          </p:cTn>
                        </p:par>
                        <p:par>
                          <p:cTn id="64" fill="hold">
                            <p:stCondLst>
                              <p:cond delay="2000"/>
                            </p:stCondLst>
                            <p:childTnLst>
                              <p:par>
                                <p:cTn id="65" presetID="26" presetClass="emph" presetSubtype="0" fill="hold" nodeType="afterEffect">
                                  <p:stCondLst>
                                    <p:cond delay="500"/>
                                  </p:stCondLst>
                                  <p:childTnLst>
                                    <p:animEffect transition="out" filter="fade">
                                      <p:cBhvr>
                                        <p:cTn id="66" dur="500" tmFilter="0, 0; .2, .5; .8, .5; 1, 0"/>
                                        <p:tgtEl>
                                          <p:spTgt spid="24"/>
                                        </p:tgtEl>
                                      </p:cBhvr>
                                    </p:animEffect>
                                    <p:animScale>
                                      <p:cBhvr>
                                        <p:cTn id="67" dur="250" autoRev="1" fill="hold"/>
                                        <p:tgtEl>
                                          <p:spTgt spid="24"/>
                                        </p:tgtEl>
                                      </p:cBhvr>
                                      <p:by x="105000" y="105000"/>
                                    </p:animScale>
                                  </p:childTnLst>
                                </p:cTn>
                              </p:par>
                              <p:par>
                                <p:cTn id="68" presetID="26" presetClass="emph" presetSubtype="0" fill="hold" nodeType="withEffect">
                                  <p:stCondLst>
                                    <p:cond delay="500"/>
                                  </p:stCondLst>
                                  <p:childTnLst>
                                    <p:animEffect transition="out" filter="fade">
                                      <p:cBhvr>
                                        <p:cTn id="69" dur="500" tmFilter="0, 0; .2, .5; .8, .5; 1, 0"/>
                                        <p:tgtEl>
                                          <p:spTgt spid="25"/>
                                        </p:tgtEl>
                                      </p:cBhvr>
                                    </p:animEffect>
                                    <p:animScale>
                                      <p:cBhvr>
                                        <p:cTn id="70" dur="250" autoRev="1" fill="hold"/>
                                        <p:tgtEl>
                                          <p:spTgt spid="25"/>
                                        </p:tgtEl>
                                      </p:cBhvr>
                                      <p:by x="105000" y="105000"/>
                                    </p:animScale>
                                  </p:childTnLst>
                                </p:cTn>
                              </p:par>
                            </p:childTnLst>
                          </p:cTn>
                        </p:par>
                        <p:par>
                          <p:cTn id="71" fill="hold">
                            <p:stCondLst>
                              <p:cond delay="3000"/>
                            </p:stCondLst>
                            <p:childTnLst>
                              <p:par>
                                <p:cTn id="72" presetID="26" presetClass="emph" presetSubtype="0" fill="hold" nodeType="afterEffect">
                                  <p:stCondLst>
                                    <p:cond delay="500"/>
                                  </p:stCondLst>
                                  <p:childTnLst>
                                    <p:animEffect transition="out" filter="fade">
                                      <p:cBhvr>
                                        <p:cTn id="73" dur="500" tmFilter="0, 0; .2, .5; .8, .5; 1, 0"/>
                                        <p:tgtEl>
                                          <p:spTgt spid="27"/>
                                        </p:tgtEl>
                                      </p:cBhvr>
                                    </p:animEffect>
                                    <p:animScale>
                                      <p:cBhvr>
                                        <p:cTn id="74" dur="250" autoRev="1" fill="hold"/>
                                        <p:tgtEl>
                                          <p:spTgt spid="27"/>
                                        </p:tgtEl>
                                      </p:cBhvr>
                                      <p:by x="105000" y="105000"/>
                                    </p:animScale>
                                  </p:childTnLst>
                                </p:cTn>
                              </p:par>
                              <p:par>
                                <p:cTn id="75" presetID="26" presetClass="emph" presetSubtype="0" fill="hold" nodeType="withEffect">
                                  <p:stCondLst>
                                    <p:cond delay="500"/>
                                  </p:stCondLst>
                                  <p:childTnLst>
                                    <p:animEffect transition="out" filter="fade">
                                      <p:cBhvr>
                                        <p:cTn id="76" dur="500" tmFilter="0, 0; .2, .5; .8, .5; 1, 0"/>
                                        <p:tgtEl>
                                          <p:spTgt spid="29"/>
                                        </p:tgtEl>
                                      </p:cBhvr>
                                    </p:animEffect>
                                    <p:animScale>
                                      <p:cBhvr>
                                        <p:cTn id="77" dur="250" autoRev="1" fill="hold"/>
                                        <p:tgtEl>
                                          <p:spTgt spid="2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1" grpId="0"/>
      <p:bldP spid="2" grpId="0" animBg="1"/>
      <p:bldP spid="11" grpId="0" animBg="1"/>
      <p:bldP spid="14" grpId="0" animBg="1"/>
      <p:bldP spid="15" grpId="0" animBg="1"/>
      <p:bldP spid="22" grpId="0" animBg="1"/>
      <p:bldP spid="23" grpId="0" animBg="1"/>
      <p:bldP spid="26" grpId="0" animBg="1"/>
      <p:bldP spid="2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262281C-34AC-4B5B-9AFE-2B8AC78CD273}"/>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792741" y="2171700"/>
            <a:ext cx="6684809" cy="3968474"/>
          </a:xfrm>
          <a:prstGeom prst="rect">
            <a:avLst/>
          </a:prstGeom>
        </p:spPr>
      </p:pic>
      <p:sp>
        <p:nvSpPr>
          <p:cNvPr id="6" name="Title 2">
            <a:extLst>
              <a:ext uri="{FF2B5EF4-FFF2-40B4-BE49-F238E27FC236}">
                <a16:creationId xmlns:a16="http://schemas.microsoft.com/office/drawing/2014/main" id="{A6F4BB27-6345-4E6E-A640-161BEA800709}"/>
              </a:ext>
            </a:extLst>
          </p:cNvPr>
          <p:cNvSpPr txBox="1">
            <a:spLocks/>
          </p:cNvSpPr>
          <p:nvPr/>
        </p:nvSpPr>
        <p:spPr>
          <a:xfrm>
            <a:off x="461961" y="700615"/>
            <a:ext cx="8220075" cy="994306"/>
          </a:xfrm>
          <a:prstGeom prst="roundRect">
            <a:avLst>
              <a:gd name="adj" fmla="val 9641"/>
            </a:avLst>
          </a:prstGeom>
          <a:noFill/>
          <a:ln w="25400">
            <a:no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4000" b="1" kern="1200">
                <a:solidFill>
                  <a:srgbClr val="1C1C1C"/>
                </a:solidFill>
                <a:latin typeface="Twinkl" pitchFamily="2" charset="0"/>
                <a:ea typeface="+mj-ea"/>
                <a:cs typeface="+mj-cs"/>
              </a:defRPr>
            </a:lvl1pPr>
          </a:lstStyle>
          <a:p>
            <a:pPr algn="ctr"/>
            <a:br>
              <a:rPr lang="en-GB" sz="2200" b="0" dirty="0">
                <a:latin typeface="+mn-lt"/>
              </a:rPr>
            </a:br>
            <a:r>
              <a:rPr lang="en-GB" sz="2200" b="0" dirty="0"/>
              <a:t>9 is an </a:t>
            </a:r>
            <a:r>
              <a:rPr lang="en-GB" sz="2200" b="0" dirty="0">
                <a:solidFill>
                  <a:srgbClr val="F39C93"/>
                </a:solidFill>
              </a:rPr>
              <a:t>odd</a:t>
            </a:r>
            <a:r>
              <a:rPr lang="en-GB" sz="2200" b="0" dirty="0"/>
              <a:t> number.</a:t>
            </a:r>
            <a:r>
              <a:rPr lang="en-GB" sz="2400" b="0" dirty="0"/>
              <a:t> </a:t>
            </a:r>
            <a:r>
              <a:rPr lang="en-GB" sz="2200" b="0" dirty="0">
                <a:latin typeface="+mn-lt"/>
              </a:rPr>
              <a:t>When the passengers are grouped into pairs, there is one left over.</a:t>
            </a:r>
          </a:p>
        </p:txBody>
      </p:sp>
      <p:sp>
        <p:nvSpPr>
          <p:cNvPr id="21" name="Title 1"/>
          <p:cNvSpPr>
            <a:spLocks noGrp="1"/>
          </p:cNvSpPr>
          <p:nvPr>
            <p:ph type="title"/>
          </p:nvPr>
        </p:nvSpPr>
        <p:spPr>
          <a:xfrm>
            <a:off x="461962" y="350964"/>
            <a:ext cx="8220075" cy="994306"/>
          </a:xfrm>
        </p:spPr>
        <p:txBody>
          <a:bodyPr/>
          <a:lstStyle/>
          <a:p>
            <a:pPr algn="ctr"/>
            <a:r>
              <a:rPr lang="en-GB" sz="2200" b="0" dirty="0">
                <a:latin typeface="+mn-lt"/>
              </a:rPr>
              <a:t>How many passengers are on this bus?</a:t>
            </a:r>
            <a:endParaRPr lang="en-GB" sz="2400" b="0" dirty="0">
              <a:latin typeface="+mn-lt"/>
            </a:endParaRPr>
          </a:p>
        </p:txBody>
      </p:sp>
      <p:pic>
        <p:nvPicPr>
          <p:cNvPr id="7" name="Picture 6">
            <a:extLst>
              <a:ext uri="{FF2B5EF4-FFF2-40B4-BE49-F238E27FC236}">
                <a16:creationId xmlns:a16="http://schemas.microsoft.com/office/drawing/2014/main" id="{B6E4FE9F-6B0A-4909-A4B1-9C10EF5980C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654880" y="1603529"/>
            <a:ext cx="1229760" cy="1136342"/>
          </a:xfrm>
          <a:prstGeom prst="rect">
            <a:avLst/>
          </a:prstGeom>
        </p:spPr>
      </p:pic>
      <p:sp>
        <p:nvSpPr>
          <p:cNvPr id="2" name="Rectangle 7">
            <a:extLst>
              <a:ext uri="{FF2B5EF4-FFF2-40B4-BE49-F238E27FC236}">
                <a16:creationId xmlns:a16="http://schemas.microsoft.com/office/drawing/2014/main" id="{8BFB7941-8CC5-4898-8D9E-6C8766D9D348}"/>
              </a:ext>
            </a:extLst>
          </p:cNvPr>
          <p:cNvSpPr/>
          <p:nvPr/>
        </p:nvSpPr>
        <p:spPr>
          <a:xfrm>
            <a:off x="7239227" y="2373181"/>
            <a:ext cx="1010275" cy="13808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boy 7">
            <a:extLst>
              <a:ext uri="{FF2B5EF4-FFF2-40B4-BE49-F238E27FC236}">
                <a16:creationId xmlns:a16="http://schemas.microsoft.com/office/drawing/2014/main" id="{EDD06B97-8C35-4C18-85DC-B87A1C5AC7C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2022" b="38456"/>
          <a:stretch/>
        </p:blipFill>
        <p:spPr>
          <a:xfrm>
            <a:off x="7294766" y="2598023"/>
            <a:ext cx="879234" cy="1172252"/>
          </a:xfrm>
          <a:prstGeom prst="rect">
            <a:avLst/>
          </a:prstGeom>
        </p:spPr>
      </p:pic>
    </p:spTree>
    <p:extLst>
      <p:ext uri="{BB962C8B-B14F-4D97-AF65-F5344CB8AC3E}">
        <p14:creationId xmlns:p14="http://schemas.microsoft.com/office/powerpoint/2010/main" val="2870394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750" fill="hold"/>
                                        <p:tgtEl>
                                          <p:spTgt spid="8"/>
                                        </p:tgtEl>
                                        <p:attrNameLst>
                                          <p:attrName>ppt_x</p:attrName>
                                        </p:attrNameLst>
                                      </p:cBhvr>
                                      <p:tavLst>
                                        <p:tav tm="0">
                                          <p:val>
                                            <p:strVal val="1+#ppt_w/2"/>
                                          </p:val>
                                        </p:tav>
                                        <p:tav tm="100000">
                                          <p:val>
                                            <p:strVal val="#ppt_x"/>
                                          </p:val>
                                        </p:tav>
                                      </p:tavLst>
                                    </p:anim>
                                    <p:anim calcmode="lin" valueType="num">
                                      <p:cBhvr additive="base">
                                        <p:cTn id="8" dur="1750" fill="hold"/>
                                        <p:tgtEl>
                                          <p:spTgt spid="8"/>
                                        </p:tgtEl>
                                        <p:attrNameLst>
                                          <p:attrName>ppt_y</p:attrName>
                                        </p:attrNameLst>
                                      </p:cBhvr>
                                      <p:tavLst>
                                        <p:tav tm="0">
                                          <p:val>
                                            <p:strVal val="#ppt_y"/>
                                          </p:val>
                                        </p:tav>
                                        <p:tav tm="100000">
                                          <p:val>
                                            <p:strVal val="#ppt_y"/>
                                          </p:val>
                                        </p:tav>
                                      </p:tavLst>
                                    </p:anim>
                                  </p:childTnLst>
                                </p:cTn>
                              </p:par>
                            </p:childTnLst>
                          </p:cTn>
                        </p:par>
                        <p:par>
                          <p:cTn id="9" fill="hold">
                            <p:stCondLst>
                              <p:cond delay="1750"/>
                            </p:stCondLst>
                            <p:childTnLst>
                              <p:par>
                                <p:cTn id="10" presetID="10" presetClass="entr" presetSubtype="0" fill="hold" grpId="0" nodeType="afterEffect">
                                  <p:stCondLst>
                                    <p:cond delay="25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par>
                                <p:cTn id="18" presetID="1" presetClass="entr" presetSubtype="0" fill="hold" grpId="0" nodeType="withEffect">
                                  <p:stCondLst>
                                    <p:cond delay="500"/>
                                  </p:stCondLst>
                                  <p:childTnLst>
                                    <p:set>
                                      <p:cBhvr>
                                        <p:cTn id="19" dur="1" fill="hold">
                                          <p:stCondLst>
                                            <p:cond delay="0"/>
                                          </p:stCondLst>
                                        </p:cTn>
                                        <p:tgtEl>
                                          <p:spTgt spid="2"/>
                                        </p:tgtEl>
                                        <p:attrNameLst>
                                          <p:attrName>style.visibility</p:attrName>
                                        </p:attrNameLst>
                                      </p:cBhvr>
                                      <p:to>
                                        <p:strVal val="visible"/>
                                      </p:to>
                                    </p:set>
                                  </p:childTnLst>
                                </p:cTn>
                              </p:par>
                              <p:par>
                                <p:cTn id="20" presetID="1" presetClass="entr" presetSubtype="0" fill="hold" nodeType="withEffect">
                                  <p:stCondLst>
                                    <p:cond delay="500"/>
                                  </p:stCondLst>
                                  <p:childTnLst>
                                    <p:set>
                                      <p:cBhvr>
                                        <p:cTn id="21" dur="1" fill="hold">
                                          <p:stCondLst>
                                            <p:cond delay="0"/>
                                          </p:stCondLst>
                                        </p:cTn>
                                        <p:tgtEl>
                                          <p:spTgt spid="10"/>
                                        </p:tgtEl>
                                        <p:attrNameLst>
                                          <p:attrName>style.visibility</p:attrName>
                                        </p:attrNameLst>
                                      </p:cBhvr>
                                      <p:to>
                                        <p:strVal val="visible"/>
                                      </p:to>
                                    </p:set>
                                  </p:childTnLst>
                                </p:cTn>
                              </p:par>
                            </p:childTnLst>
                          </p:cTn>
                        </p:par>
                        <p:par>
                          <p:cTn id="22" fill="hold">
                            <p:stCondLst>
                              <p:cond delay="500"/>
                            </p:stCondLst>
                            <p:childTnLst>
                              <p:par>
                                <p:cTn id="23" presetID="32" presetClass="emph" presetSubtype="0" fill="hold" nodeType="afterEffect">
                                  <p:stCondLst>
                                    <p:cond delay="0"/>
                                  </p:stCondLst>
                                  <p:childTnLst>
                                    <p:animRot by="120000">
                                      <p:cBhvr>
                                        <p:cTn id="24" dur="100" fill="hold">
                                          <p:stCondLst>
                                            <p:cond delay="0"/>
                                          </p:stCondLst>
                                        </p:cTn>
                                        <p:tgtEl>
                                          <p:spTgt spid="10"/>
                                        </p:tgtEl>
                                        <p:attrNameLst>
                                          <p:attrName>r</p:attrName>
                                        </p:attrNameLst>
                                      </p:cBhvr>
                                    </p:animRot>
                                    <p:animRot by="-240000">
                                      <p:cBhvr>
                                        <p:cTn id="25" dur="200" fill="hold">
                                          <p:stCondLst>
                                            <p:cond delay="200"/>
                                          </p:stCondLst>
                                        </p:cTn>
                                        <p:tgtEl>
                                          <p:spTgt spid="10"/>
                                        </p:tgtEl>
                                        <p:attrNameLst>
                                          <p:attrName>r</p:attrName>
                                        </p:attrNameLst>
                                      </p:cBhvr>
                                    </p:animRot>
                                    <p:animRot by="240000">
                                      <p:cBhvr>
                                        <p:cTn id="26" dur="200" fill="hold">
                                          <p:stCondLst>
                                            <p:cond delay="400"/>
                                          </p:stCondLst>
                                        </p:cTn>
                                        <p:tgtEl>
                                          <p:spTgt spid="10"/>
                                        </p:tgtEl>
                                        <p:attrNameLst>
                                          <p:attrName>r</p:attrName>
                                        </p:attrNameLst>
                                      </p:cBhvr>
                                    </p:animRot>
                                    <p:animRot by="-240000">
                                      <p:cBhvr>
                                        <p:cTn id="27" dur="200" fill="hold">
                                          <p:stCondLst>
                                            <p:cond delay="600"/>
                                          </p:stCondLst>
                                        </p:cTn>
                                        <p:tgtEl>
                                          <p:spTgt spid="10"/>
                                        </p:tgtEl>
                                        <p:attrNameLst>
                                          <p:attrName>r</p:attrName>
                                        </p:attrNameLst>
                                      </p:cBhvr>
                                    </p:animRot>
                                    <p:animRot by="120000">
                                      <p:cBhvr>
                                        <p:cTn id="28" dur="200" fill="hold">
                                          <p:stCondLst>
                                            <p:cond delay="800"/>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1" grpId="0"/>
      <p:bldP spid="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C08C1C4B-D702-4111-ACD9-368DA2362B53}"/>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780908" y="2166425"/>
            <a:ext cx="6810372" cy="4043016"/>
          </a:xfrm>
          <a:prstGeom prst="rect">
            <a:avLst/>
          </a:prstGeom>
        </p:spPr>
      </p:pic>
      <p:sp>
        <p:nvSpPr>
          <p:cNvPr id="6" name="Title 2">
            <a:extLst>
              <a:ext uri="{FF2B5EF4-FFF2-40B4-BE49-F238E27FC236}">
                <a16:creationId xmlns:a16="http://schemas.microsoft.com/office/drawing/2014/main" id="{A6F4BB27-6345-4E6E-A640-161BEA800709}"/>
              </a:ext>
            </a:extLst>
          </p:cNvPr>
          <p:cNvSpPr txBox="1">
            <a:spLocks/>
          </p:cNvSpPr>
          <p:nvPr/>
        </p:nvSpPr>
        <p:spPr>
          <a:xfrm>
            <a:off x="461961" y="700615"/>
            <a:ext cx="8220075" cy="994306"/>
          </a:xfrm>
          <a:prstGeom prst="roundRect">
            <a:avLst>
              <a:gd name="adj" fmla="val 9641"/>
            </a:avLst>
          </a:prstGeom>
          <a:noFill/>
          <a:ln w="25400">
            <a:no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4000" b="1" kern="1200">
                <a:solidFill>
                  <a:srgbClr val="1C1C1C"/>
                </a:solidFill>
                <a:latin typeface="Twinkl" pitchFamily="2" charset="0"/>
                <a:ea typeface="+mj-ea"/>
                <a:cs typeface="+mj-cs"/>
              </a:defRPr>
            </a:lvl1pPr>
          </a:lstStyle>
          <a:p>
            <a:pPr algn="ctr"/>
            <a:br>
              <a:rPr lang="en-GB" sz="2200" b="0" dirty="0">
                <a:latin typeface="+mn-lt"/>
              </a:rPr>
            </a:br>
            <a:r>
              <a:rPr lang="en-GB" sz="2200" b="0" dirty="0"/>
              <a:t>10 is an </a:t>
            </a:r>
            <a:r>
              <a:rPr lang="en-GB" sz="2200" b="0" dirty="0">
                <a:solidFill>
                  <a:srgbClr val="85BD33"/>
                </a:solidFill>
              </a:rPr>
              <a:t>even</a:t>
            </a:r>
            <a:r>
              <a:rPr lang="en-GB" sz="2200" b="0" dirty="0"/>
              <a:t> number.</a:t>
            </a:r>
            <a:r>
              <a:rPr lang="en-GB" sz="2400" b="0" dirty="0"/>
              <a:t> </a:t>
            </a:r>
            <a:r>
              <a:rPr lang="en-GB" sz="2200" b="0" dirty="0">
                <a:latin typeface="+mn-lt"/>
              </a:rPr>
              <a:t>The passengers can be grouped together into pairs, with none left over.</a:t>
            </a:r>
          </a:p>
        </p:txBody>
      </p:sp>
      <p:sp>
        <p:nvSpPr>
          <p:cNvPr id="21" name="Title 1"/>
          <p:cNvSpPr>
            <a:spLocks noGrp="1"/>
          </p:cNvSpPr>
          <p:nvPr>
            <p:ph type="title"/>
          </p:nvPr>
        </p:nvSpPr>
        <p:spPr>
          <a:xfrm>
            <a:off x="461962" y="333208"/>
            <a:ext cx="8220075" cy="994306"/>
          </a:xfrm>
        </p:spPr>
        <p:txBody>
          <a:bodyPr/>
          <a:lstStyle/>
          <a:p>
            <a:pPr algn="ctr"/>
            <a:r>
              <a:rPr lang="en-GB" sz="2200" b="0" dirty="0">
                <a:latin typeface="+mn-lt"/>
              </a:rPr>
              <a:t>How many passengers are on this bus?</a:t>
            </a:r>
            <a:endParaRPr lang="en-GB" sz="2400" b="0" dirty="0">
              <a:latin typeface="+mn-lt"/>
            </a:endParaRPr>
          </a:p>
        </p:txBody>
      </p:sp>
      <p:pic>
        <p:nvPicPr>
          <p:cNvPr id="7" name="Picture 6">
            <a:extLst>
              <a:ext uri="{FF2B5EF4-FFF2-40B4-BE49-F238E27FC236}">
                <a16:creationId xmlns:a16="http://schemas.microsoft.com/office/drawing/2014/main" id="{B6E4FE9F-6B0A-4909-A4B1-9C10EF5980C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654880" y="1603529"/>
            <a:ext cx="1229760" cy="1136342"/>
          </a:xfrm>
          <a:prstGeom prst="rect">
            <a:avLst/>
          </a:prstGeom>
        </p:spPr>
      </p:pic>
      <p:sp>
        <p:nvSpPr>
          <p:cNvPr id="2" name="Rectangle 1">
            <a:extLst>
              <a:ext uri="{FF2B5EF4-FFF2-40B4-BE49-F238E27FC236}">
                <a16:creationId xmlns:a16="http://schemas.microsoft.com/office/drawing/2014/main" id="{8BFB7941-8CC5-4898-8D9E-6C8766D9D348}"/>
              </a:ext>
            </a:extLst>
          </p:cNvPr>
          <p:cNvSpPr/>
          <p:nvPr/>
        </p:nvSpPr>
        <p:spPr>
          <a:xfrm>
            <a:off x="3363308" y="2602827"/>
            <a:ext cx="903316" cy="12703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girl 1">
            <a:extLst>
              <a:ext uri="{FF2B5EF4-FFF2-40B4-BE49-F238E27FC236}">
                <a16:creationId xmlns:a16="http://schemas.microsoft.com/office/drawing/2014/main" id="{EDD06B97-8C35-4C18-85DC-B87A1C5AC7C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4384" b="46445"/>
          <a:stretch/>
        </p:blipFill>
        <p:spPr>
          <a:xfrm>
            <a:off x="2844203" y="2604281"/>
            <a:ext cx="1480612" cy="1271383"/>
          </a:xfrm>
          <a:prstGeom prst="rect">
            <a:avLst/>
          </a:prstGeom>
        </p:spPr>
      </p:pic>
      <p:sp>
        <p:nvSpPr>
          <p:cNvPr id="11" name="Rectangle 2">
            <a:extLst>
              <a:ext uri="{FF2B5EF4-FFF2-40B4-BE49-F238E27FC236}">
                <a16:creationId xmlns:a16="http://schemas.microsoft.com/office/drawing/2014/main" id="{18213953-D6F3-4862-B010-AC1C8E8E4875}"/>
              </a:ext>
            </a:extLst>
          </p:cNvPr>
          <p:cNvSpPr/>
          <p:nvPr/>
        </p:nvSpPr>
        <p:spPr>
          <a:xfrm>
            <a:off x="3318698" y="4044756"/>
            <a:ext cx="928012" cy="12299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2" name="boy 2">
            <a:extLst>
              <a:ext uri="{FF2B5EF4-FFF2-40B4-BE49-F238E27FC236}">
                <a16:creationId xmlns:a16="http://schemas.microsoft.com/office/drawing/2014/main" id="{23F448C1-8ED1-4B7D-AE5B-81618937B62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3063" t="7366" b="53346"/>
          <a:stretch/>
        </p:blipFill>
        <p:spPr>
          <a:xfrm>
            <a:off x="3031481" y="4018095"/>
            <a:ext cx="1659821" cy="1254897"/>
          </a:xfrm>
          <a:prstGeom prst="rect">
            <a:avLst/>
          </a:prstGeom>
        </p:spPr>
      </p:pic>
      <p:sp>
        <p:nvSpPr>
          <p:cNvPr id="14" name="Rectangle 4">
            <a:extLst>
              <a:ext uri="{FF2B5EF4-FFF2-40B4-BE49-F238E27FC236}">
                <a16:creationId xmlns:a16="http://schemas.microsoft.com/office/drawing/2014/main" id="{FAF598A0-CEDB-40C3-854B-A92E33C1748A}"/>
              </a:ext>
            </a:extLst>
          </p:cNvPr>
          <p:cNvSpPr/>
          <p:nvPr/>
        </p:nvSpPr>
        <p:spPr>
          <a:xfrm>
            <a:off x="4314431" y="4002348"/>
            <a:ext cx="928012" cy="12713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3">
            <a:extLst>
              <a:ext uri="{FF2B5EF4-FFF2-40B4-BE49-F238E27FC236}">
                <a16:creationId xmlns:a16="http://schemas.microsoft.com/office/drawing/2014/main" id="{9BF87ED7-51EB-4D65-86E7-6ECD6643C283}"/>
              </a:ext>
            </a:extLst>
          </p:cNvPr>
          <p:cNvSpPr/>
          <p:nvPr/>
        </p:nvSpPr>
        <p:spPr>
          <a:xfrm>
            <a:off x="4334333" y="2623302"/>
            <a:ext cx="926033" cy="12532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6" name="boy 3">
            <a:extLst>
              <a:ext uri="{FF2B5EF4-FFF2-40B4-BE49-F238E27FC236}">
                <a16:creationId xmlns:a16="http://schemas.microsoft.com/office/drawing/2014/main" id="{628FF8F0-CCAD-469D-BC19-F3FD9CA2A00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4812" t="23083" r="69046" b="27904"/>
          <a:stretch/>
        </p:blipFill>
        <p:spPr>
          <a:xfrm flipH="1">
            <a:off x="4344260" y="2663613"/>
            <a:ext cx="919060" cy="1208554"/>
          </a:xfrm>
          <a:prstGeom prst="rect">
            <a:avLst/>
          </a:prstGeom>
        </p:spPr>
      </p:pic>
      <p:pic>
        <p:nvPicPr>
          <p:cNvPr id="17" name="girl 4">
            <a:extLst>
              <a:ext uri="{FF2B5EF4-FFF2-40B4-BE49-F238E27FC236}">
                <a16:creationId xmlns:a16="http://schemas.microsoft.com/office/drawing/2014/main" id="{34F015B9-CF74-4153-A061-63D5A3AE20CB}"/>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5784" t="-678" b="45440"/>
          <a:stretch/>
        </p:blipFill>
        <p:spPr>
          <a:xfrm>
            <a:off x="4308358" y="4040159"/>
            <a:ext cx="928012" cy="1233252"/>
          </a:xfrm>
          <a:prstGeom prst="rect">
            <a:avLst/>
          </a:prstGeom>
        </p:spPr>
      </p:pic>
      <p:sp>
        <p:nvSpPr>
          <p:cNvPr id="22" name="Rectangle 5">
            <a:extLst>
              <a:ext uri="{FF2B5EF4-FFF2-40B4-BE49-F238E27FC236}">
                <a16:creationId xmlns:a16="http://schemas.microsoft.com/office/drawing/2014/main" id="{BA290CB2-ABEE-4777-BA6F-2D1680D16FB2}"/>
              </a:ext>
            </a:extLst>
          </p:cNvPr>
          <p:cNvSpPr/>
          <p:nvPr/>
        </p:nvSpPr>
        <p:spPr>
          <a:xfrm>
            <a:off x="5317788" y="2620259"/>
            <a:ext cx="919061" cy="12532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6">
            <a:extLst>
              <a:ext uri="{FF2B5EF4-FFF2-40B4-BE49-F238E27FC236}">
                <a16:creationId xmlns:a16="http://schemas.microsoft.com/office/drawing/2014/main" id="{B75453B8-EF39-4AAF-88C1-2D2DE3A0ACD4}"/>
              </a:ext>
            </a:extLst>
          </p:cNvPr>
          <p:cNvSpPr/>
          <p:nvPr/>
        </p:nvSpPr>
        <p:spPr>
          <a:xfrm>
            <a:off x="5309146" y="4018454"/>
            <a:ext cx="919061" cy="12532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4" name="girl 5">
            <a:extLst>
              <a:ext uri="{FF2B5EF4-FFF2-40B4-BE49-F238E27FC236}">
                <a16:creationId xmlns:a16="http://schemas.microsoft.com/office/drawing/2014/main" id="{E619EDB3-C974-4463-A0F7-E689EB698C41}"/>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28684" r="57162" b="34131"/>
          <a:stretch/>
        </p:blipFill>
        <p:spPr>
          <a:xfrm flipH="1">
            <a:off x="5232989" y="2715158"/>
            <a:ext cx="1000730" cy="1159642"/>
          </a:xfrm>
          <a:prstGeom prst="rect">
            <a:avLst/>
          </a:prstGeom>
        </p:spPr>
      </p:pic>
      <p:pic>
        <p:nvPicPr>
          <p:cNvPr id="25" name="boy 6">
            <a:extLst>
              <a:ext uri="{FF2B5EF4-FFF2-40B4-BE49-F238E27FC236}">
                <a16:creationId xmlns:a16="http://schemas.microsoft.com/office/drawing/2014/main" id="{5B7C97BD-810C-4A4A-9D2B-AD52CFBF8291}"/>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t="-2370" b="53151"/>
          <a:stretch/>
        </p:blipFill>
        <p:spPr>
          <a:xfrm>
            <a:off x="4879640" y="4014086"/>
            <a:ext cx="1409400" cy="1256604"/>
          </a:xfrm>
          <a:prstGeom prst="rect">
            <a:avLst/>
          </a:prstGeom>
        </p:spPr>
      </p:pic>
      <p:sp>
        <p:nvSpPr>
          <p:cNvPr id="26" name="Rectangle 7">
            <a:extLst>
              <a:ext uri="{FF2B5EF4-FFF2-40B4-BE49-F238E27FC236}">
                <a16:creationId xmlns:a16="http://schemas.microsoft.com/office/drawing/2014/main" id="{2EABA3C9-CEC2-4235-8E47-596636252FDA}"/>
              </a:ext>
            </a:extLst>
          </p:cNvPr>
          <p:cNvSpPr/>
          <p:nvPr/>
        </p:nvSpPr>
        <p:spPr>
          <a:xfrm>
            <a:off x="6299071" y="2495586"/>
            <a:ext cx="873751" cy="13808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7" name="boy 7">
            <a:extLst>
              <a:ext uri="{FF2B5EF4-FFF2-40B4-BE49-F238E27FC236}">
                <a16:creationId xmlns:a16="http://schemas.microsoft.com/office/drawing/2014/main" id="{62AF0012-EE5A-4A0D-9F95-D0441742CB0C}"/>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43621" t="-1929" b="46628"/>
          <a:stretch/>
        </p:blipFill>
        <p:spPr>
          <a:xfrm>
            <a:off x="6299072" y="2612544"/>
            <a:ext cx="959069" cy="1269555"/>
          </a:xfrm>
          <a:prstGeom prst="rect">
            <a:avLst/>
          </a:prstGeom>
        </p:spPr>
      </p:pic>
      <p:sp>
        <p:nvSpPr>
          <p:cNvPr id="28" name="Rectangle 8">
            <a:extLst>
              <a:ext uri="{FF2B5EF4-FFF2-40B4-BE49-F238E27FC236}">
                <a16:creationId xmlns:a16="http://schemas.microsoft.com/office/drawing/2014/main" id="{AC1A498E-98D4-491A-B9F9-5F5562801903}"/>
              </a:ext>
            </a:extLst>
          </p:cNvPr>
          <p:cNvSpPr/>
          <p:nvPr/>
        </p:nvSpPr>
        <p:spPr>
          <a:xfrm>
            <a:off x="6307235" y="3995272"/>
            <a:ext cx="941836" cy="12760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9" name="girl 8">
            <a:extLst>
              <a:ext uri="{FF2B5EF4-FFF2-40B4-BE49-F238E27FC236}">
                <a16:creationId xmlns:a16="http://schemas.microsoft.com/office/drawing/2014/main" id="{F88673CD-F226-4DDA-8F8F-2863070B5751}"/>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67382" t="19934" r="1871" b="30428"/>
          <a:stretch/>
        </p:blipFill>
        <p:spPr>
          <a:xfrm>
            <a:off x="6305864" y="4188279"/>
            <a:ext cx="959070" cy="1085802"/>
          </a:xfrm>
          <a:prstGeom prst="rect">
            <a:avLst/>
          </a:prstGeom>
        </p:spPr>
      </p:pic>
      <p:sp>
        <p:nvSpPr>
          <p:cNvPr id="30" name="Rectangle 7">
            <a:extLst>
              <a:ext uri="{FF2B5EF4-FFF2-40B4-BE49-F238E27FC236}">
                <a16:creationId xmlns:a16="http://schemas.microsoft.com/office/drawing/2014/main" id="{73D7502C-23C0-4E8C-9E9B-2ABCBAC5CA96}"/>
              </a:ext>
            </a:extLst>
          </p:cNvPr>
          <p:cNvSpPr/>
          <p:nvPr/>
        </p:nvSpPr>
        <p:spPr>
          <a:xfrm>
            <a:off x="7321374" y="2485005"/>
            <a:ext cx="1010275" cy="13808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1" name="girl 9">
            <a:extLst>
              <a:ext uri="{FF2B5EF4-FFF2-40B4-BE49-F238E27FC236}">
                <a16:creationId xmlns:a16="http://schemas.microsoft.com/office/drawing/2014/main" id="{96EA0049-7014-445A-AA0A-E96A2B390779}"/>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t="-2022" b="38456"/>
          <a:stretch/>
        </p:blipFill>
        <p:spPr>
          <a:xfrm>
            <a:off x="7376913" y="2709847"/>
            <a:ext cx="879234" cy="1172252"/>
          </a:xfrm>
          <a:prstGeom prst="rect">
            <a:avLst/>
          </a:prstGeom>
        </p:spPr>
      </p:pic>
      <p:sp>
        <p:nvSpPr>
          <p:cNvPr id="32" name="Rectangle 7">
            <a:extLst>
              <a:ext uri="{FF2B5EF4-FFF2-40B4-BE49-F238E27FC236}">
                <a16:creationId xmlns:a16="http://schemas.microsoft.com/office/drawing/2014/main" id="{0B9128CD-F62A-4D61-828F-1CFF0312B351}"/>
              </a:ext>
            </a:extLst>
          </p:cNvPr>
          <p:cNvSpPr/>
          <p:nvPr/>
        </p:nvSpPr>
        <p:spPr>
          <a:xfrm>
            <a:off x="7291629" y="4040159"/>
            <a:ext cx="1083470" cy="12337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3" name="boy 10">
            <a:extLst>
              <a:ext uri="{FF2B5EF4-FFF2-40B4-BE49-F238E27FC236}">
                <a16:creationId xmlns:a16="http://schemas.microsoft.com/office/drawing/2014/main" id="{044A3878-95D0-4745-BEF4-91B25508742D}"/>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12883" r="52595" b="54160"/>
          <a:stretch/>
        </p:blipFill>
        <p:spPr>
          <a:xfrm flipH="1">
            <a:off x="7291626" y="4054399"/>
            <a:ext cx="1083472" cy="1216292"/>
          </a:xfrm>
          <a:prstGeom prst="rect">
            <a:avLst/>
          </a:prstGeom>
        </p:spPr>
      </p:pic>
    </p:spTree>
    <p:extLst>
      <p:ext uri="{BB962C8B-B14F-4D97-AF65-F5344CB8AC3E}">
        <p14:creationId xmlns:p14="http://schemas.microsoft.com/office/powerpoint/2010/main" val="1239733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1750" fill="hold"/>
                                        <p:tgtEl>
                                          <p:spTgt spid="20"/>
                                        </p:tgtEl>
                                        <p:attrNameLst>
                                          <p:attrName>ppt_x</p:attrName>
                                        </p:attrNameLst>
                                      </p:cBhvr>
                                      <p:tavLst>
                                        <p:tav tm="0">
                                          <p:val>
                                            <p:strVal val="1+#ppt_w/2"/>
                                          </p:val>
                                        </p:tav>
                                        <p:tav tm="100000">
                                          <p:val>
                                            <p:strVal val="#ppt_x"/>
                                          </p:val>
                                        </p:tav>
                                      </p:tavLst>
                                    </p:anim>
                                    <p:anim calcmode="lin" valueType="num">
                                      <p:cBhvr additive="base">
                                        <p:cTn id="8" dur="1750" fill="hold"/>
                                        <p:tgtEl>
                                          <p:spTgt spid="20"/>
                                        </p:tgtEl>
                                        <p:attrNameLst>
                                          <p:attrName>ppt_y</p:attrName>
                                        </p:attrNameLst>
                                      </p:cBhvr>
                                      <p:tavLst>
                                        <p:tav tm="0">
                                          <p:val>
                                            <p:strVal val="#ppt_y"/>
                                          </p:val>
                                        </p:tav>
                                        <p:tav tm="100000">
                                          <p:val>
                                            <p:strVal val="#ppt_y"/>
                                          </p:val>
                                        </p:tav>
                                      </p:tavLst>
                                    </p:anim>
                                  </p:childTnLst>
                                </p:cTn>
                              </p:par>
                            </p:childTnLst>
                          </p:cTn>
                        </p:par>
                        <p:par>
                          <p:cTn id="9" fill="hold">
                            <p:stCondLst>
                              <p:cond delay="1750"/>
                            </p:stCondLst>
                            <p:childTnLst>
                              <p:par>
                                <p:cTn id="10" presetID="10" presetClass="entr" presetSubtype="0" fill="hold" grpId="0" nodeType="afterEffect">
                                  <p:stCondLst>
                                    <p:cond delay="25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par>
                                <p:cTn id="18" presetID="1" presetClass="entr" presetSubtype="0" fill="hold" grpId="0" nodeType="withEffect">
                                  <p:stCondLst>
                                    <p:cond delay="500"/>
                                  </p:stCondLst>
                                  <p:childTnLst>
                                    <p:set>
                                      <p:cBhvr>
                                        <p:cTn id="19" dur="1" fill="hold">
                                          <p:stCondLst>
                                            <p:cond delay="0"/>
                                          </p:stCondLst>
                                        </p:cTn>
                                        <p:tgtEl>
                                          <p:spTgt spid="2"/>
                                        </p:tgtEl>
                                        <p:attrNameLst>
                                          <p:attrName>style.visibility</p:attrName>
                                        </p:attrNameLst>
                                      </p:cBhvr>
                                      <p:to>
                                        <p:strVal val="visible"/>
                                      </p:to>
                                    </p:set>
                                  </p:childTnLst>
                                </p:cTn>
                              </p:par>
                              <p:par>
                                <p:cTn id="20" presetID="1" presetClass="entr" presetSubtype="0" fill="hold" grpId="0" nodeType="withEffect">
                                  <p:stCondLst>
                                    <p:cond delay="500"/>
                                  </p:stCondLst>
                                  <p:childTnLst>
                                    <p:set>
                                      <p:cBhvr>
                                        <p:cTn id="21" dur="1" fill="hold">
                                          <p:stCondLst>
                                            <p:cond delay="0"/>
                                          </p:stCondLst>
                                        </p:cTn>
                                        <p:tgtEl>
                                          <p:spTgt spid="11"/>
                                        </p:tgtEl>
                                        <p:attrNameLst>
                                          <p:attrName>style.visibility</p:attrName>
                                        </p:attrNameLst>
                                      </p:cBhvr>
                                      <p:to>
                                        <p:strVal val="visible"/>
                                      </p:to>
                                    </p:set>
                                  </p:childTnLst>
                                </p:cTn>
                              </p:par>
                              <p:par>
                                <p:cTn id="22" presetID="1" presetClass="entr" presetSubtype="0" fill="hold" grpId="0" nodeType="withEffect">
                                  <p:stCondLst>
                                    <p:cond delay="500"/>
                                  </p:stCondLst>
                                  <p:childTnLst>
                                    <p:set>
                                      <p:cBhvr>
                                        <p:cTn id="23" dur="1" fill="hold">
                                          <p:stCondLst>
                                            <p:cond delay="0"/>
                                          </p:stCondLst>
                                        </p:cTn>
                                        <p:tgtEl>
                                          <p:spTgt spid="14"/>
                                        </p:tgtEl>
                                        <p:attrNameLst>
                                          <p:attrName>style.visibility</p:attrName>
                                        </p:attrNameLst>
                                      </p:cBhvr>
                                      <p:to>
                                        <p:strVal val="visible"/>
                                      </p:to>
                                    </p:set>
                                  </p:childTnLst>
                                </p:cTn>
                              </p:par>
                              <p:par>
                                <p:cTn id="24" presetID="1" presetClass="entr" presetSubtype="0" fill="hold" grpId="0" nodeType="withEffect">
                                  <p:stCondLst>
                                    <p:cond delay="500"/>
                                  </p:stCondLst>
                                  <p:childTnLst>
                                    <p:set>
                                      <p:cBhvr>
                                        <p:cTn id="25" dur="1" fill="hold">
                                          <p:stCondLst>
                                            <p:cond delay="0"/>
                                          </p:stCondLst>
                                        </p:cTn>
                                        <p:tgtEl>
                                          <p:spTgt spid="15"/>
                                        </p:tgtEl>
                                        <p:attrNameLst>
                                          <p:attrName>style.visibility</p:attrName>
                                        </p:attrNameLst>
                                      </p:cBhvr>
                                      <p:to>
                                        <p:strVal val="visible"/>
                                      </p:to>
                                    </p:set>
                                  </p:childTnLst>
                                </p:cTn>
                              </p:par>
                              <p:par>
                                <p:cTn id="26" presetID="1" presetClass="entr" presetSubtype="0" fill="hold" nodeType="withEffect">
                                  <p:stCondLst>
                                    <p:cond delay="500"/>
                                  </p:stCondLst>
                                  <p:childTnLst>
                                    <p:set>
                                      <p:cBhvr>
                                        <p:cTn id="27" dur="1" fill="hold">
                                          <p:stCondLst>
                                            <p:cond delay="0"/>
                                          </p:stCondLst>
                                        </p:cTn>
                                        <p:tgtEl>
                                          <p:spTgt spid="10"/>
                                        </p:tgtEl>
                                        <p:attrNameLst>
                                          <p:attrName>style.visibility</p:attrName>
                                        </p:attrNameLst>
                                      </p:cBhvr>
                                      <p:to>
                                        <p:strVal val="visible"/>
                                      </p:to>
                                    </p:set>
                                  </p:childTnLst>
                                </p:cTn>
                              </p:par>
                              <p:par>
                                <p:cTn id="28" presetID="1" presetClass="entr" presetSubtype="0" fill="hold" nodeType="withEffect">
                                  <p:stCondLst>
                                    <p:cond delay="500"/>
                                  </p:stCondLst>
                                  <p:childTnLst>
                                    <p:set>
                                      <p:cBhvr>
                                        <p:cTn id="29" dur="1" fill="hold">
                                          <p:stCondLst>
                                            <p:cond delay="0"/>
                                          </p:stCondLst>
                                        </p:cTn>
                                        <p:tgtEl>
                                          <p:spTgt spid="16"/>
                                        </p:tgtEl>
                                        <p:attrNameLst>
                                          <p:attrName>style.visibility</p:attrName>
                                        </p:attrNameLst>
                                      </p:cBhvr>
                                      <p:to>
                                        <p:strVal val="visible"/>
                                      </p:to>
                                    </p:set>
                                  </p:childTnLst>
                                </p:cTn>
                              </p:par>
                              <p:par>
                                <p:cTn id="30" presetID="1" presetClass="entr" presetSubtype="0" fill="hold" nodeType="withEffect">
                                  <p:stCondLst>
                                    <p:cond delay="500"/>
                                  </p:stCondLst>
                                  <p:childTnLst>
                                    <p:set>
                                      <p:cBhvr>
                                        <p:cTn id="31" dur="1" fill="hold">
                                          <p:stCondLst>
                                            <p:cond delay="0"/>
                                          </p:stCondLst>
                                        </p:cTn>
                                        <p:tgtEl>
                                          <p:spTgt spid="12"/>
                                        </p:tgtEl>
                                        <p:attrNameLst>
                                          <p:attrName>style.visibility</p:attrName>
                                        </p:attrNameLst>
                                      </p:cBhvr>
                                      <p:to>
                                        <p:strVal val="visible"/>
                                      </p:to>
                                    </p:set>
                                  </p:childTnLst>
                                </p:cTn>
                              </p:par>
                              <p:par>
                                <p:cTn id="32" presetID="1" presetClass="entr" presetSubtype="0" fill="hold" nodeType="withEffect">
                                  <p:stCondLst>
                                    <p:cond delay="500"/>
                                  </p:stCondLst>
                                  <p:childTnLst>
                                    <p:set>
                                      <p:cBhvr>
                                        <p:cTn id="33" dur="1" fill="hold">
                                          <p:stCondLst>
                                            <p:cond delay="0"/>
                                          </p:stCondLst>
                                        </p:cTn>
                                        <p:tgtEl>
                                          <p:spTgt spid="17"/>
                                        </p:tgtEl>
                                        <p:attrNameLst>
                                          <p:attrName>style.visibility</p:attrName>
                                        </p:attrNameLst>
                                      </p:cBhvr>
                                      <p:to>
                                        <p:strVal val="visible"/>
                                      </p:to>
                                    </p:set>
                                  </p:childTnLst>
                                </p:cTn>
                              </p:par>
                              <p:par>
                                <p:cTn id="34" presetID="1" presetClass="entr" presetSubtype="0" fill="hold" nodeType="withEffect">
                                  <p:stCondLst>
                                    <p:cond delay="500"/>
                                  </p:stCondLst>
                                  <p:childTnLst>
                                    <p:set>
                                      <p:cBhvr>
                                        <p:cTn id="35" dur="1" fill="hold">
                                          <p:stCondLst>
                                            <p:cond delay="0"/>
                                          </p:stCondLst>
                                        </p:cTn>
                                        <p:tgtEl>
                                          <p:spTgt spid="27"/>
                                        </p:tgtEl>
                                        <p:attrNameLst>
                                          <p:attrName>style.visibility</p:attrName>
                                        </p:attrNameLst>
                                      </p:cBhvr>
                                      <p:to>
                                        <p:strVal val="visible"/>
                                      </p:to>
                                    </p:set>
                                  </p:childTnLst>
                                </p:cTn>
                              </p:par>
                              <p:par>
                                <p:cTn id="36" presetID="1" presetClass="entr" presetSubtype="0" fill="hold" grpId="0" nodeType="withEffect">
                                  <p:stCondLst>
                                    <p:cond delay="500"/>
                                  </p:stCondLst>
                                  <p:childTnLst>
                                    <p:set>
                                      <p:cBhvr>
                                        <p:cTn id="37" dur="1" fill="hold">
                                          <p:stCondLst>
                                            <p:cond delay="0"/>
                                          </p:stCondLst>
                                        </p:cTn>
                                        <p:tgtEl>
                                          <p:spTgt spid="26"/>
                                        </p:tgtEl>
                                        <p:attrNameLst>
                                          <p:attrName>style.visibility</p:attrName>
                                        </p:attrNameLst>
                                      </p:cBhvr>
                                      <p:to>
                                        <p:strVal val="visible"/>
                                      </p:to>
                                    </p:set>
                                  </p:childTnLst>
                                </p:cTn>
                              </p:par>
                              <p:par>
                                <p:cTn id="38" presetID="1" presetClass="entr" presetSubtype="0" fill="hold" grpId="0" nodeType="withEffect">
                                  <p:stCondLst>
                                    <p:cond delay="500"/>
                                  </p:stCondLst>
                                  <p:childTnLst>
                                    <p:set>
                                      <p:cBhvr>
                                        <p:cTn id="39" dur="1" fill="hold">
                                          <p:stCondLst>
                                            <p:cond delay="0"/>
                                          </p:stCondLst>
                                        </p:cTn>
                                        <p:tgtEl>
                                          <p:spTgt spid="22"/>
                                        </p:tgtEl>
                                        <p:attrNameLst>
                                          <p:attrName>style.visibility</p:attrName>
                                        </p:attrNameLst>
                                      </p:cBhvr>
                                      <p:to>
                                        <p:strVal val="visible"/>
                                      </p:to>
                                    </p:set>
                                  </p:childTnLst>
                                </p:cTn>
                              </p:par>
                              <p:par>
                                <p:cTn id="40" presetID="1" presetClass="entr" presetSubtype="0" fill="hold" grpId="0" nodeType="withEffect">
                                  <p:stCondLst>
                                    <p:cond delay="500"/>
                                  </p:stCondLst>
                                  <p:childTnLst>
                                    <p:set>
                                      <p:cBhvr>
                                        <p:cTn id="41" dur="1" fill="hold">
                                          <p:stCondLst>
                                            <p:cond delay="0"/>
                                          </p:stCondLst>
                                        </p:cTn>
                                        <p:tgtEl>
                                          <p:spTgt spid="23"/>
                                        </p:tgtEl>
                                        <p:attrNameLst>
                                          <p:attrName>style.visibility</p:attrName>
                                        </p:attrNameLst>
                                      </p:cBhvr>
                                      <p:to>
                                        <p:strVal val="visible"/>
                                      </p:to>
                                    </p:set>
                                  </p:childTnLst>
                                </p:cTn>
                              </p:par>
                              <p:par>
                                <p:cTn id="42" presetID="1" presetClass="entr" presetSubtype="0" fill="hold" nodeType="withEffect">
                                  <p:stCondLst>
                                    <p:cond delay="500"/>
                                  </p:stCondLst>
                                  <p:childTnLst>
                                    <p:set>
                                      <p:cBhvr>
                                        <p:cTn id="43" dur="1" fill="hold">
                                          <p:stCondLst>
                                            <p:cond delay="0"/>
                                          </p:stCondLst>
                                        </p:cTn>
                                        <p:tgtEl>
                                          <p:spTgt spid="24"/>
                                        </p:tgtEl>
                                        <p:attrNameLst>
                                          <p:attrName>style.visibility</p:attrName>
                                        </p:attrNameLst>
                                      </p:cBhvr>
                                      <p:to>
                                        <p:strVal val="visible"/>
                                      </p:to>
                                    </p:set>
                                  </p:childTnLst>
                                </p:cTn>
                              </p:par>
                              <p:par>
                                <p:cTn id="44" presetID="1" presetClass="entr" presetSubtype="0" fill="hold" nodeType="withEffect">
                                  <p:stCondLst>
                                    <p:cond delay="500"/>
                                  </p:stCondLst>
                                  <p:childTnLst>
                                    <p:set>
                                      <p:cBhvr>
                                        <p:cTn id="45" dur="1" fill="hold">
                                          <p:stCondLst>
                                            <p:cond delay="0"/>
                                          </p:stCondLst>
                                        </p:cTn>
                                        <p:tgtEl>
                                          <p:spTgt spid="25"/>
                                        </p:tgtEl>
                                        <p:attrNameLst>
                                          <p:attrName>style.visibility</p:attrName>
                                        </p:attrNameLst>
                                      </p:cBhvr>
                                      <p:to>
                                        <p:strVal val="visible"/>
                                      </p:to>
                                    </p:set>
                                  </p:childTnLst>
                                </p:cTn>
                              </p:par>
                              <p:par>
                                <p:cTn id="46" presetID="1" presetClass="entr" presetSubtype="0" fill="hold" nodeType="withEffect">
                                  <p:stCondLst>
                                    <p:cond delay="500"/>
                                  </p:stCondLst>
                                  <p:childTnLst>
                                    <p:set>
                                      <p:cBhvr>
                                        <p:cTn id="47" dur="1" fill="hold">
                                          <p:stCondLst>
                                            <p:cond delay="0"/>
                                          </p:stCondLst>
                                        </p:cTn>
                                        <p:tgtEl>
                                          <p:spTgt spid="31"/>
                                        </p:tgtEl>
                                        <p:attrNameLst>
                                          <p:attrName>style.visibility</p:attrName>
                                        </p:attrNameLst>
                                      </p:cBhvr>
                                      <p:to>
                                        <p:strVal val="visible"/>
                                      </p:to>
                                    </p:set>
                                  </p:childTnLst>
                                </p:cTn>
                              </p:par>
                              <p:par>
                                <p:cTn id="48" presetID="1" presetClass="entr" presetSubtype="0" fill="hold" nodeType="withEffect">
                                  <p:stCondLst>
                                    <p:cond delay="500"/>
                                  </p:stCondLst>
                                  <p:childTnLst>
                                    <p:set>
                                      <p:cBhvr>
                                        <p:cTn id="49" dur="1" fill="hold">
                                          <p:stCondLst>
                                            <p:cond delay="0"/>
                                          </p:stCondLst>
                                        </p:cTn>
                                        <p:tgtEl>
                                          <p:spTgt spid="33"/>
                                        </p:tgtEl>
                                        <p:attrNameLst>
                                          <p:attrName>style.visibility</p:attrName>
                                        </p:attrNameLst>
                                      </p:cBhvr>
                                      <p:to>
                                        <p:strVal val="visible"/>
                                      </p:to>
                                    </p:set>
                                  </p:childTnLst>
                                </p:cTn>
                              </p:par>
                              <p:par>
                                <p:cTn id="50" presetID="1" presetClass="entr" presetSubtype="0" fill="hold" nodeType="withEffect">
                                  <p:stCondLst>
                                    <p:cond delay="500"/>
                                  </p:stCondLst>
                                  <p:childTnLst>
                                    <p:set>
                                      <p:cBhvr>
                                        <p:cTn id="51" dur="1" fill="hold">
                                          <p:stCondLst>
                                            <p:cond delay="0"/>
                                          </p:stCondLst>
                                        </p:cTn>
                                        <p:tgtEl>
                                          <p:spTgt spid="29"/>
                                        </p:tgtEl>
                                        <p:attrNameLst>
                                          <p:attrName>style.visibility</p:attrName>
                                        </p:attrNameLst>
                                      </p:cBhvr>
                                      <p:to>
                                        <p:strVal val="visible"/>
                                      </p:to>
                                    </p:set>
                                  </p:childTnLst>
                                </p:cTn>
                              </p:par>
                              <p:par>
                                <p:cTn id="52" presetID="1" presetClass="entr" presetSubtype="0" fill="hold" grpId="0" nodeType="withEffect">
                                  <p:stCondLst>
                                    <p:cond delay="500"/>
                                  </p:stCondLst>
                                  <p:childTnLst>
                                    <p:set>
                                      <p:cBhvr>
                                        <p:cTn id="53" dur="1" fill="hold">
                                          <p:stCondLst>
                                            <p:cond delay="0"/>
                                          </p:stCondLst>
                                        </p:cTn>
                                        <p:tgtEl>
                                          <p:spTgt spid="32"/>
                                        </p:tgtEl>
                                        <p:attrNameLst>
                                          <p:attrName>style.visibility</p:attrName>
                                        </p:attrNameLst>
                                      </p:cBhvr>
                                      <p:to>
                                        <p:strVal val="visible"/>
                                      </p:to>
                                    </p:set>
                                  </p:childTnLst>
                                </p:cTn>
                              </p:par>
                              <p:par>
                                <p:cTn id="54" presetID="1" presetClass="entr" presetSubtype="0" fill="hold" grpId="0" nodeType="withEffect">
                                  <p:stCondLst>
                                    <p:cond delay="500"/>
                                  </p:stCondLst>
                                  <p:childTnLst>
                                    <p:set>
                                      <p:cBhvr>
                                        <p:cTn id="55" dur="1" fill="hold">
                                          <p:stCondLst>
                                            <p:cond delay="0"/>
                                          </p:stCondLst>
                                        </p:cTn>
                                        <p:tgtEl>
                                          <p:spTgt spid="30"/>
                                        </p:tgtEl>
                                        <p:attrNameLst>
                                          <p:attrName>style.visibility</p:attrName>
                                        </p:attrNameLst>
                                      </p:cBhvr>
                                      <p:to>
                                        <p:strVal val="visible"/>
                                      </p:to>
                                    </p:set>
                                  </p:childTnLst>
                                </p:cTn>
                              </p:par>
                              <p:par>
                                <p:cTn id="56" presetID="1" presetClass="entr" presetSubtype="0" fill="hold" grpId="0" nodeType="withEffect">
                                  <p:stCondLst>
                                    <p:cond delay="500"/>
                                  </p:stCondLst>
                                  <p:childTnLst>
                                    <p:set>
                                      <p:cBhvr>
                                        <p:cTn id="57" dur="1" fill="hold">
                                          <p:stCondLst>
                                            <p:cond delay="0"/>
                                          </p:stCondLst>
                                        </p:cTn>
                                        <p:tgtEl>
                                          <p:spTgt spid="28"/>
                                        </p:tgtEl>
                                        <p:attrNameLst>
                                          <p:attrName>style.visibility</p:attrName>
                                        </p:attrNameLst>
                                      </p:cBhvr>
                                      <p:to>
                                        <p:strVal val="visible"/>
                                      </p:to>
                                    </p:set>
                                  </p:childTnLst>
                                </p:cTn>
                              </p:par>
                            </p:childTnLst>
                          </p:cTn>
                        </p:par>
                        <p:par>
                          <p:cTn id="58" fill="hold">
                            <p:stCondLst>
                              <p:cond delay="500"/>
                            </p:stCondLst>
                            <p:childTnLst>
                              <p:par>
                                <p:cTn id="59" presetID="26" presetClass="emph" presetSubtype="0" fill="hold" nodeType="afterEffect">
                                  <p:stCondLst>
                                    <p:cond delay="0"/>
                                  </p:stCondLst>
                                  <p:childTnLst>
                                    <p:animEffect transition="out" filter="fade">
                                      <p:cBhvr>
                                        <p:cTn id="60" dur="500" tmFilter="0, 0; .2, .5; .8, .5; 1, 0"/>
                                        <p:tgtEl>
                                          <p:spTgt spid="10"/>
                                        </p:tgtEl>
                                      </p:cBhvr>
                                    </p:animEffect>
                                    <p:animScale>
                                      <p:cBhvr>
                                        <p:cTn id="61" dur="250" autoRev="1" fill="hold"/>
                                        <p:tgtEl>
                                          <p:spTgt spid="10"/>
                                        </p:tgtEl>
                                      </p:cBhvr>
                                      <p:by x="105000" y="105000"/>
                                    </p:animScale>
                                  </p:childTnLst>
                                </p:cTn>
                              </p:par>
                              <p:par>
                                <p:cTn id="62" presetID="26" presetClass="emph" presetSubtype="0" fill="hold" nodeType="withEffect">
                                  <p:stCondLst>
                                    <p:cond delay="0"/>
                                  </p:stCondLst>
                                  <p:childTnLst>
                                    <p:animEffect transition="out" filter="fade">
                                      <p:cBhvr>
                                        <p:cTn id="63" dur="500" tmFilter="0, 0; .2, .5; .8, .5; 1, 0"/>
                                        <p:tgtEl>
                                          <p:spTgt spid="12"/>
                                        </p:tgtEl>
                                      </p:cBhvr>
                                    </p:animEffect>
                                    <p:animScale>
                                      <p:cBhvr>
                                        <p:cTn id="64" dur="250" autoRev="1" fill="hold"/>
                                        <p:tgtEl>
                                          <p:spTgt spid="12"/>
                                        </p:tgtEl>
                                      </p:cBhvr>
                                      <p:by x="105000" y="105000"/>
                                    </p:animScale>
                                  </p:childTnLst>
                                </p:cTn>
                              </p:par>
                            </p:childTnLst>
                          </p:cTn>
                        </p:par>
                        <p:par>
                          <p:cTn id="65" fill="hold">
                            <p:stCondLst>
                              <p:cond delay="1000"/>
                            </p:stCondLst>
                            <p:childTnLst>
                              <p:par>
                                <p:cTn id="66" presetID="26" presetClass="emph" presetSubtype="0" fill="hold" nodeType="afterEffect">
                                  <p:stCondLst>
                                    <p:cond delay="500"/>
                                  </p:stCondLst>
                                  <p:childTnLst>
                                    <p:animEffect transition="out" filter="fade">
                                      <p:cBhvr>
                                        <p:cTn id="67" dur="500" tmFilter="0, 0; .2, .5; .8, .5; 1, 0"/>
                                        <p:tgtEl>
                                          <p:spTgt spid="16"/>
                                        </p:tgtEl>
                                      </p:cBhvr>
                                    </p:animEffect>
                                    <p:animScale>
                                      <p:cBhvr>
                                        <p:cTn id="68" dur="250" autoRev="1" fill="hold"/>
                                        <p:tgtEl>
                                          <p:spTgt spid="16"/>
                                        </p:tgtEl>
                                      </p:cBhvr>
                                      <p:by x="105000" y="105000"/>
                                    </p:animScale>
                                  </p:childTnLst>
                                </p:cTn>
                              </p:par>
                              <p:par>
                                <p:cTn id="69" presetID="26" presetClass="emph" presetSubtype="0" fill="hold" nodeType="withEffect">
                                  <p:stCondLst>
                                    <p:cond delay="500"/>
                                  </p:stCondLst>
                                  <p:childTnLst>
                                    <p:animEffect transition="out" filter="fade">
                                      <p:cBhvr>
                                        <p:cTn id="70" dur="500" tmFilter="0, 0; .2, .5; .8, .5; 1, 0"/>
                                        <p:tgtEl>
                                          <p:spTgt spid="17"/>
                                        </p:tgtEl>
                                      </p:cBhvr>
                                    </p:animEffect>
                                    <p:animScale>
                                      <p:cBhvr>
                                        <p:cTn id="71" dur="250" autoRev="1" fill="hold"/>
                                        <p:tgtEl>
                                          <p:spTgt spid="17"/>
                                        </p:tgtEl>
                                      </p:cBhvr>
                                      <p:by x="105000" y="105000"/>
                                    </p:animScale>
                                  </p:childTnLst>
                                </p:cTn>
                              </p:par>
                            </p:childTnLst>
                          </p:cTn>
                        </p:par>
                        <p:par>
                          <p:cTn id="72" fill="hold">
                            <p:stCondLst>
                              <p:cond delay="2000"/>
                            </p:stCondLst>
                            <p:childTnLst>
                              <p:par>
                                <p:cTn id="73" presetID="26" presetClass="emph" presetSubtype="0" fill="hold" nodeType="afterEffect">
                                  <p:stCondLst>
                                    <p:cond delay="500"/>
                                  </p:stCondLst>
                                  <p:childTnLst>
                                    <p:animEffect transition="out" filter="fade">
                                      <p:cBhvr>
                                        <p:cTn id="74" dur="500" tmFilter="0, 0; .2, .5; .8, .5; 1, 0"/>
                                        <p:tgtEl>
                                          <p:spTgt spid="24"/>
                                        </p:tgtEl>
                                      </p:cBhvr>
                                    </p:animEffect>
                                    <p:animScale>
                                      <p:cBhvr>
                                        <p:cTn id="75" dur="250" autoRev="1" fill="hold"/>
                                        <p:tgtEl>
                                          <p:spTgt spid="24"/>
                                        </p:tgtEl>
                                      </p:cBhvr>
                                      <p:by x="105000" y="105000"/>
                                    </p:animScale>
                                  </p:childTnLst>
                                </p:cTn>
                              </p:par>
                              <p:par>
                                <p:cTn id="76" presetID="26" presetClass="emph" presetSubtype="0" fill="hold" nodeType="withEffect">
                                  <p:stCondLst>
                                    <p:cond delay="500"/>
                                  </p:stCondLst>
                                  <p:childTnLst>
                                    <p:animEffect transition="out" filter="fade">
                                      <p:cBhvr>
                                        <p:cTn id="77" dur="500" tmFilter="0, 0; .2, .5; .8, .5; 1, 0"/>
                                        <p:tgtEl>
                                          <p:spTgt spid="25"/>
                                        </p:tgtEl>
                                      </p:cBhvr>
                                    </p:animEffect>
                                    <p:animScale>
                                      <p:cBhvr>
                                        <p:cTn id="78" dur="250" autoRev="1" fill="hold"/>
                                        <p:tgtEl>
                                          <p:spTgt spid="25"/>
                                        </p:tgtEl>
                                      </p:cBhvr>
                                      <p:by x="105000" y="105000"/>
                                    </p:animScale>
                                  </p:childTnLst>
                                </p:cTn>
                              </p:par>
                            </p:childTnLst>
                          </p:cTn>
                        </p:par>
                        <p:par>
                          <p:cTn id="79" fill="hold">
                            <p:stCondLst>
                              <p:cond delay="3000"/>
                            </p:stCondLst>
                            <p:childTnLst>
                              <p:par>
                                <p:cTn id="80" presetID="26" presetClass="emph" presetSubtype="0" fill="hold" nodeType="afterEffect">
                                  <p:stCondLst>
                                    <p:cond delay="500"/>
                                  </p:stCondLst>
                                  <p:childTnLst>
                                    <p:animEffect transition="out" filter="fade">
                                      <p:cBhvr>
                                        <p:cTn id="81" dur="500" tmFilter="0, 0; .2, .5; .8, .5; 1, 0"/>
                                        <p:tgtEl>
                                          <p:spTgt spid="27"/>
                                        </p:tgtEl>
                                      </p:cBhvr>
                                    </p:animEffect>
                                    <p:animScale>
                                      <p:cBhvr>
                                        <p:cTn id="82" dur="250" autoRev="1" fill="hold"/>
                                        <p:tgtEl>
                                          <p:spTgt spid="27"/>
                                        </p:tgtEl>
                                      </p:cBhvr>
                                      <p:by x="105000" y="105000"/>
                                    </p:animScale>
                                  </p:childTnLst>
                                </p:cTn>
                              </p:par>
                              <p:par>
                                <p:cTn id="83" presetID="26" presetClass="emph" presetSubtype="0" fill="hold" nodeType="withEffect">
                                  <p:stCondLst>
                                    <p:cond delay="500"/>
                                  </p:stCondLst>
                                  <p:childTnLst>
                                    <p:animEffect transition="out" filter="fade">
                                      <p:cBhvr>
                                        <p:cTn id="84" dur="500" tmFilter="0, 0; .2, .5; .8, .5; 1, 0"/>
                                        <p:tgtEl>
                                          <p:spTgt spid="29"/>
                                        </p:tgtEl>
                                      </p:cBhvr>
                                    </p:animEffect>
                                    <p:animScale>
                                      <p:cBhvr>
                                        <p:cTn id="85" dur="250" autoRev="1" fill="hold"/>
                                        <p:tgtEl>
                                          <p:spTgt spid="29"/>
                                        </p:tgtEl>
                                      </p:cBhvr>
                                      <p:by x="105000" y="105000"/>
                                    </p:animScale>
                                  </p:childTnLst>
                                </p:cTn>
                              </p:par>
                            </p:childTnLst>
                          </p:cTn>
                        </p:par>
                        <p:par>
                          <p:cTn id="86" fill="hold">
                            <p:stCondLst>
                              <p:cond delay="4000"/>
                            </p:stCondLst>
                            <p:childTnLst>
                              <p:par>
                                <p:cTn id="87" presetID="26" presetClass="emph" presetSubtype="0" fill="hold" nodeType="afterEffect">
                                  <p:stCondLst>
                                    <p:cond delay="500"/>
                                  </p:stCondLst>
                                  <p:childTnLst>
                                    <p:animEffect transition="out" filter="fade">
                                      <p:cBhvr>
                                        <p:cTn id="88" dur="500" tmFilter="0, 0; .2, .5; .8, .5; 1, 0"/>
                                        <p:tgtEl>
                                          <p:spTgt spid="31"/>
                                        </p:tgtEl>
                                      </p:cBhvr>
                                    </p:animEffect>
                                    <p:animScale>
                                      <p:cBhvr>
                                        <p:cTn id="89" dur="250" autoRev="1" fill="hold"/>
                                        <p:tgtEl>
                                          <p:spTgt spid="31"/>
                                        </p:tgtEl>
                                      </p:cBhvr>
                                      <p:by x="105000" y="105000"/>
                                    </p:animScale>
                                  </p:childTnLst>
                                </p:cTn>
                              </p:par>
                              <p:par>
                                <p:cTn id="90" presetID="26" presetClass="emph" presetSubtype="0" fill="hold" nodeType="withEffect">
                                  <p:stCondLst>
                                    <p:cond delay="500"/>
                                  </p:stCondLst>
                                  <p:childTnLst>
                                    <p:animEffect transition="out" filter="fade">
                                      <p:cBhvr>
                                        <p:cTn id="91" dur="500" tmFilter="0, 0; .2, .5; .8, .5; 1, 0"/>
                                        <p:tgtEl>
                                          <p:spTgt spid="33"/>
                                        </p:tgtEl>
                                      </p:cBhvr>
                                    </p:animEffect>
                                    <p:animScale>
                                      <p:cBhvr>
                                        <p:cTn id="92" dur="250" autoRev="1" fill="hold"/>
                                        <p:tgtEl>
                                          <p:spTgt spid="3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1" grpId="0"/>
      <p:bldP spid="2" grpId="0" animBg="1"/>
      <p:bldP spid="11" grpId="0" animBg="1"/>
      <p:bldP spid="14" grpId="0" animBg="1"/>
      <p:bldP spid="15" grpId="0" animBg="1"/>
      <p:bldP spid="22" grpId="0" animBg="1"/>
      <p:bldP spid="23" grpId="0" animBg="1"/>
      <p:bldP spid="26" grpId="0" animBg="1"/>
      <p:bldP spid="28" grpId="0" animBg="1"/>
      <p:bldP spid="30" grpId="0" animBg="1"/>
      <p:bldP spid="3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1"/>
          <p:cNvSpPr>
            <a:spLocks noGrp="1"/>
          </p:cNvSpPr>
          <p:nvPr>
            <p:ph type="title"/>
          </p:nvPr>
        </p:nvSpPr>
        <p:spPr>
          <a:xfrm>
            <a:off x="461962" y="519640"/>
            <a:ext cx="8220075" cy="994306"/>
          </a:xfrm>
        </p:spPr>
        <p:txBody>
          <a:bodyPr/>
          <a:lstStyle/>
          <a:p>
            <a:pPr algn="ctr"/>
            <a:r>
              <a:rPr lang="en-GB" sz="2200" b="0" dirty="0">
                <a:latin typeface="+mn-lt"/>
              </a:rPr>
              <a:t>Let’s look at the buses we saw today. What do you notice about these buses?</a:t>
            </a:r>
            <a:endParaRPr lang="en-GB" sz="2400" b="0" dirty="0">
              <a:latin typeface="+mn-lt"/>
            </a:endParaRPr>
          </a:p>
        </p:txBody>
      </p:sp>
      <p:grpSp>
        <p:nvGrpSpPr>
          <p:cNvPr id="3" name="Group 2">
            <a:extLst>
              <a:ext uri="{FF2B5EF4-FFF2-40B4-BE49-F238E27FC236}">
                <a16:creationId xmlns:a16="http://schemas.microsoft.com/office/drawing/2014/main" id="{E1AB79C6-64DB-4A35-8A26-83C0CD69EDFB}"/>
              </a:ext>
            </a:extLst>
          </p:cNvPr>
          <p:cNvGrpSpPr/>
          <p:nvPr/>
        </p:nvGrpSpPr>
        <p:grpSpPr>
          <a:xfrm>
            <a:off x="581890" y="1517489"/>
            <a:ext cx="2796310" cy="1604171"/>
            <a:chOff x="581890" y="1647029"/>
            <a:chExt cx="2796310" cy="1604171"/>
          </a:xfrm>
        </p:grpSpPr>
        <p:pic>
          <p:nvPicPr>
            <p:cNvPr id="20" name="Picture 19">
              <a:extLst>
                <a:ext uri="{FF2B5EF4-FFF2-40B4-BE49-F238E27FC236}">
                  <a16:creationId xmlns:a16="http://schemas.microsoft.com/office/drawing/2014/main" id="{C08C1C4B-D702-4111-ACD9-368DA2362B53}"/>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676008" y="1647029"/>
              <a:ext cx="2702192" cy="1604171"/>
            </a:xfrm>
            <a:prstGeom prst="rect">
              <a:avLst/>
            </a:prstGeom>
          </p:spPr>
        </p:pic>
        <p:sp>
          <p:nvSpPr>
            <p:cNvPr id="38" name="Title 1">
              <a:extLst>
                <a:ext uri="{FF2B5EF4-FFF2-40B4-BE49-F238E27FC236}">
                  <a16:creationId xmlns:a16="http://schemas.microsoft.com/office/drawing/2014/main" id="{CCE284BD-68A6-447E-80FF-1E84BDAF9CFE}"/>
                </a:ext>
              </a:extLst>
            </p:cNvPr>
            <p:cNvSpPr txBox="1">
              <a:spLocks/>
            </p:cNvSpPr>
            <p:nvPr/>
          </p:nvSpPr>
          <p:spPr>
            <a:xfrm>
              <a:off x="581890" y="1701474"/>
              <a:ext cx="914401" cy="706077"/>
            </a:xfrm>
            <a:prstGeom prst="roundRect">
              <a:avLst>
                <a:gd name="adj" fmla="val 9641"/>
              </a:avLst>
            </a:prstGeom>
            <a:noFill/>
            <a:ln w="25400">
              <a:no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4000" b="1" kern="1200">
                  <a:solidFill>
                    <a:srgbClr val="1C1C1C"/>
                  </a:solidFill>
                  <a:latin typeface="Twinkl" pitchFamily="2" charset="0"/>
                  <a:ea typeface="+mj-ea"/>
                  <a:cs typeface="+mj-cs"/>
                </a:defRPr>
              </a:lvl1pPr>
            </a:lstStyle>
            <a:p>
              <a:pPr algn="ctr"/>
              <a:r>
                <a:rPr lang="en-GB" sz="2800" dirty="0">
                  <a:solidFill>
                    <a:srgbClr val="F39C93"/>
                  </a:solidFill>
                  <a:latin typeface="+mn-lt"/>
                </a:rPr>
                <a:t>1</a:t>
              </a:r>
              <a:endParaRPr lang="en-GB" sz="2400" dirty="0">
                <a:solidFill>
                  <a:srgbClr val="F39C93"/>
                </a:solidFill>
                <a:latin typeface="+mn-lt"/>
              </a:endParaRPr>
            </a:p>
          </p:txBody>
        </p:sp>
      </p:grpSp>
      <p:grpSp>
        <p:nvGrpSpPr>
          <p:cNvPr id="4" name="Group 3">
            <a:extLst>
              <a:ext uri="{FF2B5EF4-FFF2-40B4-BE49-F238E27FC236}">
                <a16:creationId xmlns:a16="http://schemas.microsoft.com/office/drawing/2014/main" id="{0E5FDE1F-FCB0-40BA-95AA-4E4941EFB04B}"/>
              </a:ext>
            </a:extLst>
          </p:cNvPr>
          <p:cNvGrpSpPr/>
          <p:nvPr/>
        </p:nvGrpSpPr>
        <p:grpSpPr>
          <a:xfrm>
            <a:off x="5590308" y="1517488"/>
            <a:ext cx="2804391" cy="1604171"/>
            <a:chOff x="5590308" y="1647028"/>
            <a:chExt cx="2804391" cy="1604171"/>
          </a:xfrm>
        </p:grpSpPr>
        <p:pic>
          <p:nvPicPr>
            <p:cNvPr id="34" name="Picture 33">
              <a:extLst>
                <a:ext uri="{FF2B5EF4-FFF2-40B4-BE49-F238E27FC236}">
                  <a16:creationId xmlns:a16="http://schemas.microsoft.com/office/drawing/2014/main" id="{949F5D24-6D66-4BC4-80C8-463E419BA9D5}"/>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5692508" y="1647028"/>
              <a:ext cx="2702191" cy="1604171"/>
            </a:xfrm>
            <a:prstGeom prst="rect">
              <a:avLst/>
            </a:prstGeom>
          </p:spPr>
        </p:pic>
        <p:sp>
          <p:nvSpPr>
            <p:cNvPr id="39" name="Title 1">
              <a:extLst>
                <a:ext uri="{FF2B5EF4-FFF2-40B4-BE49-F238E27FC236}">
                  <a16:creationId xmlns:a16="http://schemas.microsoft.com/office/drawing/2014/main" id="{7127FB83-911B-447D-91E7-0AFEEDBA9622}"/>
                </a:ext>
              </a:extLst>
            </p:cNvPr>
            <p:cNvSpPr txBox="1">
              <a:spLocks/>
            </p:cNvSpPr>
            <p:nvPr/>
          </p:nvSpPr>
          <p:spPr>
            <a:xfrm>
              <a:off x="5590308" y="1701474"/>
              <a:ext cx="914401" cy="706077"/>
            </a:xfrm>
            <a:prstGeom prst="roundRect">
              <a:avLst>
                <a:gd name="adj" fmla="val 9641"/>
              </a:avLst>
            </a:prstGeom>
            <a:noFill/>
            <a:ln w="25400">
              <a:no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4000" b="1" kern="1200">
                  <a:solidFill>
                    <a:srgbClr val="1C1C1C"/>
                  </a:solidFill>
                  <a:latin typeface="Twinkl" pitchFamily="2" charset="0"/>
                  <a:ea typeface="+mj-ea"/>
                  <a:cs typeface="+mj-cs"/>
                </a:defRPr>
              </a:lvl1pPr>
            </a:lstStyle>
            <a:p>
              <a:pPr algn="ctr"/>
              <a:r>
                <a:rPr lang="en-GB" sz="2800" dirty="0">
                  <a:solidFill>
                    <a:srgbClr val="F39C93"/>
                  </a:solidFill>
                  <a:latin typeface="+mn-lt"/>
                </a:rPr>
                <a:t>3</a:t>
              </a:r>
              <a:endParaRPr lang="en-GB" sz="2400" dirty="0">
                <a:solidFill>
                  <a:srgbClr val="F39C93"/>
                </a:solidFill>
                <a:latin typeface="+mn-lt"/>
              </a:endParaRPr>
            </a:p>
          </p:txBody>
        </p:sp>
      </p:grpSp>
      <p:grpSp>
        <p:nvGrpSpPr>
          <p:cNvPr id="5" name="Group 4">
            <a:extLst>
              <a:ext uri="{FF2B5EF4-FFF2-40B4-BE49-F238E27FC236}">
                <a16:creationId xmlns:a16="http://schemas.microsoft.com/office/drawing/2014/main" id="{92D16E8A-C7C3-4447-B931-A2A2562A0681}"/>
              </a:ext>
            </a:extLst>
          </p:cNvPr>
          <p:cNvGrpSpPr/>
          <p:nvPr/>
        </p:nvGrpSpPr>
        <p:grpSpPr>
          <a:xfrm>
            <a:off x="3072786" y="2992757"/>
            <a:ext cx="2756943" cy="1737253"/>
            <a:chOff x="3075708" y="3057527"/>
            <a:chExt cx="2756943" cy="1737253"/>
          </a:xfrm>
        </p:grpSpPr>
        <p:pic>
          <p:nvPicPr>
            <p:cNvPr id="35" name="Picture 34">
              <a:extLst>
                <a:ext uri="{FF2B5EF4-FFF2-40B4-BE49-F238E27FC236}">
                  <a16:creationId xmlns:a16="http://schemas.microsoft.com/office/drawing/2014/main" id="{E3A8F7CE-6C17-4C28-A1C7-1DF4B4408757}"/>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3179684" y="3057527"/>
              <a:ext cx="2652967" cy="1737253"/>
            </a:xfrm>
            <a:prstGeom prst="rect">
              <a:avLst/>
            </a:prstGeom>
          </p:spPr>
        </p:pic>
        <p:sp>
          <p:nvSpPr>
            <p:cNvPr id="40" name="Title 1">
              <a:extLst>
                <a:ext uri="{FF2B5EF4-FFF2-40B4-BE49-F238E27FC236}">
                  <a16:creationId xmlns:a16="http://schemas.microsoft.com/office/drawing/2014/main" id="{A4295A93-5C1D-46D2-A06A-A4083C3BE281}"/>
                </a:ext>
              </a:extLst>
            </p:cNvPr>
            <p:cNvSpPr txBox="1">
              <a:spLocks/>
            </p:cNvSpPr>
            <p:nvPr/>
          </p:nvSpPr>
          <p:spPr>
            <a:xfrm>
              <a:off x="3075708" y="3269333"/>
              <a:ext cx="914401" cy="706077"/>
            </a:xfrm>
            <a:prstGeom prst="roundRect">
              <a:avLst>
                <a:gd name="adj" fmla="val 9641"/>
              </a:avLst>
            </a:prstGeom>
            <a:noFill/>
            <a:ln w="25400">
              <a:no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4000" b="1" kern="1200">
                  <a:solidFill>
                    <a:srgbClr val="1C1C1C"/>
                  </a:solidFill>
                  <a:latin typeface="Twinkl" pitchFamily="2" charset="0"/>
                  <a:ea typeface="+mj-ea"/>
                  <a:cs typeface="+mj-cs"/>
                </a:defRPr>
              </a:lvl1pPr>
            </a:lstStyle>
            <a:p>
              <a:pPr algn="ctr"/>
              <a:r>
                <a:rPr lang="en-GB" sz="2800" dirty="0">
                  <a:solidFill>
                    <a:srgbClr val="F39C93"/>
                  </a:solidFill>
                  <a:latin typeface="+mn-lt"/>
                </a:rPr>
                <a:t>5</a:t>
              </a:r>
              <a:endParaRPr lang="en-GB" sz="2400" dirty="0">
                <a:solidFill>
                  <a:srgbClr val="F39C93"/>
                </a:solidFill>
                <a:latin typeface="+mn-lt"/>
              </a:endParaRPr>
            </a:p>
          </p:txBody>
        </p:sp>
      </p:grpSp>
      <p:grpSp>
        <p:nvGrpSpPr>
          <p:cNvPr id="8" name="Group 7">
            <a:extLst>
              <a:ext uri="{FF2B5EF4-FFF2-40B4-BE49-F238E27FC236}">
                <a16:creationId xmlns:a16="http://schemas.microsoft.com/office/drawing/2014/main" id="{AE73ACB5-06F6-43FC-8AA5-B70F2D1A410B}"/>
              </a:ext>
            </a:extLst>
          </p:cNvPr>
          <p:cNvGrpSpPr/>
          <p:nvPr/>
        </p:nvGrpSpPr>
        <p:grpSpPr>
          <a:xfrm>
            <a:off x="581890" y="4601108"/>
            <a:ext cx="2737936" cy="1737252"/>
            <a:chOff x="581890" y="4601108"/>
            <a:chExt cx="2737936" cy="1737252"/>
          </a:xfrm>
        </p:grpSpPr>
        <p:pic>
          <p:nvPicPr>
            <p:cNvPr id="36" name="Picture 35">
              <a:extLst>
                <a:ext uri="{FF2B5EF4-FFF2-40B4-BE49-F238E27FC236}">
                  <a16:creationId xmlns:a16="http://schemas.microsoft.com/office/drawing/2014/main" id="{93EEA67D-BC0A-4E8D-990C-560742331E05}"/>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676008" y="4601108"/>
              <a:ext cx="2643818" cy="1737252"/>
            </a:xfrm>
            <a:prstGeom prst="rect">
              <a:avLst/>
            </a:prstGeom>
          </p:spPr>
        </p:pic>
        <p:sp>
          <p:nvSpPr>
            <p:cNvPr id="41" name="Title 1">
              <a:extLst>
                <a:ext uri="{FF2B5EF4-FFF2-40B4-BE49-F238E27FC236}">
                  <a16:creationId xmlns:a16="http://schemas.microsoft.com/office/drawing/2014/main" id="{732CF117-D055-4BA9-9B38-1E13B9A19412}"/>
                </a:ext>
              </a:extLst>
            </p:cNvPr>
            <p:cNvSpPr txBox="1">
              <a:spLocks/>
            </p:cNvSpPr>
            <p:nvPr/>
          </p:nvSpPr>
          <p:spPr>
            <a:xfrm>
              <a:off x="581890" y="4830198"/>
              <a:ext cx="914401" cy="706077"/>
            </a:xfrm>
            <a:prstGeom prst="roundRect">
              <a:avLst>
                <a:gd name="adj" fmla="val 9641"/>
              </a:avLst>
            </a:prstGeom>
            <a:noFill/>
            <a:ln w="25400">
              <a:no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4000" b="1" kern="1200">
                  <a:solidFill>
                    <a:srgbClr val="1C1C1C"/>
                  </a:solidFill>
                  <a:latin typeface="Twinkl" pitchFamily="2" charset="0"/>
                  <a:ea typeface="+mj-ea"/>
                  <a:cs typeface="+mj-cs"/>
                </a:defRPr>
              </a:lvl1pPr>
            </a:lstStyle>
            <a:p>
              <a:pPr algn="ctr"/>
              <a:r>
                <a:rPr lang="en-GB" sz="2800" dirty="0">
                  <a:solidFill>
                    <a:srgbClr val="F39C93"/>
                  </a:solidFill>
                  <a:latin typeface="+mn-lt"/>
                </a:rPr>
                <a:t>7</a:t>
              </a:r>
              <a:endParaRPr lang="en-GB" sz="2400" dirty="0">
                <a:solidFill>
                  <a:srgbClr val="F39C93"/>
                </a:solidFill>
                <a:latin typeface="+mn-lt"/>
              </a:endParaRPr>
            </a:p>
          </p:txBody>
        </p:sp>
      </p:grpSp>
      <p:grpSp>
        <p:nvGrpSpPr>
          <p:cNvPr id="9" name="Group 8">
            <a:extLst>
              <a:ext uri="{FF2B5EF4-FFF2-40B4-BE49-F238E27FC236}">
                <a16:creationId xmlns:a16="http://schemas.microsoft.com/office/drawing/2014/main" id="{DEBA3918-2196-4C12-8F84-CB04843C1D41}"/>
              </a:ext>
            </a:extLst>
          </p:cNvPr>
          <p:cNvGrpSpPr/>
          <p:nvPr/>
        </p:nvGrpSpPr>
        <p:grpSpPr>
          <a:xfrm>
            <a:off x="5582688" y="4734190"/>
            <a:ext cx="2812011" cy="1604170"/>
            <a:chOff x="5582688" y="4734190"/>
            <a:chExt cx="2812011" cy="1604170"/>
          </a:xfrm>
        </p:grpSpPr>
        <p:pic>
          <p:nvPicPr>
            <p:cNvPr id="37" name="Picture 36">
              <a:extLst>
                <a:ext uri="{FF2B5EF4-FFF2-40B4-BE49-F238E27FC236}">
                  <a16:creationId xmlns:a16="http://schemas.microsoft.com/office/drawing/2014/main" id="{A072986E-8EB6-4E38-B2D6-1F9E39D86082}"/>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5692508" y="4734190"/>
              <a:ext cx="2702191" cy="1604170"/>
            </a:xfrm>
            <a:prstGeom prst="rect">
              <a:avLst/>
            </a:prstGeom>
          </p:spPr>
        </p:pic>
        <p:sp>
          <p:nvSpPr>
            <p:cNvPr id="42" name="Title 1">
              <a:extLst>
                <a:ext uri="{FF2B5EF4-FFF2-40B4-BE49-F238E27FC236}">
                  <a16:creationId xmlns:a16="http://schemas.microsoft.com/office/drawing/2014/main" id="{463B08E5-F1E9-4F11-8165-7B6F4830AA85}"/>
                </a:ext>
              </a:extLst>
            </p:cNvPr>
            <p:cNvSpPr txBox="1">
              <a:spLocks/>
            </p:cNvSpPr>
            <p:nvPr/>
          </p:nvSpPr>
          <p:spPr>
            <a:xfrm>
              <a:off x="5582688" y="4822577"/>
              <a:ext cx="914401" cy="706077"/>
            </a:xfrm>
            <a:prstGeom prst="roundRect">
              <a:avLst>
                <a:gd name="adj" fmla="val 9641"/>
              </a:avLst>
            </a:prstGeom>
            <a:noFill/>
            <a:ln w="25400">
              <a:no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4000" b="1" kern="1200">
                  <a:solidFill>
                    <a:srgbClr val="1C1C1C"/>
                  </a:solidFill>
                  <a:latin typeface="Twinkl" pitchFamily="2" charset="0"/>
                  <a:ea typeface="+mj-ea"/>
                  <a:cs typeface="+mj-cs"/>
                </a:defRPr>
              </a:lvl1pPr>
            </a:lstStyle>
            <a:p>
              <a:pPr algn="ctr"/>
              <a:r>
                <a:rPr lang="en-GB" sz="2800" dirty="0">
                  <a:solidFill>
                    <a:srgbClr val="F39C93"/>
                  </a:solidFill>
                  <a:latin typeface="+mn-lt"/>
                </a:rPr>
                <a:t>9</a:t>
              </a:r>
              <a:endParaRPr lang="en-GB" sz="2400" dirty="0">
                <a:solidFill>
                  <a:srgbClr val="F39C93"/>
                </a:solidFill>
                <a:latin typeface="+mn-lt"/>
              </a:endParaRPr>
            </a:p>
          </p:txBody>
        </p:sp>
      </p:grpSp>
    </p:spTree>
    <p:extLst>
      <p:ext uri="{BB962C8B-B14F-4D97-AF65-F5344CB8AC3E}">
        <p14:creationId xmlns:p14="http://schemas.microsoft.com/office/powerpoint/2010/main" val="2136237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25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2000" fill="hold"/>
                                        <p:tgtEl>
                                          <p:spTgt spid="3"/>
                                        </p:tgtEl>
                                        <p:attrNameLst>
                                          <p:attrName>ppt_x</p:attrName>
                                        </p:attrNameLst>
                                      </p:cBhvr>
                                      <p:tavLst>
                                        <p:tav tm="0">
                                          <p:val>
                                            <p:strVal val="1+#ppt_w/2"/>
                                          </p:val>
                                        </p:tav>
                                        <p:tav tm="100000">
                                          <p:val>
                                            <p:strVal val="#ppt_x"/>
                                          </p:val>
                                        </p:tav>
                                      </p:tavLst>
                                    </p:anim>
                                    <p:anim calcmode="lin" valueType="num">
                                      <p:cBhvr additive="base">
                                        <p:cTn id="8" dur="2000" fill="hold"/>
                                        <p:tgtEl>
                                          <p:spTgt spid="3"/>
                                        </p:tgtEl>
                                        <p:attrNameLst>
                                          <p:attrName>ppt_y</p:attrName>
                                        </p:attrNameLst>
                                      </p:cBhvr>
                                      <p:tavLst>
                                        <p:tav tm="0">
                                          <p:val>
                                            <p:strVal val="#ppt_y"/>
                                          </p:val>
                                        </p:tav>
                                        <p:tav tm="100000">
                                          <p:val>
                                            <p:strVal val="#ppt_y"/>
                                          </p:val>
                                        </p:tav>
                                      </p:tavLst>
                                    </p:anim>
                                  </p:childTnLst>
                                </p:cTn>
                              </p:par>
                            </p:childTnLst>
                          </p:cTn>
                        </p:par>
                        <p:par>
                          <p:cTn id="9" fill="hold">
                            <p:stCondLst>
                              <p:cond delay="2250"/>
                            </p:stCondLst>
                            <p:childTnLst>
                              <p:par>
                                <p:cTn id="10" presetID="2" presetClass="entr" presetSubtype="2"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1250" fill="hold"/>
                                        <p:tgtEl>
                                          <p:spTgt spid="4"/>
                                        </p:tgtEl>
                                        <p:attrNameLst>
                                          <p:attrName>ppt_x</p:attrName>
                                        </p:attrNameLst>
                                      </p:cBhvr>
                                      <p:tavLst>
                                        <p:tav tm="0">
                                          <p:val>
                                            <p:strVal val="1+#ppt_w/2"/>
                                          </p:val>
                                        </p:tav>
                                        <p:tav tm="100000">
                                          <p:val>
                                            <p:strVal val="#ppt_x"/>
                                          </p:val>
                                        </p:tav>
                                      </p:tavLst>
                                    </p:anim>
                                    <p:anim calcmode="lin" valueType="num">
                                      <p:cBhvr additive="base">
                                        <p:cTn id="13" dur="1250" fill="hold"/>
                                        <p:tgtEl>
                                          <p:spTgt spid="4"/>
                                        </p:tgtEl>
                                        <p:attrNameLst>
                                          <p:attrName>ppt_y</p:attrName>
                                        </p:attrNameLst>
                                      </p:cBhvr>
                                      <p:tavLst>
                                        <p:tav tm="0">
                                          <p:val>
                                            <p:strVal val="#ppt_y"/>
                                          </p:val>
                                        </p:tav>
                                        <p:tav tm="100000">
                                          <p:val>
                                            <p:strVal val="#ppt_y"/>
                                          </p:val>
                                        </p:tav>
                                      </p:tavLst>
                                    </p:anim>
                                  </p:childTnLst>
                                </p:cTn>
                              </p:par>
                            </p:childTnLst>
                          </p:cTn>
                        </p:par>
                        <p:par>
                          <p:cTn id="14" fill="hold">
                            <p:stCondLst>
                              <p:cond delay="3500"/>
                            </p:stCondLst>
                            <p:childTnLst>
                              <p:par>
                                <p:cTn id="15" presetID="2" presetClass="entr" presetSubtype="2" fill="hold" nodeType="after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1500" fill="hold"/>
                                        <p:tgtEl>
                                          <p:spTgt spid="5"/>
                                        </p:tgtEl>
                                        <p:attrNameLst>
                                          <p:attrName>ppt_x</p:attrName>
                                        </p:attrNameLst>
                                      </p:cBhvr>
                                      <p:tavLst>
                                        <p:tav tm="0">
                                          <p:val>
                                            <p:strVal val="1+#ppt_w/2"/>
                                          </p:val>
                                        </p:tav>
                                        <p:tav tm="100000">
                                          <p:val>
                                            <p:strVal val="#ppt_x"/>
                                          </p:val>
                                        </p:tav>
                                      </p:tavLst>
                                    </p:anim>
                                    <p:anim calcmode="lin" valueType="num">
                                      <p:cBhvr additive="base">
                                        <p:cTn id="18" dur="1500" fill="hold"/>
                                        <p:tgtEl>
                                          <p:spTgt spid="5"/>
                                        </p:tgtEl>
                                        <p:attrNameLst>
                                          <p:attrName>ppt_y</p:attrName>
                                        </p:attrNameLst>
                                      </p:cBhvr>
                                      <p:tavLst>
                                        <p:tav tm="0">
                                          <p:val>
                                            <p:strVal val="#ppt_y"/>
                                          </p:val>
                                        </p:tav>
                                        <p:tav tm="100000">
                                          <p:val>
                                            <p:strVal val="#ppt_y"/>
                                          </p:val>
                                        </p:tav>
                                      </p:tavLst>
                                    </p:anim>
                                  </p:childTnLst>
                                </p:cTn>
                              </p:par>
                            </p:childTnLst>
                          </p:cTn>
                        </p:par>
                        <p:par>
                          <p:cTn id="19" fill="hold">
                            <p:stCondLst>
                              <p:cond delay="5000"/>
                            </p:stCondLst>
                            <p:childTnLst>
                              <p:par>
                                <p:cTn id="20" presetID="2" presetClass="entr" presetSubtype="2" fill="hold" nodeType="after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2000" fill="hold"/>
                                        <p:tgtEl>
                                          <p:spTgt spid="8"/>
                                        </p:tgtEl>
                                        <p:attrNameLst>
                                          <p:attrName>ppt_x</p:attrName>
                                        </p:attrNameLst>
                                      </p:cBhvr>
                                      <p:tavLst>
                                        <p:tav tm="0">
                                          <p:val>
                                            <p:strVal val="1+#ppt_w/2"/>
                                          </p:val>
                                        </p:tav>
                                        <p:tav tm="100000">
                                          <p:val>
                                            <p:strVal val="#ppt_x"/>
                                          </p:val>
                                        </p:tav>
                                      </p:tavLst>
                                    </p:anim>
                                    <p:anim calcmode="lin" valueType="num">
                                      <p:cBhvr additive="base">
                                        <p:cTn id="23" dur="2000" fill="hold"/>
                                        <p:tgtEl>
                                          <p:spTgt spid="8"/>
                                        </p:tgtEl>
                                        <p:attrNameLst>
                                          <p:attrName>ppt_y</p:attrName>
                                        </p:attrNameLst>
                                      </p:cBhvr>
                                      <p:tavLst>
                                        <p:tav tm="0">
                                          <p:val>
                                            <p:strVal val="#ppt_y"/>
                                          </p:val>
                                        </p:tav>
                                        <p:tav tm="100000">
                                          <p:val>
                                            <p:strVal val="#ppt_y"/>
                                          </p:val>
                                        </p:tav>
                                      </p:tavLst>
                                    </p:anim>
                                  </p:childTnLst>
                                </p:cTn>
                              </p:par>
                            </p:childTnLst>
                          </p:cTn>
                        </p:par>
                        <p:par>
                          <p:cTn id="24" fill="hold">
                            <p:stCondLst>
                              <p:cond delay="7000"/>
                            </p:stCondLst>
                            <p:childTnLst>
                              <p:par>
                                <p:cTn id="25" presetID="2" presetClass="entr" presetSubtype="2" fill="hold" nodeType="after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1250" fill="hold"/>
                                        <p:tgtEl>
                                          <p:spTgt spid="9"/>
                                        </p:tgtEl>
                                        <p:attrNameLst>
                                          <p:attrName>ppt_x</p:attrName>
                                        </p:attrNameLst>
                                      </p:cBhvr>
                                      <p:tavLst>
                                        <p:tav tm="0">
                                          <p:val>
                                            <p:strVal val="1+#ppt_w/2"/>
                                          </p:val>
                                        </p:tav>
                                        <p:tav tm="100000">
                                          <p:val>
                                            <p:strVal val="#ppt_x"/>
                                          </p:val>
                                        </p:tav>
                                      </p:tavLst>
                                    </p:anim>
                                    <p:anim calcmode="lin" valueType="num">
                                      <p:cBhvr additive="base">
                                        <p:cTn id="28" dur="125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1"/>
          <p:cNvSpPr>
            <a:spLocks noGrp="1"/>
          </p:cNvSpPr>
          <p:nvPr>
            <p:ph type="title"/>
          </p:nvPr>
        </p:nvSpPr>
        <p:spPr>
          <a:xfrm>
            <a:off x="461962" y="519640"/>
            <a:ext cx="8220075" cy="994306"/>
          </a:xfrm>
        </p:spPr>
        <p:txBody>
          <a:bodyPr/>
          <a:lstStyle/>
          <a:p>
            <a:pPr algn="ctr"/>
            <a:r>
              <a:rPr lang="en-GB" sz="2200" b="0" dirty="0">
                <a:latin typeface="+mn-lt"/>
              </a:rPr>
              <a:t>The buses are all carrying </a:t>
            </a:r>
            <a:r>
              <a:rPr lang="en-GB" sz="2200" b="0" dirty="0">
                <a:solidFill>
                  <a:srgbClr val="F39C93"/>
                </a:solidFill>
                <a:latin typeface="+mn-lt"/>
              </a:rPr>
              <a:t>odd</a:t>
            </a:r>
            <a:r>
              <a:rPr lang="en-GB" sz="2200" b="0" dirty="0">
                <a:latin typeface="+mn-lt"/>
              </a:rPr>
              <a:t> numbers of passengers. When grouped into pairs, there is one left over.</a:t>
            </a:r>
            <a:endParaRPr lang="en-GB" sz="2400" b="0" dirty="0">
              <a:latin typeface="+mn-lt"/>
            </a:endParaRPr>
          </a:p>
        </p:txBody>
      </p:sp>
      <p:grpSp>
        <p:nvGrpSpPr>
          <p:cNvPr id="3" name="Group 2">
            <a:extLst>
              <a:ext uri="{FF2B5EF4-FFF2-40B4-BE49-F238E27FC236}">
                <a16:creationId xmlns:a16="http://schemas.microsoft.com/office/drawing/2014/main" id="{E1AB79C6-64DB-4A35-8A26-83C0CD69EDFB}"/>
              </a:ext>
            </a:extLst>
          </p:cNvPr>
          <p:cNvGrpSpPr/>
          <p:nvPr/>
        </p:nvGrpSpPr>
        <p:grpSpPr>
          <a:xfrm>
            <a:off x="581890" y="1517489"/>
            <a:ext cx="2796310" cy="1604171"/>
            <a:chOff x="581890" y="1647029"/>
            <a:chExt cx="2796310" cy="1604171"/>
          </a:xfrm>
        </p:grpSpPr>
        <p:pic>
          <p:nvPicPr>
            <p:cNvPr id="20" name="Picture 19">
              <a:extLst>
                <a:ext uri="{FF2B5EF4-FFF2-40B4-BE49-F238E27FC236}">
                  <a16:creationId xmlns:a16="http://schemas.microsoft.com/office/drawing/2014/main" id="{C08C1C4B-D702-4111-ACD9-368DA2362B53}"/>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676008" y="1647029"/>
              <a:ext cx="2702192" cy="1604171"/>
            </a:xfrm>
            <a:prstGeom prst="rect">
              <a:avLst/>
            </a:prstGeom>
          </p:spPr>
        </p:pic>
        <p:sp>
          <p:nvSpPr>
            <p:cNvPr id="38" name="Title 1">
              <a:extLst>
                <a:ext uri="{FF2B5EF4-FFF2-40B4-BE49-F238E27FC236}">
                  <a16:creationId xmlns:a16="http://schemas.microsoft.com/office/drawing/2014/main" id="{CCE284BD-68A6-447E-80FF-1E84BDAF9CFE}"/>
                </a:ext>
              </a:extLst>
            </p:cNvPr>
            <p:cNvSpPr txBox="1">
              <a:spLocks/>
            </p:cNvSpPr>
            <p:nvPr/>
          </p:nvSpPr>
          <p:spPr>
            <a:xfrm>
              <a:off x="581890" y="1701474"/>
              <a:ext cx="914401" cy="706077"/>
            </a:xfrm>
            <a:prstGeom prst="roundRect">
              <a:avLst>
                <a:gd name="adj" fmla="val 9641"/>
              </a:avLst>
            </a:prstGeom>
            <a:noFill/>
            <a:ln w="25400">
              <a:no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4000" b="1" kern="1200">
                  <a:solidFill>
                    <a:srgbClr val="1C1C1C"/>
                  </a:solidFill>
                  <a:latin typeface="Twinkl" pitchFamily="2" charset="0"/>
                  <a:ea typeface="+mj-ea"/>
                  <a:cs typeface="+mj-cs"/>
                </a:defRPr>
              </a:lvl1pPr>
            </a:lstStyle>
            <a:p>
              <a:pPr algn="ctr"/>
              <a:r>
                <a:rPr lang="en-GB" sz="2800" dirty="0">
                  <a:solidFill>
                    <a:srgbClr val="F39C93"/>
                  </a:solidFill>
                  <a:latin typeface="+mn-lt"/>
                </a:rPr>
                <a:t>1</a:t>
              </a:r>
              <a:endParaRPr lang="en-GB" sz="2400" dirty="0">
                <a:solidFill>
                  <a:srgbClr val="F39C93"/>
                </a:solidFill>
                <a:latin typeface="+mn-lt"/>
              </a:endParaRPr>
            </a:p>
          </p:txBody>
        </p:sp>
      </p:grpSp>
      <p:grpSp>
        <p:nvGrpSpPr>
          <p:cNvPr id="4" name="Group 3">
            <a:extLst>
              <a:ext uri="{FF2B5EF4-FFF2-40B4-BE49-F238E27FC236}">
                <a16:creationId xmlns:a16="http://schemas.microsoft.com/office/drawing/2014/main" id="{0E5FDE1F-FCB0-40BA-95AA-4E4941EFB04B}"/>
              </a:ext>
            </a:extLst>
          </p:cNvPr>
          <p:cNvGrpSpPr/>
          <p:nvPr/>
        </p:nvGrpSpPr>
        <p:grpSpPr>
          <a:xfrm>
            <a:off x="5590308" y="1517488"/>
            <a:ext cx="2804391" cy="1604171"/>
            <a:chOff x="5590308" y="1647028"/>
            <a:chExt cx="2804391" cy="1604171"/>
          </a:xfrm>
        </p:grpSpPr>
        <p:pic>
          <p:nvPicPr>
            <p:cNvPr id="34" name="Picture 33">
              <a:extLst>
                <a:ext uri="{FF2B5EF4-FFF2-40B4-BE49-F238E27FC236}">
                  <a16:creationId xmlns:a16="http://schemas.microsoft.com/office/drawing/2014/main" id="{949F5D24-6D66-4BC4-80C8-463E419BA9D5}"/>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5692508" y="1647028"/>
              <a:ext cx="2702191" cy="1604171"/>
            </a:xfrm>
            <a:prstGeom prst="rect">
              <a:avLst/>
            </a:prstGeom>
          </p:spPr>
        </p:pic>
        <p:sp>
          <p:nvSpPr>
            <p:cNvPr id="39" name="Title 1">
              <a:extLst>
                <a:ext uri="{FF2B5EF4-FFF2-40B4-BE49-F238E27FC236}">
                  <a16:creationId xmlns:a16="http://schemas.microsoft.com/office/drawing/2014/main" id="{7127FB83-911B-447D-91E7-0AFEEDBA9622}"/>
                </a:ext>
              </a:extLst>
            </p:cNvPr>
            <p:cNvSpPr txBox="1">
              <a:spLocks/>
            </p:cNvSpPr>
            <p:nvPr/>
          </p:nvSpPr>
          <p:spPr>
            <a:xfrm>
              <a:off x="5590308" y="1701474"/>
              <a:ext cx="914401" cy="706077"/>
            </a:xfrm>
            <a:prstGeom prst="roundRect">
              <a:avLst>
                <a:gd name="adj" fmla="val 9641"/>
              </a:avLst>
            </a:prstGeom>
            <a:noFill/>
            <a:ln w="25400">
              <a:no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4000" b="1" kern="1200">
                  <a:solidFill>
                    <a:srgbClr val="1C1C1C"/>
                  </a:solidFill>
                  <a:latin typeface="Twinkl" pitchFamily="2" charset="0"/>
                  <a:ea typeface="+mj-ea"/>
                  <a:cs typeface="+mj-cs"/>
                </a:defRPr>
              </a:lvl1pPr>
            </a:lstStyle>
            <a:p>
              <a:pPr algn="ctr"/>
              <a:r>
                <a:rPr lang="en-GB" sz="2800" dirty="0">
                  <a:solidFill>
                    <a:srgbClr val="F39C93"/>
                  </a:solidFill>
                  <a:latin typeface="+mn-lt"/>
                </a:rPr>
                <a:t>3</a:t>
              </a:r>
              <a:endParaRPr lang="en-GB" sz="2400" dirty="0">
                <a:solidFill>
                  <a:srgbClr val="F39C93"/>
                </a:solidFill>
                <a:latin typeface="+mn-lt"/>
              </a:endParaRPr>
            </a:p>
          </p:txBody>
        </p:sp>
      </p:grpSp>
      <p:grpSp>
        <p:nvGrpSpPr>
          <p:cNvPr id="5" name="Group 4">
            <a:extLst>
              <a:ext uri="{FF2B5EF4-FFF2-40B4-BE49-F238E27FC236}">
                <a16:creationId xmlns:a16="http://schemas.microsoft.com/office/drawing/2014/main" id="{92D16E8A-C7C3-4447-B931-A2A2562A0681}"/>
              </a:ext>
            </a:extLst>
          </p:cNvPr>
          <p:cNvGrpSpPr/>
          <p:nvPr/>
        </p:nvGrpSpPr>
        <p:grpSpPr>
          <a:xfrm>
            <a:off x="3072786" y="2992757"/>
            <a:ext cx="2756943" cy="1737253"/>
            <a:chOff x="3075708" y="3057527"/>
            <a:chExt cx="2756943" cy="1737253"/>
          </a:xfrm>
        </p:grpSpPr>
        <p:pic>
          <p:nvPicPr>
            <p:cNvPr id="35" name="Picture 34">
              <a:extLst>
                <a:ext uri="{FF2B5EF4-FFF2-40B4-BE49-F238E27FC236}">
                  <a16:creationId xmlns:a16="http://schemas.microsoft.com/office/drawing/2014/main" id="{E3A8F7CE-6C17-4C28-A1C7-1DF4B4408757}"/>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3179684" y="3057527"/>
              <a:ext cx="2652967" cy="1737253"/>
            </a:xfrm>
            <a:prstGeom prst="rect">
              <a:avLst/>
            </a:prstGeom>
          </p:spPr>
        </p:pic>
        <p:sp>
          <p:nvSpPr>
            <p:cNvPr id="40" name="Title 1">
              <a:extLst>
                <a:ext uri="{FF2B5EF4-FFF2-40B4-BE49-F238E27FC236}">
                  <a16:creationId xmlns:a16="http://schemas.microsoft.com/office/drawing/2014/main" id="{A4295A93-5C1D-46D2-A06A-A4083C3BE281}"/>
                </a:ext>
              </a:extLst>
            </p:cNvPr>
            <p:cNvSpPr txBox="1">
              <a:spLocks/>
            </p:cNvSpPr>
            <p:nvPr/>
          </p:nvSpPr>
          <p:spPr>
            <a:xfrm>
              <a:off x="3075708" y="3269333"/>
              <a:ext cx="914401" cy="706077"/>
            </a:xfrm>
            <a:prstGeom prst="roundRect">
              <a:avLst>
                <a:gd name="adj" fmla="val 9641"/>
              </a:avLst>
            </a:prstGeom>
            <a:noFill/>
            <a:ln w="25400">
              <a:no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4000" b="1" kern="1200">
                  <a:solidFill>
                    <a:srgbClr val="1C1C1C"/>
                  </a:solidFill>
                  <a:latin typeface="Twinkl" pitchFamily="2" charset="0"/>
                  <a:ea typeface="+mj-ea"/>
                  <a:cs typeface="+mj-cs"/>
                </a:defRPr>
              </a:lvl1pPr>
            </a:lstStyle>
            <a:p>
              <a:pPr algn="ctr"/>
              <a:r>
                <a:rPr lang="en-GB" sz="2800" dirty="0">
                  <a:solidFill>
                    <a:srgbClr val="F39C93"/>
                  </a:solidFill>
                  <a:latin typeface="+mn-lt"/>
                </a:rPr>
                <a:t>5</a:t>
              </a:r>
              <a:endParaRPr lang="en-GB" sz="2400" dirty="0">
                <a:solidFill>
                  <a:srgbClr val="F39C93"/>
                </a:solidFill>
                <a:latin typeface="+mn-lt"/>
              </a:endParaRPr>
            </a:p>
          </p:txBody>
        </p:sp>
      </p:grpSp>
      <p:grpSp>
        <p:nvGrpSpPr>
          <p:cNvPr id="8" name="Group 7">
            <a:extLst>
              <a:ext uri="{FF2B5EF4-FFF2-40B4-BE49-F238E27FC236}">
                <a16:creationId xmlns:a16="http://schemas.microsoft.com/office/drawing/2014/main" id="{AE73ACB5-06F6-43FC-8AA5-B70F2D1A410B}"/>
              </a:ext>
            </a:extLst>
          </p:cNvPr>
          <p:cNvGrpSpPr/>
          <p:nvPr/>
        </p:nvGrpSpPr>
        <p:grpSpPr>
          <a:xfrm>
            <a:off x="581890" y="4601108"/>
            <a:ext cx="2737936" cy="1737252"/>
            <a:chOff x="581890" y="4601108"/>
            <a:chExt cx="2737936" cy="1737252"/>
          </a:xfrm>
        </p:grpSpPr>
        <p:pic>
          <p:nvPicPr>
            <p:cNvPr id="36" name="Picture 35">
              <a:extLst>
                <a:ext uri="{FF2B5EF4-FFF2-40B4-BE49-F238E27FC236}">
                  <a16:creationId xmlns:a16="http://schemas.microsoft.com/office/drawing/2014/main" id="{93EEA67D-BC0A-4E8D-990C-560742331E05}"/>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676008" y="4601108"/>
              <a:ext cx="2643818" cy="1737252"/>
            </a:xfrm>
            <a:prstGeom prst="rect">
              <a:avLst/>
            </a:prstGeom>
          </p:spPr>
        </p:pic>
        <p:sp>
          <p:nvSpPr>
            <p:cNvPr id="41" name="Title 1">
              <a:extLst>
                <a:ext uri="{FF2B5EF4-FFF2-40B4-BE49-F238E27FC236}">
                  <a16:creationId xmlns:a16="http://schemas.microsoft.com/office/drawing/2014/main" id="{732CF117-D055-4BA9-9B38-1E13B9A19412}"/>
                </a:ext>
              </a:extLst>
            </p:cNvPr>
            <p:cNvSpPr txBox="1">
              <a:spLocks/>
            </p:cNvSpPr>
            <p:nvPr/>
          </p:nvSpPr>
          <p:spPr>
            <a:xfrm>
              <a:off x="581890" y="4830198"/>
              <a:ext cx="914401" cy="706077"/>
            </a:xfrm>
            <a:prstGeom prst="roundRect">
              <a:avLst>
                <a:gd name="adj" fmla="val 9641"/>
              </a:avLst>
            </a:prstGeom>
            <a:noFill/>
            <a:ln w="25400">
              <a:no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4000" b="1" kern="1200">
                  <a:solidFill>
                    <a:srgbClr val="1C1C1C"/>
                  </a:solidFill>
                  <a:latin typeface="Twinkl" pitchFamily="2" charset="0"/>
                  <a:ea typeface="+mj-ea"/>
                  <a:cs typeface="+mj-cs"/>
                </a:defRPr>
              </a:lvl1pPr>
            </a:lstStyle>
            <a:p>
              <a:pPr algn="ctr"/>
              <a:r>
                <a:rPr lang="en-GB" sz="2800" dirty="0">
                  <a:solidFill>
                    <a:srgbClr val="F39C93"/>
                  </a:solidFill>
                  <a:latin typeface="+mn-lt"/>
                </a:rPr>
                <a:t>7</a:t>
              </a:r>
              <a:endParaRPr lang="en-GB" sz="2400" dirty="0">
                <a:solidFill>
                  <a:srgbClr val="F39C93"/>
                </a:solidFill>
                <a:latin typeface="+mn-lt"/>
              </a:endParaRPr>
            </a:p>
          </p:txBody>
        </p:sp>
      </p:grpSp>
      <p:grpSp>
        <p:nvGrpSpPr>
          <p:cNvPr id="9" name="Group 8">
            <a:extLst>
              <a:ext uri="{FF2B5EF4-FFF2-40B4-BE49-F238E27FC236}">
                <a16:creationId xmlns:a16="http://schemas.microsoft.com/office/drawing/2014/main" id="{DEBA3918-2196-4C12-8F84-CB04843C1D41}"/>
              </a:ext>
            </a:extLst>
          </p:cNvPr>
          <p:cNvGrpSpPr/>
          <p:nvPr/>
        </p:nvGrpSpPr>
        <p:grpSpPr>
          <a:xfrm>
            <a:off x="5582688" y="4734190"/>
            <a:ext cx="2812011" cy="1604170"/>
            <a:chOff x="5582688" y="4734190"/>
            <a:chExt cx="2812011" cy="1604170"/>
          </a:xfrm>
        </p:grpSpPr>
        <p:pic>
          <p:nvPicPr>
            <p:cNvPr id="37" name="Picture 36">
              <a:extLst>
                <a:ext uri="{FF2B5EF4-FFF2-40B4-BE49-F238E27FC236}">
                  <a16:creationId xmlns:a16="http://schemas.microsoft.com/office/drawing/2014/main" id="{A072986E-8EB6-4E38-B2D6-1F9E39D86082}"/>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5692508" y="4734190"/>
              <a:ext cx="2702191" cy="1604170"/>
            </a:xfrm>
            <a:prstGeom prst="rect">
              <a:avLst/>
            </a:prstGeom>
          </p:spPr>
        </p:pic>
        <p:sp>
          <p:nvSpPr>
            <p:cNvPr id="42" name="Title 1">
              <a:extLst>
                <a:ext uri="{FF2B5EF4-FFF2-40B4-BE49-F238E27FC236}">
                  <a16:creationId xmlns:a16="http://schemas.microsoft.com/office/drawing/2014/main" id="{463B08E5-F1E9-4F11-8165-7B6F4830AA85}"/>
                </a:ext>
              </a:extLst>
            </p:cNvPr>
            <p:cNvSpPr txBox="1">
              <a:spLocks/>
            </p:cNvSpPr>
            <p:nvPr/>
          </p:nvSpPr>
          <p:spPr>
            <a:xfrm>
              <a:off x="5582688" y="4822577"/>
              <a:ext cx="914401" cy="706077"/>
            </a:xfrm>
            <a:prstGeom prst="roundRect">
              <a:avLst>
                <a:gd name="adj" fmla="val 9641"/>
              </a:avLst>
            </a:prstGeom>
            <a:noFill/>
            <a:ln w="25400">
              <a:no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4000" b="1" kern="1200">
                  <a:solidFill>
                    <a:srgbClr val="1C1C1C"/>
                  </a:solidFill>
                  <a:latin typeface="Twinkl" pitchFamily="2" charset="0"/>
                  <a:ea typeface="+mj-ea"/>
                  <a:cs typeface="+mj-cs"/>
                </a:defRPr>
              </a:lvl1pPr>
            </a:lstStyle>
            <a:p>
              <a:pPr algn="ctr"/>
              <a:r>
                <a:rPr lang="en-GB" sz="2800" dirty="0">
                  <a:solidFill>
                    <a:srgbClr val="F39C93"/>
                  </a:solidFill>
                  <a:latin typeface="+mn-lt"/>
                </a:rPr>
                <a:t>9</a:t>
              </a:r>
              <a:endParaRPr lang="en-GB" sz="2400" dirty="0">
                <a:solidFill>
                  <a:srgbClr val="F39C93"/>
                </a:solidFill>
                <a:latin typeface="+mn-lt"/>
              </a:endParaRPr>
            </a:p>
          </p:txBody>
        </p:sp>
      </p:grpSp>
      <p:pic>
        <p:nvPicPr>
          <p:cNvPr id="18" name="girl 1">
            <a:extLst>
              <a:ext uri="{FF2B5EF4-FFF2-40B4-BE49-F238E27FC236}">
                <a16:creationId xmlns:a16="http://schemas.microsoft.com/office/drawing/2014/main" id="{81B09E24-6CE9-4097-B434-74C8339117BE}"/>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54384" b="46445"/>
          <a:stretch/>
        </p:blipFill>
        <p:spPr>
          <a:xfrm>
            <a:off x="1081905" y="1648036"/>
            <a:ext cx="606246" cy="520576"/>
          </a:xfrm>
          <a:prstGeom prst="rect">
            <a:avLst/>
          </a:prstGeom>
        </p:spPr>
      </p:pic>
      <p:pic>
        <p:nvPicPr>
          <p:cNvPr id="19" name="Picture 18">
            <a:extLst>
              <a:ext uri="{FF2B5EF4-FFF2-40B4-BE49-F238E27FC236}">
                <a16:creationId xmlns:a16="http://schemas.microsoft.com/office/drawing/2014/main" id="{9F381B15-E986-48DB-AD15-0E5961B6FCB4}"/>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4812" t="23083" r="69046" b="27904"/>
          <a:stretch/>
        </p:blipFill>
        <p:spPr>
          <a:xfrm flipH="1">
            <a:off x="6708475" y="1684307"/>
            <a:ext cx="366385" cy="481793"/>
          </a:xfrm>
          <a:prstGeom prst="rect">
            <a:avLst/>
          </a:prstGeom>
        </p:spPr>
      </p:pic>
      <p:pic>
        <p:nvPicPr>
          <p:cNvPr id="22" name="girl 5">
            <a:extLst>
              <a:ext uri="{FF2B5EF4-FFF2-40B4-BE49-F238E27FC236}">
                <a16:creationId xmlns:a16="http://schemas.microsoft.com/office/drawing/2014/main" id="{CBE31E6C-1CB3-409A-9474-594437B8BB92}"/>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t="6875" r="58256" b="34545"/>
          <a:stretch/>
        </p:blipFill>
        <p:spPr>
          <a:xfrm flipH="1">
            <a:off x="4534874" y="3054369"/>
            <a:ext cx="393189" cy="736581"/>
          </a:xfrm>
          <a:prstGeom prst="rect">
            <a:avLst/>
          </a:prstGeom>
        </p:spPr>
      </p:pic>
      <p:pic>
        <p:nvPicPr>
          <p:cNvPr id="23" name="boy 7">
            <a:extLst>
              <a:ext uri="{FF2B5EF4-FFF2-40B4-BE49-F238E27FC236}">
                <a16:creationId xmlns:a16="http://schemas.microsoft.com/office/drawing/2014/main" id="{D64AEEB9-DE15-4E89-8157-A9CCF222BA28}"/>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43621" t="-1929" b="47104"/>
          <a:stretch/>
        </p:blipFill>
        <p:spPr>
          <a:xfrm>
            <a:off x="2430969" y="4891137"/>
            <a:ext cx="388913" cy="510382"/>
          </a:xfrm>
          <a:prstGeom prst="rect">
            <a:avLst/>
          </a:prstGeom>
        </p:spPr>
      </p:pic>
      <p:pic>
        <p:nvPicPr>
          <p:cNvPr id="24" name="boy 7">
            <a:extLst>
              <a:ext uri="{FF2B5EF4-FFF2-40B4-BE49-F238E27FC236}">
                <a16:creationId xmlns:a16="http://schemas.microsoft.com/office/drawing/2014/main" id="{5749595D-99A0-4CCA-820F-A5B52B688BB6}"/>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t="-2022" b="39225"/>
          <a:stretch/>
        </p:blipFill>
        <p:spPr>
          <a:xfrm>
            <a:off x="7921021" y="4911032"/>
            <a:ext cx="352950" cy="464878"/>
          </a:xfrm>
          <a:prstGeom prst="rect">
            <a:avLst/>
          </a:prstGeom>
        </p:spPr>
      </p:pic>
    </p:spTree>
    <p:extLst>
      <p:ext uri="{BB962C8B-B14F-4D97-AF65-F5344CB8AC3E}">
        <p14:creationId xmlns:p14="http://schemas.microsoft.com/office/powerpoint/2010/main" val="2449887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50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nodeType="withEffect">
                                  <p:stCondLst>
                                    <p:cond delay="500"/>
                                  </p:stCondLst>
                                  <p:childTnLst>
                                    <p:set>
                                      <p:cBhvr>
                                        <p:cTn id="8" dur="1" fill="hold">
                                          <p:stCondLst>
                                            <p:cond delay="0"/>
                                          </p:stCondLst>
                                        </p:cTn>
                                        <p:tgtEl>
                                          <p:spTgt spid="19"/>
                                        </p:tgtEl>
                                        <p:attrNameLst>
                                          <p:attrName>style.visibility</p:attrName>
                                        </p:attrNameLst>
                                      </p:cBhvr>
                                      <p:to>
                                        <p:strVal val="visible"/>
                                      </p:to>
                                    </p:set>
                                  </p:childTnLst>
                                </p:cTn>
                              </p:par>
                              <p:par>
                                <p:cTn id="9" presetID="1" presetClass="entr" presetSubtype="0" fill="hold" nodeType="withEffect">
                                  <p:stCondLst>
                                    <p:cond delay="500"/>
                                  </p:stCondLst>
                                  <p:childTnLst>
                                    <p:set>
                                      <p:cBhvr>
                                        <p:cTn id="10" dur="1" fill="hold">
                                          <p:stCondLst>
                                            <p:cond delay="0"/>
                                          </p:stCondLst>
                                        </p:cTn>
                                        <p:tgtEl>
                                          <p:spTgt spid="22"/>
                                        </p:tgtEl>
                                        <p:attrNameLst>
                                          <p:attrName>style.visibility</p:attrName>
                                        </p:attrNameLst>
                                      </p:cBhvr>
                                      <p:to>
                                        <p:strVal val="visible"/>
                                      </p:to>
                                    </p:set>
                                  </p:childTnLst>
                                </p:cTn>
                              </p:par>
                              <p:par>
                                <p:cTn id="11" presetID="1" presetClass="entr" presetSubtype="0" fill="hold" nodeType="withEffect">
                                  <p:stCondLst>
                                    <p:cond delay="500"/>
                                  </p:stCondLst>
                                  <p:childTnLst>
                                    <p:set>
                                      <p:cBhvr>
                                        <p:cTn id="12" dur="1" fill="hold">
                                          <p:stCondLst>
                                            <p:cond delay="0"/>
                                          </p:stCondLst>
                                        </p:cTn>
                                        <p:tgtEl>
                                          <p:spTgt spid="23"/>
                                        </p:tgtEl>
                                        <p:attrNameLst>
                                          <p:attrName>style.visibility</p:attrName>
                                        </p:attrNameLst>
                                      </p:cBhvr>
                                      <p:to>
                                        <p:strVal val="visible"/>
                                      </p:to>
                                    </p:set>
                                  </p:childTnLst>
                                </p:cTn>
                              </p:par>
                              <p:par>
                                <p:cTn id="13" presetID="1" presetClass="entr" presetSubtype="0" fill="hold" nodeType="withEffect">
                                  <p:stCondLst>
                                    <p:cond delay="500"/>
                                  </p:stCondLst>
                                  <p:childTnLst>
                                    <p:set>
                                      <p:cBhvr>
                                        <p:cTn id="14" dur="1" fill="hold">
                                          <p:stCondLst>
                                            <p:cond delay="0"/>
                                          </p:stCondLst>
                                        </p:cTn>
                                        <p:tgtEl>
                                          <p:spTgt spid="24"/>
                                        </p:tgtEl>
                                        <p:attrNameLst>
                                          <p:attrName>style.visibility</p:attrName>
                                        </p:attrNameLst>
                                      </p:cBhvr>
                                      <p:to>
                                        <p:strVal val="visible"/>
                                      </p:to>
                                    </p:set>
                                  </p:childTnLst>
                                </p:cTn>
                              </p:par>
                            </p:childTnLst>
                          </p:cTn>
                        </p:par>
                        <p:par>
                          <p:cTn id="15" fill="hold">
                            <p:stCondLst>
                              <p:cond delay="500"/>
                            </p:stCondLst>
                            <p:childTnLst>
                              <p:par>
                                <p:cTn id="16" presetID="32" presetClass="emph" presetSubtype="0" fill="hold" nodeType="afterEffect">
                                  <p:stCondLst>
                                    <p:cond delay="0"/>
                                  </p:stCondLst>
                                  <p:childTnLst>
                                    <p:animRot by="120000">
                                      <p:cBhvr>
                                        <p:cTn id="17" dur="100" fill="hold">
                                          <p:stCondLst>
                                            <p:cond delay="0"/>
                                          </p:stCondLst>
                                        </p:cTn>
                                        <p:tgtEl>
                                          <p:spTgt spid="18"/>
                                        </p:tgtEl>
                                        <p:attrNameLst>
                                          <p:attrName>r</p:attrName>
                                        </p:attrNameLst>
                                      </p:cBhvr>
                                    </p:animRot>
                                    <p:animRot by="-240000">
                                      <p:cBhvr>
                                        <p:cTn id="18" dur="200" fill="hold">
                                          <p:stCondLst>
                                            <p:cond delay="200"/>
                                          </p:stCondLst>
                                        </p:cTn>
                                        <p:tgtEl>
                                          <p:spTgt spid="18"/>
                                        </p:tgtEl>
                                        <p:attrNameLst>
                                          <p:attrName>r</p:attrName>
                                        </p:attrNameLst>
                                      </p:cBhvr>
                                    </p:animRot>
                                    <p:animRot by="240000">
                                      <p:cBhvr>
                                        <p:cTn id="19" dur="200" fill="hold">
                                          <p:stCondLst>
                                            <p:cond delay="400"/>
                                          </p:stCondLst>
                                        </p:cTn>
                                        <p:tgtEl>
                                          <p:spTgt spid="18"/>
                                        </p:tgtEl>
                                        <p:attrNameLst>
                                          <p:attrName>r</p:attrName>
                                        </p:attrNameLst>
                                      </p:cBhvr>
                                    </p:animRot>
                                    <p:animRot by="-240000">
                                      <p:cBhvr>
                                        <p:cTn id="20" dur="200" fill="hold">
                                          <p:stCondLst>
                                            <p:cond delay="600"/>
                                          </p:stCondLst>
                                        </p:cTn>
                                        <p:tgtEl>
                                          <p:spTgt spid="18"/>
                                        </p:tgtEl>
                                        <p:attrNameLst>
                                          <p:attrName>r</p:attrName>
                                        </p:attrNameLst>
                                      </p:cBhvr>
                                    </p:animRot>
                                    <p:animRot by="120000">
                                      <p:cBhvr>
                                        <p:cTn id="21" dur="200" fill="hold">
                                          <p:stCondLst>
                                            <p:cond delay="800"/>
                                          </p:stCondLst>
                                        </p:cTn>
                                        <p:tgtEl>
                                          <p:spTgt spid="18"/>
                                        </p:tgtEl>
                                        <p:attrNameLst>
                                          <p:attrName>r</p:attrName>
                                        </p:attrNameLst>
                                      </p:cBhvr>
                                    </p:animRot>
                                  </p:childTnLst>
                                </p:cTn>
                              </p:par>
                            </p:childTnLst>
                          </p:cTn>
                        </p:par>
                        <p:par>
                          <p:cTn id="22" fill="hold">
                            <p:stCondLst>
                              <p:cond delay="1500"/>
                            </p:stCondLst>
                            <p:childTnLst>
                              <p:par>
                                <p:cTn id="23" presetID="32" presetClass="emph" presetSubtype="0" fill="hold" nodeType="afterEffect">
                                  <p:stCondLst>
                                    <p:cond delay="0"/>
                                  </p:stCondLst>
                                  <p:childTnLst>
                                    <p:animRot by="120000">
                                      <p:cBhvr>
                                        <p:cTn id="24" dur="100" fill="hold">
                                          <p:stCondLst>
                                            <p:cond delay="0"/>
                                          </p:stCondLst>
                                        </p:cTn>
                                        <p:tgtEl>
                                          <p:spTgt spid="19"/>
                                        </p:tgtEl>
                                        <p:attrNameLst>
                                          <p:attrName>r</p:attrName>
                                        </p:attrNameLst>
                                      </p:cBhvr>
                                    </p:animRot>
                                    <p:animRot by="-240000">
                                      <p:cBhvr>
                                        <p:cTn id="25" dur="200" fill="hold">
                                          <p:stCondLst>
                                            <p:cond delay="200"/>
                                          </p:stCondLst>
                                        </p:cTn>
                                        <p:tgtEl>
                                          <p:spTgt spid="19"/>
                                        </p:tgtEl>
                                        <p:attrNameLst>
                                          <p:attrName>r</p:attrName>
                                        </p:attrNameLst>
                                      </p:cBhvr>
                                    </p:animRot>
                                    <p:animRot by="240000">
                                      <p:cBhvr>
                                        <p:cTn id="26" dur="200" fill="hold">
                                          <p:stCondLst>
                                            <p:cond delay="400"/>
                                          </p:stCondLst>
                                        </p:cTn>
                                        <p:tgtEl>
                                          <p:spTgt spid="19"/>
                                        </p:tgtEl>
                                        <p:attrNameLst>
                                          <p:attrName>r</p:attrName>
                                        </p:attrNameLst>
                                      </p:cBhvr>
                                    </p:animRot>
                                    <p:animRot by="-240000">
                                      <p:cBhvr>
                                        <p:cTn id="27" dur="200" fill="hold">
                                          <p:stCondLst>
                                            <p:cond delay="600"/>
                                          </p:stCondLst>
                                        </p:cTn>
                                        <p:tgtEl>
                                          <p:spTgt spid="19"/>
                                        </p:tgtEl>
                                        <p:attrNameLst>
                                          <p:attrName>r</p:attrName>
                                        </p:attrNameLst>
                                      </p:cBhvr>
                                    </p:animRot>
                                    <p:animRot by="120000">
                                      <p:cBhvr>
                                        <p:cTn id="28" dur="200" fill="hold">
                                          <p:stCondLst>
                                            <p:cond delay="800"/>
                                          </p:stCondLst>
                                        </p:cTn>
                                        <p:tgtEl>
                                          <p:spTgt spid="19"/>
                                        </p:tgtEl>
                                        <p:attrNameLst>
                                          <p:attrName>r</p:attrName>
                                        </p:attrNameLst>
                                      </p:cBhvr>
                                    </p:animRot>
                                  </p:childTnLst>
                                </p:cTn>
                              </p:par>
                            </p:childTnLst>
                          </p:cTn>
                        </p:par>
                        <p:par>
                          <p:cTn id="29" fill="hold">
                            <p:stCondLst>
                              <p:cond delay="2500"/>
                            </p:stCondLst>
                            <p:childTnLst>
                              <p:par>
                                <p:cTn id="30" presetID="32" presetClass="emph" presetSubtype="0" fill="hold" nodeType="afterEffect">
                                  <p:stCondLst>
                                    <p:cond delay="0"/>
                                  </p:stCondLst>
                                  <p:childTnLst>
                                    <p:animRot by="120000">
                                      <p:cBhvr>
                                        <p:cTn id="31" dur="100" fill="hold">
                                          <p:stCondLst>
                                            <p:cond delay="0"/>
                                          </p:stCondLst>
                                        </p:cTn>
                                        <p:tgtEl>
                                          <p:spTgt spid="22"/>
                                        </p:tgtEl>
                                        <p:attrNameLst>
                                          <p:attrName>r</p:attrName>
                                        </p:attrNameLst>
                                      </p:cBhvr>
                                    </p:animRot>
                                    <p:animRot by="-240000">
                                      <p:cBhvr>
                                        <p:cTn id="32" dur="200" fill="hold">
                                          <p:stCondLst>
                                            <p:cond delay="200"/>
                                          </p:stCondLst>
                                        </p:cTn>
                                        <p:tgtEl>
                                          <p:spTgt spid="22"/>
                                        </p:tgtEl>
                                        <p:attrNameLst>
                                          <p:attrName>r</p:attrName>
                                        </p:attrNameLst>
                                      </p:cBhvr>
                                    </p:animRot>
                                    <p:animRot by="240000">
                                      <p:cBhvr>
                                        <p:cTn id="33" dur="200" fill="hold">
                                          <p:stCondLst>
                                            <p:cond delay="400"/>
                                          </p:stCondLst>
                                        </p:cTn>
                                        <p:tgtEl>
                                          <p:spTgt spid="22"/>
                                        </p:tgtEl>
                                        <p:attrNameLst>
                                          <p:attrName>r</p:attrName>
                                        </p:attrNameLst>
                                      </p:cBhvr>
                                    </p:animRot>
                                    <p:animRot by="-240000">
                                      <p:cBhvr>
                                        <p:cTn id="34" dur="200" fill="hold">
                                          <p:stCondLst>
                                            <p:cond delay="600"/>
                                          </p:stCondLst>
                                        </p:cTn>
                                        <p:tgtEl>
                                          <p:spTgt spid="22"/>
                                        </p:tgtEl>
                                        <p:attrNameLst>
                                          <p:attrName>r</p:attrName>
                                        </p:attrNameLst>
                                      </p:cBhvr>
                                    </p:animRot>
                                    <p:animRot by="120000">
                                      <p:cBhvr>
                                        <p:cTn id="35" dur="200" fill="hold">
                                          <p:stCondLst>
                                            <p:cond delay="800"/>
                                          </p:stCondLst>
                                        </p:cTn>
                                        <p:tgtEl>
                                          <p:spTgt spid="22"/>
                                        </p:tgtEl>
                                        <p:attrNameLst>
                                          <p:attrName>r</p:attrName>
                                        </p:attrNameLst>
                                      </p:cBhvr>
                                    </p:animRot>
                                  </p:childTnLst>
                                </p:cTn>
                              </p:par>
                            </p:childTnLst>
                          </p:cTn>
                        </p:par>
                        <p:par>
                          <p:cTn id="36" fill="hold">
                            <p:stCondLst>
                              <p:cond delay="3500"/>
                            </p:stCondLst>
                            <p:childTnLst>
                              <p:par>
                                <p:cTn id="37" presetID="32" presetClass="emph" presetSubtype="0" fill="hold" nodeType="afterEffect">
                                  <p:stCondLst>
                                    <p:cond delay="0"/>
                                  </p:stCondLst>
                                  <p:childTnLst>
                                    <p:animRot by="120000">
                                      <p:cBhvr>
                                        <p:cTn id="38" dur="100" fill="hold">
                                          <p:stCondLst>
                                            <p:cond delay="0"/>
                                          </p:stCondLst>
                                        </p:cTn>
                                        <p:tgtEl>
                                          <p:spTgt spid="23"/>
                                        </p:tgtEl>
                                        <p:attrNameLst>
                                          <p:attrName>r</p:attrName>
                                        </p:attrNameLst>
                                      </p:cBhvr>
                                    </p:animRot>
                                    <p:animRot by="-240000">
                                      <p:cBhvr>
                                        <p:cTn id="39" dur="200" fill="hold">
                                          <p:stCondLst>
                                            <p:cond delay="200"/>
                                          </p:stCondLst>
                                        </p:cTn>
                                        <p:tgtEl>
                                          <p:spTgt spid="23"/>
                                        </p:tgtEl>
                                        <p:attrNameLst>
                                          <p:attrName>r</p:attrName>
                                        </p:attrNameLst>
                                      </p:cBhvr>
                                    </p:animRot>
                                    <p:animRot by="240000">
                                      <p:cBhvr>
                                        <p:cTn id="40" dur="200" fill="hold">
                                          <p:stCondLst>
                                            <p:cond delay="400"/>
                                          </p:stCondLst>
                                        </p:cTn>
                                        <p:tgtEl>
                                          <p:spTgt spid="23"/>
                                        </p:tgtEl>
                                        <p:attrNameLst>
                                          <p:attrName>r</p:attrName>
                                        </p:attrNameLst>
                                      </p:cBhvr>
                                    </p:animRot>
                                    <p:animRot by="-240000">
                                      <p:cBhvr>
                                        <p:cTn id="41" dur="200" fill="hold">
                                          <p:stCondLst>
                                            <p:cond delay="600"/>
                                          </p:stCondLst>
                                        </p:cTn>
                                        <p:tgtEl>
                                          <p:spTgt spid="23"/>
                                        </p:tgtEl>
                                        <p:attrNameLst>
                                          <p:attrName>r</p:attrName>
                                        </p:attrNameLst>
                                      </p:cBhvr>
                                    </p:animRot>
                                    <p:animRot by="120000">
                                      <p:cBhvr>
                                        <p:cTn id="42" dur="200" fill="hold">
                                          <p:stCondLst>
                                            <p:cond delay="800"/>
                                          </p:stCondLst>
                                        </p:cTn>
                                        <p:tgtEl>
                                          <p:spTgt spid="23"/>
                                        </p:tgtEl>
                                        <p:attrNameLst>
                                          <p:attrName>r</p:attrName>
                                        </p:attrNameLst>
                                      </p:cBhvr>
                                    </p:animRot>
                                  </p:childTnLst>
                                </p:cTn>
                              </p:par>
                            </p:childTnLst>
                          </p:cTn>
                        </p:par>
                        <p:par>
                          <p:cTn id="43" fill="hold">
                            <p:stCondLst>
                              <p:cond delay="4500"/>
                            </p:stCondLst>
                            <p:childTnLst>
                              <p:par>
                                <p:cTn id="44" presetID="32" presetClass="emph" presetSubtype="0" fill="hold" nodeType="afterEffect">
                                  <p:stCondLst>
                                    <p:cond delay="0"/>
                                  </p:stCondLst>
                                  <p:childTnLst>
                                    <p:animRot by="120000">
                                      <p:cBhvr>
                                        <p:cTn id="45" dur="100" fill="hold">
                                          <p:stCondLst>
                                            <p:cond delay="0"/>
                                          </p:stCondLst>
                                        </p:cTn>
                                        <p:tgtEl>
                                          <p:spTgt spid="24"/>
                                        </p:tgtEl>
                                        <p:attrNameLst>
                                          <p:attrName>r</p:attrName>
                                        </p:attrNameLst>
                                      </p:cBhvr>
                                    </p:animRot>
                                    <p:animRot by="-240000">
                                      <p:cBhvr>
                                        <p:cTn id="46" dur="200" fill="hold">
                                          <p:stCondLst>
                                            <p:cond delay="200"/>
                                          </p:stCondLst>
                                        </p:cTn>
                                        <p:tgtEl>
                                          <p:spTgt spid="24"/>
                                        </p:tgtEl>
                                        <p:attrNameLst>
                                          <p:attrName>r</p:attrName>
                                        </p:attrNameLst>
                                      </p:cBhvr>
                                    </p:animRot>
                                    <p:animRot by="240000">
                                      <p:cBhvr>
                                        <p:cTn id="47" dur="200" fill="hold">
                                          <p:stCondLst>
                                            <p:cond delay="400"/>
                                          </p:stCondLst>
                                        </p:cTn>
                                        <p:tgtEl>
                                          <p:spTgt spid="24"/>
                                        </p:tgtEl>
                                        <p:attrNameLst>
                                          <p:attrName>r</p:attrName>
                                        </p:attrNameLst>
                                      </p:cBhvr>
                                    </p:animRot>
                                    <p:animRot by="-240000">
                                      <p:cBhvr>
                                        <p:cTn id="48" dur="200" fill="hold">
                                          <p:stCondLst>
                                            <p:cond delay="600"/>
                                          </p:stCondLst>
                                        </p:cTn>
                                        <p:tgtEl>
                                          <p:spTgt spid="24"/>
                                        </p:tgtEl>
                                        <p:attrNameLst>
                                          <p:attrName>r</p:attrName>
                                        </p:attrNameLst>
                                      </p:cBhvr>
                                    </p:animRot>
                                    <p:animRot by="120000">
                                      <p:cBhvr>
                                        <p:cTn id="49" dur="200" fill="hold">
                                          <p:stCondLst>
                                            <p:cond delay="800"/>
                                          </p:stCondLst>
                                        </p:cTn>
                                        <p:tgtEl>
                                          <p:spTgt spid="2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1"/>
          <p:cNvSpPr>
            <a:spLocks noGrp="1"/>
          </p:cNvSpPr>
          <p:nvPr>
            <p:ph type="title"/>
          </p:nvPr>
        </p:nvSpPr>
        <p:spPr>
          <a:xfrm>
            <a:off x="461962" y="519640"/>
            <a:ext cx="8220075" cy="994306"/>
          </a:xfrm>
        </p:spPr>
        <p:txBody>
          <a:bodyPr/>
          <a:lstStyle/>
          <a:p>
            <a:pPr algn="ctr"/>
            <a:r>
              <a:rPr lang="en-GB" sz="2200" b="0" dirty="0">
                <a:latin typeface="+mn-lt"/>
              </a:rPr>
              <a:t>Let’s look at the other buses we saw today. What do you notice about these buses?</a:t>
            </a:r>
            <a:endParaRPr lang="en-GB" sz="2400" b="0" dirty="0">
              <a:latin typeface="+mn-lt"/>
            </a:endParaRPr>
          </a:p>
        </p:txBody>
      </p:sp>
      <p:grpSp>
        <p:nvGrpSpPr>
          <p:cNvPr id="3" name="Group 2">
            <a:extLst>
              <a:ext uri="{FF2B5EF4-FFF2-40B4-BE49-F238E27FC236}">
                <a16:creationId xmlns:a16="http://schemas.microsoft.com/office/drawing/2014/main" id="{E1AB79C6-64DB-4A35-8A26-83C0CD69EDFB}"/>
              </a:ext>
            </a:extLst>
          </p:cNvPr>
          <p:cNvGrpSpPr/>
          <p:nvPr/>
        </p:nvGrpSpPr>
        <p:grpSpPr>
          <a:xfrm>
            <a:off x="581890" y="1517489"/>
            <a:ext cx="2796309" cy="1604171"/>
            <a:chOff x="581890" y="1647029"/>
            <a:chExt cx="2796309" cy="1604171"/>
          </a:xfrm>
        </p:grpSpPr>
        <p:pic>
          <p:nvPicPr>
            <p:cNvPr id="20" name="Picture 19">
              <a:extLst>
                <a:ext uri="{FF2B5EF4-FFF2-40B4-BE49-F238E27FC236}">
                  <a16:creationId xmlns:a16="http://schemas.microsoft.com/office/drawing/2014/main" id="{C08C1C4B-D702-4111-ACD9-368DA2362B53}"/>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676008" y="1647029"/>
              <a:ext cx="2702191" cy="1604171"/>
            </a:xfrm>
            <a:prstGeom prst="rect">
              <a:avLst/>
            </a:prstGeom>
          </p:spPr>
        </p:pic>
        <p:sp>
          <p:nvSpPr>
            <p:cNvPr id="38" name="Title 1">
              <a:extLst>
                <a:ext uri="{FF2B5EF4-FFF2-40B4-BE49-F238E27FC236}">
                  <a16:creationId xmlns:a16="http://schemas.microsoft.com/office/drawing/2014/main" id="{CCE284BD-68A6-447E-80FF-1E84BDAF9CFE}"/>
                </a:ext>
              </a:extLst>
            </p:cNvPr>
            <p:cNvSpPr txBox="1">
              <a:spLocks/>
            </p:cNvSpPr>
            <p:nvPr/>
          </p:nvSpPr>
          <p:spPr>
            <a:xfrm>
              <a:off x="581890" y="1701474"/>
              <a:ext cx="914401" cy="706077"/>
            </a:xfrm>
            <a:prstGeom prst="roundRect">
              <a:avLst>
                <a:gd name="adj" fmla="val 9641"/>
              </a:avLst>
            </a:prstGeom>
            <a:noFill/>
            <a:ln w="25400">
              <a:no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4000" b="1" kern="1200">
                  <a:solidFill>
                    <a:srgbClr val="1C1C1C"/>
                  </a:solidFill>
                  <a:latin typeface="Twinkl" pitchFamily="2" charset="0"/>
                  <a:ea typeface="+mj-ea"/>
                  <a:cs typeface="+mj-cs"/>
                </a:defRPr>
              </a:lvl1pPr>
            </a:lstStyle>
            <a:p>
              <a:pPr algn="ctr"/>
              <a:r>
                <a:rPr lang="en-GB" sz="2800" dirty="0">
                  <a:solidFill>
                    <a:srgbClr val="85BD33"/>
                  </a:solidFill>
                  <a:latin typeface="+mn-lt"/>
                </a:rPr>
                <a:t>2</a:t>
              </a:r>
              <a:endParaRPr lang="en-GB" sz="2400" dirty="0">
                <a:solidFill>
                  <a:srgbClr val="85BD33"/>
                </a:solidFill>
                <a:latin typeface="+mn-lt"/>
              </a:endParaRPr>
            </a:p>
          </p:txBody>
        </p:sp>
      </p:grpSp>
      <p:grpSp>
        <p:nvGrpSpPr>
          <p:cNvPr id="4" name="Group 3">
            <a:extLst>
              <a:ext uri="{FF2B5EF4-FFF2-40B4-BE49-F238E27FC236}">
                <a16:creationId xmlns:a16="http://schemas.microsoft.com/office/drawing/2014/main" id="{0E5FDE1F-FCB0-40BA-95AA-4E4941EFB04B}"/>
              </a:ext>
            </a:extLst>
          </p:cNvPr>
          <p:cNvGrpSpPr/>
          <p:nvPr/>
        </p:nvGrpSpPr>
        <p:grpSpPr>
          <a:xfrm>
            <a:off x="5590308" y="1517488"/>
            <a:ext cx="2804391" cy="1604170"/>
            <a:chOff x="5590308" y="1647028"/>
            <a:chExt cx="2804391" cy="1604170"/>
          </a:xfrm>
        </p:grpSpPr>
        <p:pic>
          <p:nvPicPr>
            <p:cNvPr id="34" name="Picture 33">
              <a:extLst>
                <a:ext uri="{FF2B5EF4-FFF2-40B4-BE49-F238E27FC236}">
                  <a16:creationId xmlns:a16="http://schemas.microsoft.com/office/drawing/2014/main" id="{949F5D24-6D66-4BC4-80C8-463E419BA9D5}"/>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5692508" y="1647028"/>
              <a:ext cx="2702191" cy="1604170"/>
            </a:xfrm>
            <a:prstGeom prst="rect">
              <a:avLst/>
            </a:prstGeom>
          </p:spPr>
        </p:pic>
        <p:sp>
          <p:nvSpPr>
            <p:cNvPr id="39" name="Title 1">
              <a:extLst>
                <a:ext uri="{FF2B5EF4-FFF2-40B4-BE49-F238E27FC236}">
                  <a16:creationId xmlns:a16="http://schemas.microsoft.com/office/drawing/2014/main" id="{7127FB83-911B-447D-91E7-0AFEEDBA9622}"/>
                </a:ext>
              </a:extLst>
            </p:cNvPr>
            <p:cNvSpPr txBox="1">
              <a:spLocks/>
            </p:cNvSpPr>
            <p:nvPr/>
          </p:nvSpPr>
          <p:spPr>
            <a:xfrm>
              <a:off x="5590308" y="1701474"/>
              <a:ext cx="914401" cy="706077"/>
            </a:xfrm>
            <a:prstGeom prst="roundRect">
              <a:avLst>
                <a:gd name="adj" fmla="val 9641"/>
              </a:avLst>
            </a:prstGeom>
            <a:noFill/>
            <a:ln w="25400">
              <a:no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4000" b="1" kern="1200">
                  <a:solidFill>
                    <a:srgbClr val="1C1C1C"/>
                  </a:solidFill>
                  <a:latin typeface="Twinkl" pitchFamily="2" charset="0"/>
                  <a:ea typeface="+mj-ea"/>
                  <a:cs typeface="+mj-cs"/>
                </a:defRPr>
              </a:lvl1pPr>
            </a:lstStyle>
            <a:p>
              <a:pPr algn="ctr"/>
              <a:r>
                <a:rPr lang="en-GB" sz="2800" dirty="0">
                  <a:solidFill>
                    <a:srgbClr val="85BD33"/>
                  </a:solidFill>
                  <a:latin typeface="+mn-lt"/>
                </a:rPr>
                <a:t>4</a:t>
              </a:r>
              <a:endParaRPr lang="en-GB" sz="2400" dirty="0">
                <a:solidFill>
                  <a:srgbClr val="85BD33"/>
                </a:solidFill>
                <a:latin typeface="+mn-lt"/>
              </a:endParaRPr>
            </a:p>
          </p:txBody>
        </p:sp>
      </p:grpSp>
      <p:grpSp>
        <p:nvGrpSpPr>
          <p:cNvPr id="5" name="Group 4">
            <a:extLst>
              <a:ext uri="{FF2B5EF4-FFF2-40B4-BE49-F238E27FC236}">
                <a16:creationId xmlns:a16="http://schemas.microsoft.com/office/drawing/2014/main" id="{92D16E8A-C7C3-4447-B931-A2A2562A0681}"/>
              </a:ext>
            </a:extLst>
          </p:cNvPr>
          <p:cNvGrpSpPr/>
          <p:nvPr/>
        </p:nvGrpSpPr>
        <p:grpSpPr>
          <a:xfrm>
            <a:off x="3072786" y="2992757"/>
            <a:ext cx="2756943" cy="1737252"/>
            <a:chOff x="3075708" y="3057527"/>
            <a:chExt cx="2756943" cy="1737252"/>
          </a:xfrm>
        </p:grpSpPr>
        <p:pic>
          <p:nvPicPr>
            <p:cNvPr id="35" name="Picture 34">
              <a:extLst>
                <a:ext uri="{FF2B5EF4-FFF2-40B4-BE49-F238E27FC236}">
                  <a16:creationId xmlns:a16="http://schemas.microsoft.com/office/drawing/2014/main" id="{E3A8F7CE-6C17-4C28-A1C7-1DF4B4408757}"/>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3179684" y="3057527"/>
              <a:ext cx="2652967" cy="1737252"/>
            </a:xfrm>
            <a:prstGeom prst="rect">
              <a:avLst/>
            </a:prstGeom>
          </p:spPr>
        </p:pic>
        <p:sp>
          <p:nvSpPr>
            <p:cNvPr id="40" name="Title 1">
              <a:extLst>
                <a:ext uri="{FF2B5EF4-FFF2-40B4-BE49-F238E27FC236}">
                  <a16:creationId xmlns:a16="http://schemas.microsoft.com/office/drawing/2014/main" id="{A4295A93-5C1D-46D2-A06A-A4083C3BE281}"/>
                </a:ext>
              </a:extLst>
            </p:cNvPr>
            <p:cNvSpPr txBox="1">
              <a:spLocks/>
            </p:cNvSpPr>
            <p:nvPr/>
          </p:nvSpPr>
          <p:spPr>
            <a:xfrm>
              <a:off x="3075708" y="3269333"/>
              <a:ext cx="914401" cy="706077"/>
            </a:xfrm>
            <a:prstGeom prst="roundRect">
              <a:avLst>
                <a:gd name="adj" fmla="val 9641"/>
              </a:avLst>
            </a:prstGeom>
            <a:noFill/>
            <a:ln w="25400">
              <a:no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4000" b="1" kern="1200">
                  <a:solidFill>
                    <a:srgbClr val="1C1C1C"/>
                  </a:solidFill>
                  <a:latin typeface="Twinkl" pitchFamily="2" charset="0"/>
                  <a:ea typeface="+mj-ea"/>
                  <a:cs typeface="+mj-cs"/>
                </a:defRPr>
              </a:lvl1pPr>
            </a:lstStyle>
            <a:p>
              <a:pPr algn="ctr"/>
              <a:r>
                <a:rPr lang="en-GB" sz="2800" dirty="0">
                  <a:solidFill>
                    <a:srgbClr val="85BD33"/>
                  </a:solidFill>
                  <a:latin typeface="+mn-lt"/>
                </a:rPr>
                <a:t>6</a:t>
              </a:r>
              <a:endParaRPr lang="en-GB" sz="2400" dirty="0">
                <a:solidFill>
                  <a:srgbClr val="85BD33"/>
                </a:solidFill>
                <a:latin typeface="+mn-lt"/>
              </a:endParaRPr>
            </a:p>
          </p:txBody>
        </p:sp>
      </p:grpSp>
      <p:grpSp>
        <p:nvGrpSpPr>
          <p:cNvPr id="8" name="Group 7">
            <a:extLst>
              <a:ext uri="{FF2B5EF4-FFF2-40B4-BE49-F238E27FC236}">
                <a16:creationId xmlns:a16="http://schemas.microsoft.com/office/drawing/2014/main" id="{AE73ACB5-06F6-43FC-8AA5-B70F2D1A410B}"/>
              </a:ext>
            </a:extLst>
          </p:cNvPr>
          <p:cNvGrpSpPr/>
          <p:nvPr/>
        </p:nvGrpSpPr>
        <p:grpSpPr>
          <a:xfrm>
            <a:off x="563133" y="4768843"/>
            <a:ext cx="2737936" cy="1569517"/>
            <a:chOff x="581890" y="4684975"/>
            <a:chExt cx="2737936" cy="1569517"/>
          </a:xfrm>
        </p:grpSpPr>
        <p:pic>
          <p:nvPicPr>
            <p:cNvPr id="36" name="Picture 35">
              <a:extLst>
                <a:ext uri="{FF2B5EF4-FFF2-40B4-BE49-F238E27FC236}">
                  <a16:creationId xmlns:a16="http://schemas.microsoft.com/office/drawing/2014/main" id="{93EEA67D-BC0A-4E8D-990C-560742331E05}"/>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676008" y="4684975"/>
              <a:ext cx="2643818" cy="1569517"/>
            </a:xfrm>
            <a:prstGeom prst="rect">
              <a:avLst/>
            </a:prstGeom>
          </p:spPr>
        </p:pic>
        <p:sp>
          <p:nvSpPr>
            <p:cNvPr id="41" name="Title 1">
              <a:extLst>
                <a:ext uri="{FF2B5EF4-FFF2-40B4-BE49-F238E27FC236}">
                  <a16:creationId xmlns:a16="http://schemas.microsoft.com/office/drawing/2014/main" id="{732CF117-D055-4BA9-9B38-1E13B9A19412}"/>
                </a:ext>
              </a:extLst>
            </p:cNvPr>
            <p:cNvSpPr txBox="1">
              <a:spLocks/>
            </p:cNvSpPr>
            <p:nvPr/>
          </p:nvSpPr>
          <p:spPr>
            <a:xfrm>
              <a:off x="581890" y="4830198"/>
              <a:ext cx="914401" cy="706077"/>
            </a:xfrm>
            <a:prstGeom prst="roundRect">
              <a:avLst>
                <a:gd name="adj" fmla="val 9641"/>
              </a:avLst>
            </a:prstGeom>
            <a:noFill/>
            <a:ln w="25400">
              <a:no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4000" b="1" kern="1200">
                  <a:solidFill>
                    <a:srgbClr val="1C1C1C"/>
                  </a:solidFill>
                  <a:latin typeface="Twinkl" pitchFamily="2" charset="0"/>
                  <a:ea typeface="+mj-ea"/>
                  <a:cs typeface="+mj-cs"/>
                </a:defRPr>
              </a:lvl1pPr>
            </a:lstStyle>
            <a:p>
              <a:pPr algn="ctr"/>
              <a:r>
                <a:rPr lang="en-GB" sz="2800" dirty="0">
                  <a:solidFill>
                    <a:srgbClr val="85BD33"/>
                  </a:solidFill>
                  <a:latin typeface="+mn-lt"/>
                </a:rPr>
                <a:t>8</a:t>
              </a:r>
              <a:endParaRPr lang="en-GB" sz="2400" dirty="0">
                <a:solidFill>
                  <a:srgbClr val="85BD33"/>
                </a:solidFill>
                <a:latin typeface="+mn-lt"/>
              </a:endParaRPr>
            </a:p>
          </p:txBody>
        </p:sp>
      </p:grpSp>
      <p:grpSp>
        <p:nvGrpSpPr>
          <p:cNvPr id="9" name="Group 8">
            <a:extLst>
              <a:ext uri="{FF2B5EF4-FFF2-40B4-BE49-F238E27FC236}">
                <a16:creationId xmlns:a16="http://schemas.microsoft.com/office/drawing/2014/main" id="{DEBA3918-2196-4C12-8F84-CB04843C1D41}"/>
              </a:ext>
            </a:extLst>
          </p:cNvPr>
          <p:cNvGrpSpPr/>
          <p:nvPr/>
        </p:nvGrpSpPr>
        <p:grpSpPr>
          <a:xfrm>
            <a:off x="5542163" y="4734190"/>
            <a:ext cx="2852535" cy="1604170"/>
            <a:chOff x="5542163" y="4734190"/>
            <a:chExt cx="2852535" cy="1604170"/>
          </a:xfrm>
        </p:grpSpPr>
        <p:pic>
          <p:nvPicPr>
            <p:cNvPr id="37" name="Picture 36">
              <a:extLst>
                <a:ext uri="{FF2B5EF4-FFF2-40B4-BE49-F238E27FC236}">
                  <a16:creationId xmlns:a16="http://schemas.microsoft.com/office/drawing/2014/main" id="{A072986E-8EB6-4E38-B2D6-1F9E39D86082}"/>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5692509" y="4734190"/>
              <a:ext cx="2702189" cy="1604170"/>
            </a:xfrm>
            <a:prstGeom prst="rect">
              <a:avLst/>
            </a:prstGeom>
          </p:spPr>
        </p:pic>
        <p:sp>
          <p:nvSpPr>
            <p:cNvPr id="42" name="Title 1">
              <a:extLst>
                <a:ext uri="{FF2B5EF4-FFF2-40B4-BE49-F238E27FC236}">
                  <a16:creationId xmlns:a16="http://schemas.microsoft.com/office/drawing/2014/main" id="{463B08E5-F1E9-4F11-8165-7B6F4830AA85}"/>
                </a:ext>
              </a:extLst>
            </p:cNvPr>
            <p:cNvSpPr txBox="1">
              <a:spLocks/>
            </p:cNvSpPr>
            <p:nvPr/>
          </p:nvSpPr>
          <p:spPr>
            <a:xfrm>
              <a:off x="5542163" y="4830198"/>
              <a:ext cx="1010689" cy="706077"/>
            </a:xfrm>
            <a:prstGeom prst="roundRect">
              <a:avLst>
                <a:gd name="adj" fmla="val 9641"/>
              </a:avLst>
            </a:prstGeom>
            <a:noFill/>
            <a:ln w="25400">
              <a:no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4000" b="1" kern="1200">
                  <a:solidFill>
                    <a:srgbClr val="1C1C1C"/>
                  </a:solidFill>
                  <a:latin typeface="Twinkl" pitchFamily="2" charset="0"/>
                  <a:ea typeface="+mj-ea"/>
                  <a:cs typeface="+mj-cs"/>
                </a:defRPr>
              </a:lvl1pPr>
            </a:lstStyle>
            <a:p>
              <a:pPr algn="ctr"/>
              <a:r>
                <a:rPr lang="en-GB" sz="2800" dirty="0">
                  <a:solidFill>
                    <a:srgbClr val="85BD33"/>
                  </a:solidFill>
                  <a:latin typeface="+mn-lt"/>
                </a:rPr>
                <a:t>10</a:t>
              </a:r>
              <a:endParaRPr lang="en-GB" sz="2400" dirty="0">
                <a:solidFill>
                  <a:srgbClr val="85BD33"/>
                </a:solidFill>
                <a:latin typeface="+mn-lt"/>
              </a:endParaRPr>
            </a:p>
          </p:txBody>
        </p:sp>
      </p:grpSp>
    </p:spTree>
    <p:extLst>
      <p:ext uri="{BB962C8B-B14F-4D97-AF65-F5344CB8AC3E}">
        <p14:creationId xmlns:p14="http://schemas.microsoft.com/office/powerpoint/2010/main" val="228421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25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2000" fill="hold"/>
                                        <p:tgtEl>
                                          <p:spTgt spid="3"/>
                                        </p:tgtEl>
                                        <p:attrNameLst>
                                          <p:attrName>ppt_x</p:attrName>
                                        </p:attrNameLst>
                                      </p:cBhvr>
                                      <p:tavLst>
                                        <p:tav tm="0">
                                          <p:val>
                                            <p:strVal val="1+#ppt_w/2"/>
                                          </p:val>
                                        </p:tav>
                                        <p:tav tm="100000">
                                          <p:val>
                                            <p:strVal val="#ppt_x"/>
                                          </p:val>
                                        </p:tav>
                                      </p:tavLst>
                                    </p:anim>
                                    <p:anim calcmode="lin" valueType="num">
                                      <p:cBhvr additive="base">
                                        <p:cTn id="8" dur="2000" fill="hold"/>
                                        <p:tgtEl>
                                          <p:spTgt spid="3"/>
                                        </p:tgtEl>
                                        <p:attrNameLst>
                                          <p:attrName>ppt_y</p:attrName>
                                        </p:attrNameLst>
                                      </p:cBhvr>
                                      <p:tavLst>
                                        <p:tav tm="0">
                                          <p:val>
                                            <p:strVal val="#ppt_y"/>
                                          </p:val>
                                        </p:tav>
                                        <p:tav tm="100000">
                                          <p:val>
                                            <p:strVal val="#ppt_y"/>
                                          </p:val>
                                        </p:tav>
                                      </p:tavLst>
                                    </p:anim>
                                  </p:childTnLst>
                                </p:cTn>
                              </p:par>
                            </p:childTnLst>
                          </p:cTn>
                        </p:par>
                        <p:par>
                          <p:cTn id="9" fill="hold">
                            <p:stCondLst>
                              <p:cond delay="2250"/>
                            </p:stCondLst>
                            <p:childTnLst>
                              <p:par>
                                <p:cTn id="10" presetID="2" presetClass="entr" presetSubtype="2"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1250" fill="hold"/>
                                        <p:tgtEl>
                                          <p:spTgt spid="4"/>
                                        </p:tgtEl>
                                        <p:attrNameLst>
                                          <p:attrName>ppt_x</p:attrName>
                                        </p:attrNameLst>
                                      </p:cBhvr>
                                      <p:tavLst>
                                        <p:tav tm="0">
                                          <p:val>
                                            <p:strVal val="1+#ppt_w/2"/>
                                          </p:val>
                                        </p:tav>
                                        <p:tav tm="100000">
                                          <p:val>
                                            <p:strVal val="#ppt_x"/>
                                          </p:val>
                                        </p:tav>
                                      </p:tavLst>
                                    </p:anim>
                                    <p:anim calcmode="lin" valueType="num">
                                      <p:cBhvr additive="base">
                                        <p:cTn id="13" dur="1250" fill="hold"/>
                                        <p:tgtEl>
                                          <p:spTgt spid="4"/>
                                        </p:tgtEl>
                                        <p:attrNameLst>
                                          <p:attrName>ppt_y</p:attrName>
                                        </p:attrNameLst>
                                      </p:cBhvr>
                                      <p:tavLst>
                                        <p:tav tm="0">
                                          <p:val>
                                            <p:strVal val="#ppt_y"/>
                                          </p:val>
                                        </p:tav>
                                        <p:tav tm="100000">
                                          <p:val>
                                            <p:strVal val="#ppt_y"/>
                                          </p:val>
                                        </p:tav>
                                      </p:tavLst>
                                    </p:anim>
                                  </p:childTnLst>
                                </p:cTn>
                              </p:par>
                            </p:childTnLst>
                          </p:cTn>
                        </p:par>
                        <p:par>
                          <p:cTn id="14" fill="hold">
                            <p:stCondLst>
                              <p:cond delay="3500"/>
                            </p:stCondLst>
                            <p:childTnLst>
                              <p:par>
                                <p:cTn id="15" presetID="2" presetClass="entr" presetSubtype="2" fill="hold" nodeType="after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1500" fill="hold"/>
                                        <p:tgtEl>
                                          <p:spTgt spid="5"/>
                                        </p:tgtEl>
                                        <p:attrNameLst>
                                          <p:attrName>ppt_x</p:attrName>
                                        </p:attrNameLst>
                                      </p:cBhvr>
                                      <p:tavLst>
                                        <p:tav tm="0">
                                          <p:val>
                                            <p:strVal val="1+#ppt_w/2"/>
                                          </p:val>
                                        </p:tav>
                                        <p:tav tm="100000">
                                          <p:val>
                                            <p:strVal val="#ppt_x"/>
                                          </p:val>
                                        </p:tav>
                                      </p:tavLst>
                                    </p:anim>
                                    <p:anim calcmode="lin" valueType="num">
                                      <p:cBhvr additive="base">
                                        <p:cTn id="18" dur="1500" fill="hold"/>
                                        <p:tgtEl>
                                          <p:spTgt spid="5"/>
                                        </p:tgtEl>
                                        <p:attrNameLst>
                                          <p:attrName>ppt_y</p:attrName>
                                        </p:attrNameLst>
                                      </p:cBhvr>
                                      <p:tavLst>
                                        <p:tav tm="0">
                                          <p:val>
                                            <p:strVal val="#ppt_y"/>
                                          </p:val>
                                        </p:tav>
                                        <p:tav tm="100000">
                                          <p:val>
                                            <p:strVal val="#ppt_y"/>
                                          </p:val>
                                        </p:tav>
                                      </p:tavLst>
                                    </p:anim>
                                  </p:childTnLst>
                                </p:cTn>
                              </p:par>
                            </p:childTnLst>
                          </p:cTn>
                        </p:par>
                        <p:par>
                          <p:cTn id="19" fill="hold">
                            <p:stCondLst>
                              <p:cond delay="5000"/>
                            </p:stCondLst>
                            <p:childTnLst>
                              <p:par>
                                <p:cTn id="20" presetID="2" presetClass="entr" presetSubtype="2" fill="hold" nodeType="after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2000" fill="hold"/>
                                        <p:tgtEl>
                                          <p:spTgt spid="8"/>
                                        </p:tgtEl>
                                        <p:attrNameLst>
                                          <p:attrName>ppt_x</p:attrName>
                                        </p:attrNameLst>
                                      </p:cBhvr>
                                      <p:tavLst>
                                        <p:tav tm="0">
                                          <p:val>
                                            <p:strVal val="1+#ppt_w/2"/>
                                          </p:val>
                                        </p:tav>
                                        <p:tav tm="100000">
                                          <p:val>
                                            <p:strVal val="#ppt_x"/>
                                          </p:val>
                                        </p:tav>
                                      </p:tavLst>
                                    </p:anim>
                                    <p:anim calcmode="lin" valueType="num">
                                      <p:cBhvr additive="base">
                                        <p:cTn id="23" dur="2000" fill="hold"/>
                                        <p:tgtEl>
                                          <p:spTgt spid="8"/>
                                        </p:tgtEl>
                                        <p:attrNameLst>
                                          <p:attrName>ppt_y</p:attrName>
                                        </p:attrNameLst>
                                      </p:cBhvr>
                                      <p:tavLst>
                                        <p:tav tm="0">
                                          <p:val>
                                            <p:strVal val="#ppt_y"/>
                                          </p:val>
                                        </p:tav>
                                        <p:tav tm="100000">
                                          <p:val>
                                            <p:strVal val="#ppt_y"/>
                                          </p:val>
                                        </p:tav>
                                      </p:tavLst>
                                    </p:anim>
                                  </p:childTnLst>
                                </p:cTn>
                              </p:par>
                            </p:childTnLst>
                          </p:cTn>
                        </p:par>
                        <p:par>
                          <p:cTn id="24" fill="hold">
                            <p:stCondLst>
                              <p:cond delay="7000"/>
                            </p:stCondLst>
                            <p:childTnLst>
                              <p:par>
                                <p:cTn id="25" presetID="2" presetClass="entr" presetSubtype="2" fill="hold" nodeType="after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1250" fill="hold"/>
                                        <p:tgtEl>
                                          <p:spTgt spid="9"/>
                                        </p:tgtEl>
                                        <p:attrNameLst>
                                          <p:attrName>ppt_x</p:attrName>
                                        </p:attrNameLst>
                                      </p:cBhvr>
                                      <p:tavLst>
                                        <p:tav tm="0">
                                          <p:val>
                                            <p:strVal val="1+#ppt_w/2"/>
                                          </p:val>
                                        </p:tav>
                                        <p:tav tm="100000">
                                          <p:val>
                                            <p:strVal val="#ppt_x"/>
                                          </p:val>
                                        </p:tav>
                                      </p:tavLst>
                                    </p:anim>
                                    <p:anim calcmode="lin" valueType="num">
                                      <p:cBhvr additive="base">
                                        <p:cTn id="28" dur="125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1"/>
          <p:cNvSpPr>
            <a:spLocks noGrp="1"/>
          </p:cNvSpPr>
          <p:nvPr>
            <p:ph type="title"/>
          </p:nvPr>
        </p:nvSpPr>
        <p:spPr>
          <a:xfrm>
            <a:off x="461962" y="519640"/>
            <a:ext cx="8220075" cy="994306"/>
          </a:xfrm>
        </p:spPr>
        <p:txBody>
          <a:bodyPr/>
          <a:lstStyle/>
          <a:p>
            <a:pPr algn="ctr"/>
            <a:r>
              <a:rPr lang="en-GB" sz="2200" b="0" dirty="0">
                <a:latin typeface="+mn-lt"/>
              </a:rPr>
              <a:t>These buses are all carrying even numbers of passengers. The passengers can be grouped into pairs, with none left over.</a:t>
            </a:r>
            <a:endParaRPr lang="en-GB" sz="2400" b="0" dirty="0">
              <a:latin typeface="+mn-lt"/>
            </a:endParaRPr>
          </a:p>
        </p:txBody>
      </p:sp>
      <p:grpSp>
        <p:nvGrpSpPr>
          <p:cNvPr id="3" name="Group 2">
            <a:extLst>
              <a:ext uri="{FF2B5EF4-FFF2-40B4-BE49-F238E27FC236}">
                <a16:creationId xmlns:a16="http://schemas.microsoft.com/office/drawing/2014/main" id="{E1AB79C6-64DB-4A35-8A26-83C0CD69EDFB}"/>
              </a:ext>
            </a:extLst>
          </p:cNvPr>
          <p:cNvGrpSpPr/>
          <p:nvPr/>
        </p:nvGrpSpPr>
        <p:grpSpPr>
          <a:xfrm>
            <a:off x="581890" y="1517489"/>
            <a:ext cx="2796309" cy="1604171"/>
            <a:chOff x="581890" y="1647029"/>
            <a:chExt cx="2796309" cy="1604171"/>
          </a:xfrm>
        </p:grpSpPr>
        <p:pic>
          <p:nvPicPr>
            <p:cNvPr id="20" name="Picture 19">
              <a:extLst>
                <a:ext uri="{FF2B5EF4-FFF2-40B4-BE49-F238E27FC236}">
                  <a16:creationId xmlns:a16="http://schemas.microsoft.com/office/drawing/2014/main" id="{C08C1C4B-D702-4111-ACD9-368DA2362B53}"/>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676008" y="1647029"/>
              <a:ext cx="2702191" cy="1604171"/>
            </a:xfrm>
            <a:prstGeom prst="rect">
              <a:avLst/>
            </a:prstGeom>
          </p:spPr>
        </p:pic>
        <p:sp>
          <p:nvSpPr>
            <p:cNvPr id="38" name="Title 1">
              <a:extLst>
                <a:ext uri="{FF2B5EF4-FFF2-40B4-BE49-F238E27FC236}">
                  <a16:creationId xmlns:a16="http://schemas.microsoft.com/office/drawing/2014/main" id="{CCE284BD-68A6-447E-80FF-1E84BDAF9CFE}"/>
                </a:ext>
              </a:extLst>
            </p:cNvPr>
            <p:cNvSpPr txBox="1">
              <a:spLocks/>
            </p:cNvSpPr>
            <p:nvPr/>
          </p:nvSpPr>
          <p:spPr>
            <a:xfrm>
              <a:off x="581890" y="1701474"/>
              <a:ext cx="914401" cy="706077"/>
            </a:xfrm>
            <a:prstGeom prst="roundRect">
              <a:avLst>
                <a:gd name="adj" fmla="val 9641"/>
              </a:avLst>
            </a:prstGeom>
            <a:noFill/>
            <a:ln w="25400">
              <a:no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4000" b="1" kern="1200">
                  <a:solidFill>
                    <a:srgbClr val="1C1C1C"/>
                  </a:solidFill>
                  <a:latin typeface="Twinkl" pitchFamily="2" charset="0"/>
                  <a:ea typeface="+mj-ea"/>
                  <a:cs typeface="+mj-cs"/>
                </a:defRPr>
              </a:lvl1pPr>
            </a:lstStyle>
            <a:p>
              <a:pPr algn="ctr"/>
              <a:r>
                <a:rPr lang="en-GB" sz="2800" dirty="0">
                  <a:solidFill>
                    <a:srgbClr val="85BD33"/>
                  </a:solidFill>
                  <a:latin typeface="+mn-lt"/>
                </a:rPr>
                <a:t>2</a:t>
              </a:r>
              <a:endParaRPr lang="en-GB" sz="2400" dirty="0">
                <a:solidFill>
                  <a:srgbClr val="85BD33"/>
                </a:solidFill>
                <a:latin typeface="+mn-lt"/>
              </a:endParaRPr>
            </a:p>
          </p:txBody>
        </p:sp>
      </p:grpSp>
      <p:grpSp>
        <p:nvGrpSpPr>
          <p:cNvPr id="4" name="Group 3">
            <a:extLst>
              <a:ext uri="{FF2B5EF4-FFF2-40B4-BE49-F238E27FC236}">
                <a16:creationId xmlns:a16="http://schemas.microsoft.com/office/drawing/2014/main" id="{0E5FDE1F-FCB0-40BA-95AA-4E4941EFB04B}"/>
              </a:ext>
            </a:extLst>
          </p:cNvPr>
          <p:cNvGrpSpPr/>
          <p:nvPr/>
        </p:nvGrpSpPr>
        <p:grpSpPr>
          <a:xfrm>
            <a:off x="5590308" y="1517488"/>
            <a:ext cx="2804391" cy="1604170"/>
            <a:chOff x="5590308" y="1647028"/>
            <a:chExt cx="2804391" cy="1604170"/>
          </a:xfrm>
        </p:grpSpPr>
        <p:pic>
          <p:nvPicPr>
            <p:cNvPr id="34" name="Picture 33">
              <a:extLst>
                <a:ext uri="{FF2B5EF4-FFF2-40B4-BE49-F238E27FC236}">
                  <a16:creationId xmlns:a16="http://schemas.microsoft.com/office/drawing/2014/main" id="{949F5D24-6D66-4BC4-80C8-463E419BA9D5}"/>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5692508" y="1647028"/>
              <a:ext cx="2702191" cy="1604170"/>
            </a:xfrm>
            <a:prstGeom prst="rect">
              <a:avLst/>
            </a:prstGeom>
          </p:spPr>
        </p:pic>
        <p:sp>
          <p:nvSpPr>
            <p:cNvPr id="39" name="Title 1">
              <a:extLst>
                <a:ext uri="{FF2B5EF4-FFF2-40B4-BE49-F238E27FC236}">
                  <a16:creationId xmlns:a16="http://schemas.microsoft.com/office/drawing/2014/main" id="{7127FB83-911B-447D-91E7-0AFEEDBA9622}"/>
                </a:ext>
              </a:extLst>
            </p:cNvPr>
            <p:cNvSpPr txBox="1">
              <a:spLocks/>
            </p:cNvSpPr>
            <p:nvPr/>
          </p:nvSpPr>
          <p:spPr>
            <a:xfrm>
              <a:off x="5590308" y="1701474"/>
              <a:ext cx="914401" cy="706077"/>
            </a:xfrm>
            <a:prstGeom prst="roundRect">
              <a:avLst>
                <a:gd name="adj" fmla="val 9641"/>
              </a:avLst>
            </a:prstGeom>
            <a:noFill/>
            <a:ln w="25400">
              <a:no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4000" b="1" kern="1200">
                  <a:solidFill>
                    <a:srgbClr val="1C1C1C"/>
                  </a:solidFill>
                  <a:latin typeface="Twinkl" pitchFamily="2" charset="0"/>
                  <a:ea typeface="+mj-ea"/>
                  <a:cs typeface="+mj-cs"/>
                </a:defRPr>
              </a:lvl1pPr>
            </a:lstStyle>
            <a:p>
              <a:pPr algn="ctr"/>
              <a:r>
                <a:rPr lang="en-GB" sz="2800" dirty="0">
                  <a:solidFill>
                    <a:srgbClr val="85BD33"/>
                  </a:solidFill>
                  <a:latin typeface="+mn-lt"/>
                </a:rPr>
                <a:t>4</a:t>
              </a:r>
              <a:endParaRPr lang="en-GB" sz="2400" dirty="0">
                <a:solidFill>
                  <a:srgbClr val="85BD33"/>
                </a:solidFill>
                <a:latin typeface="+mn-lt"/>
              </a:endParaRPr>
            </a:p>
          </p:txBody>
        </p:sp>
      </p:grpSp>
      <p:grpSp>
        <p:nvGrpSpPr>
          <p:cNvPr id="5" name="Group 4">
            <a:extLst>
              <a:ext uri="{FF2B5EF4-FFF2-40B4-BE49-F238E27FC236}">
                <a16:creationId xmlns:a16="http://schemas.microsoft.com/office/drawing/2014/main" id="{92D16E8A-C7C3-4447-B931-A2A2562A0681}"/>
              </a:ext>
            </a:extLst>
          </p:cNvPr>
          <p:cNvGrpSpPr/>
          <p:nvPr/>
        </p:nvGrpSpPr>
        <p:grpSpPr>
          <a:xfrm>
            <a:off x="3072786" y="2992757"/>
            <a:ext cx="2756943" cy="1737252"/>
            <a:chOff x="3075708" y="3057527"/>
            <a:chExt cx="2756943" cy="1737252"/>
          </a:xfrm>
        </p:grpSpPr>
        <p:pic>
          <p:nvPicPr>
            <p:cNvPr id="35" name="Picture 34">
              <a:extLst>
                <a:ext uri="{FF2B5EF4-FFF2-40B4-BE49-F238E27FC236}">
                  <a16:creationId xmlns:a16="http://schemas.microsoft.com/office/drawing/2014/main" id="{E3A8F7CE-6C17-4C28-A1C7-1DF4B4408757}"/>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3179684" y="3057527"/>
              <a:ext cx="2652967" cy="1737252"/>
            </a:xfrm>
            <a:prstGeom prst="rect">
              <a:avLst/>
            </a:prstGeom>
          </p:spPr>
        </p:pic>
        <p:sp>
          <p:nvSpPr>
            <p:cNvPr id="40" name="Title 1">
              <a:extLst>
                <a:ext uri="{FF2B5EF4-FFF2-40B4-BE49-F238E27FC236}">
                  <a16:creationId xmlns:a16="http://schemas.microsoft.com/office/drawing/2014/main" id="{A4295A93-5C1D-46D2-A06A-A4083C3BE281}"/>
                </a:ext>
              </a:extLst>
            </p:cNvPr>
            <p:cNvSpPr txBox="1">
              <a:spLocks/>
            </p:cNvSpPr>
            <p:nvPr/>
          </p:nvSpPr>
          <p:spPr>
            <a:xfrm>
              <a:off x="3075708" y="3269333"/>
              <a:ext cx="914401" cy="706077"/>
            </a:xfrm>
            <a:prstGeom prst="roundRect">
              <a:avLst>
                <a:gd name="adj" fmla="val 9641"/>
              </a:avLst>
            </a:prstGeom>
            <a:noFill/>
            <a:ln w="25400">
              <a:no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4000" b="1" kern="1200">
                  <a:solidFill>
                    <a:srgbClr val="1C1C1C"/>
                  </a:solidFill>
                  <a:latin typeface="Twinkl" pitchFamily="2" charset="0"/>
                  <a:ea typeface="+mj-ea"/>
                  <a:cs typeface="+mj-cs"/>
                </a:defRPr>
              </a:lvl1pPr>
            </a:lstStyle>
            <a:p>
              <a:pPr algn="ctr"/>
              <a:r>
                <a:rPr lang="en-GB" sz="2800" dirty="0">
                  <a:solidFill>
                    <a:srgbClr val="85BD33"/>
                  </a:solidFill>
                  <a:latin typeface="+mn-lt"/>
                </a:rPr>
                <a:t>6</a:t>
              </a:r>
              <a:endParaRPr lang="en-GB" sz="2400" dirty="0">
                <a:solidFill>
                  <a:srgbClr val="85BD33"/>
                </a:solidFill>
                <a:latin typeface="+mn-lt"/>
              </a:endParaRPr>
            </a:p>
          </p:txBody>
        </p:sp>
      </p:grpSp>
      <p:grpSp>
        <p:nvGrpSpPr>
          <p:cNvPr id="8" name="Group 7">
            <a:extLst>
              <a:ext uri="{FF2B5EF4-FFF2-40B4-BE49-F238E27FC236}">
                <a16:creationId xmlns:a16="http://schemas.microsoft.com/office/drawing/2014/main" id="{AE73ACB5-06F6-43FC-8AA5-B70F2D1A410B}"/>
              </a:ext>
            </a:extLst>
          </p:cNvPr>
          <p:cNvGrpSpPr/>
          <p:nvPr/>
        </p:nvGrpSpPr>
        <p:grpSpPr>
          <a:xfrm>
            <a:off x="563133" y="4768843"/>
            <a:ext cx="2737936" cy="1569517"/>
            <a:chOff x="581890" y="4684975"/>
            <a:chExt cx="2737936" cy="1569517"/>
          </a:xfrm>
        </p:grpSpPr>
        <p:pic>
          <p:nvPicPr>
            <p:cNvPr id="36" name="Picture 35">
              <a:extLst>
                <a:ext uri="{FF2B5EF4-FFF2-40B4-BE49-F238E27FC236}">
                  <a16:creationId xmlns:a16="http://schemas.microsoft.com/office/drawing/2014/main" id="{93EEA67D-BC0A-4E8D-990C-560742331E05}"/>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676008" y="4684975"/>
              <a:ext cx="2643818" cy="1569517"/>
            </a:xfrm>
            <a:prstGeom prst="rect">
              <a:avLst/>
            </a:prstGeom>
          </p:spPr>
        </p:pic>
        <p:sp>
          <p:nvSpPr>
            <p:cNvPr id="41" name="Title 1">
              <a:extLst>
                <a:ext uri="{FF2B5EF4-FFF2-40B4-BE49-F238E27FC236}">
                  <a16:creationId xmlns:a16="http://schemas.microsoft.com/office/drawing/2014/main" id="{732CF117-D055-4BA9-9B38-1E13B9A19412}"/>
                </a:ext>
              </a:extLst>
            </p:cNvPr>
            <p:cNvSpPr txBox="1">
              <a:spLocks/>
            </p:cNvSpPr>
            <p:nvPr/>
          </p:nvSpPr>
          <p:spPr>
            <a:xfrm>
              <a:off x="581890" y="4830198"/>
              <a:ext cx="914401" cy="706077"/>
            </a:xfrm>
            <a:prstGeom prst="roundRect">
              <a:avLst>
                <a:gd name="adj" fmla="val 9641"/>
              </a:avLst>
            </a:prstGeom>
            <a:noFill/>
            <a:ln w="25400">
              <a:no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4000" b="1" kern="1200">
                  <a:solidFill>
                    <a:srgbClr val="1C1C1C"/>
                  </a:solidFill>
                  <a:latin typeface="Twinkl" pitchFamily="2" charset="0"/>
                  <a:ea typeface="+mj-ea"/>
                  <a:cs typeface="+mj-cs"/>
                </a:defRPr>
              </a:lvl1pPr>
            </a:lstStyle>
            <a:p>
              <a:pPr algn="ctr"/>
              <a:r>
                <a:rPr lang="en-GB" sz="2800" dirty="0">
                  <a:solidFill>
                    <a:srgbClr val="85BD33"/>
                  </a:solidFill>
                  <a:latin typeface="+mn-lt"/>
                </a:rPr>
                <a:t>8</a:t>
              </a:r>
              <a:endParaRPr lang="en-GB" sz="2400" dirty="0">
                <a:solidFill>
                  <a:srgbClr val="85BD33"/>
                </a:solidFill>
                <a:latin typeface="+mn-lt"/>
              </a:endParaRPr>
            </a:p>
          </p:txBody>
        </p:sp>
      </p:grpSp>
      <p:grpSp>
        <p:nvGrpSpPr>
          <p:cNvPr id="9" name="Group 8">
            <a:extLst>
              <a:ext uri="{FF2B5EF4-FFF2-40B4-BE49-F238E27FC236}">
                <a16:creationId xmlns:a16="http://schemas.microsoft.com/office/drawing/2014/main" id="{DEBA3918-2196-4C12-8F84-CB04843C1D41}"/>
              </a:ext>
            </a:extLst>
          </p:cNvPr>
          <p:cNvGrpSpPr/>
          <p:nvPr/>
        </p:nvGrpSpPr>
        <p:grpSpPr>
          <a:xfrm>
            <a:off x="5542163" y="4734190"/>
            <a:ext cx="2852535" cy="1604170"/>
            <a:chOff x="5542163" y="4734190"/>
            <a:chExt cx="2852535" cy="1604170"/>
          </a:xfrm>
        </p:grpSpPr>
        <p:pic>
          <p:nvPicPr>
            <p:cNvPr id="37" name="Picture 36">
              <a:extLst>
                <a:ext uri="{FF2B5EF4-FFF2-40B4-BE49-F238E27FC236}">
                  <a16:creationId xmlns:a16="http://schemas.microsoft.com/office/drawing/2014/main" id="{A072986E-8EB6-4E38-B2D6-1F9E39D86082}"/>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5692509" y="4734190"/>
              <a:ext cx="2702189" cy="1604170"/>
            </a:xfrm>
            <a:prstGeom prst="rect">
              <a:avLst/>
            </a:prstGeom>
          </p:spPr>
        </p:pic>
        <p:sp>
          <p:nvSpPr>
            <p:cNvPr id="42" name="Title 1">
              <a:extLst>
                <a:ext uri="{FF2B5EF4-FFF2-40B4-BE49-F238E27FC236}">
                  <a16:creationId xmlns:a16="http://schemas.microsoft.com/office/drawing/2014/main" id="{463B08E5-F1E9-4F11-8165-7B6F4830AA85}"/>
                </a:ext>
              </a:extLst>
            </p:cNvPr>
            <p:cNvSpPr txBox="1">
              <a:spLocks/>
            </p:cNvSpPr>
            <p:nvPr/>
          </p:nvSpPr>
          <p:spPr>
            <a:xfrm>
              <a:off x="5542163" y="4830198"/>
              <a:ext cx="1010689" cy="706077"/>
            </a:xfrm>
            <a:prstGeom prst="roundRect">
              <a:avLst>
                <a:gd name="adj" fmla="val 9641"/>
              </a:avLst>
            </a:prstGeom>
            <a:noFill/>
            <a:ln w="25400">
              <a:no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4000" b="1" kern="1200">
                  <a:solidFill>
                    <a:srgbClr val="1C1C1C"/>
                  </a:solidFill>
                  <a:latin typeface="Twinkl" pitchFamily="2" charset="0"/>
                  <a:ea typeface="+mj-ea"/>
                  <a:cs typeface="+mj-cs"/>
                </a:defRPr>
              </a:lvl1pPr>
            </a:lstStyle>
            <a:p>
              <a:pPr algn="ctr"/>
              <a:r>
                <a:rPr lang="en-GB" sz="2800" dirty="0">
                  <a:solidFill>
                    <a:srgbClr val="85BD33"/>
                  </a:solidFill>
                  <a:latin typeface="+mn-lt"/>
                </a:rPr>
                <a:t>10</a:t>
              </a:r>
              <a:endParaRPr lang="en-GB" sz="2400" dirty="0">
                <a:solidFill>
                  <a:srgbClr val="85BD33"/>
                </a:solidFill>
                <a:latin typeface="+mn-lt"/>
              </a:endParaRPr>
            </a:p>
          </p:txBody>
        </p:sp>
      </p:grpSp>
      <p:sp>
        <p:nvSpPr>
          <p:cNvPr id="18" name="flash1">
            <a:extLst>
              <a:ext uri="{FF2B5EF4-FFF2-40B4-BE49-F238E27FC236}">
                <a16:creationId xmlns:a16="http://schemas.microsoft.com/office/drawing/2014/main" id="{F77DE69D-50CD-4A4E-AA5B-E6682C7158DC}"/>
              </a:ext>
            </a:extLst>
          </p:cNvPr>
          <p:cNvSpPr/>
          <p:nvPr/>
        </p:nvSpPr>
        <p:spPr>
          <a:xfrm>
            <a:off x="1290964" y="1663403"/>
            <a:ext cx="372737" cy="496202"/>
          </a:xfrm>
          <a:prstGeom prst="flowChartAlternateProcess">
            <a:avLst/>
          </a:prstGeom>
          <a:solidFill>
            <a:schemeClr val="bg1">
              <a:alpha val="40000"/>
            </a:schemeClr>
          </a:solidFill>
          <a:ln>
            <a:noFill/>
          </a:ln>
          <a:effectLst>
            <a:glow rad="266700">
              <a:schemeClr val="bg1">
                <a:alpha val="46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flash1">
            <a:extLst>
              <a:ext uri="{FF2B5EF4-FFF2-40B4-BE49-F238E27FC236}">
                <a16:creationId xmlns:a16="http://schemas.microsoft.com/office/drawing/2014/main" id="{9AB19ABB-191F-40EA-B12B-F5550CB39AFA}"/>
              </a:ext>
            </a:extLst>
          </p:cNvPr>
          <p:cNvSpPr/>
          <p:nvPr/>
        </p:nvSpPr>
        <p:spPr>
          <a:xfrm>
            <a:off x="1290964" y="2217728"/>
            <a:ext cx="372738" cy="496202"/>
          </a:xfrm>
          <a:prstGeom prst="flowChartAlternateProcess">
            <a:avLst/>
          </a:prstGeom>
          <a:solidFill>
            <a:schemeClr val="bg1">
              <a:alpha val="40000"/>
            </a:schemeClr>
          </a:solidFill>
          <a:ln>
            <a:noFill/>
          </a:ln>
          <a:effectLst>
            <a:glow rad="266700">
              <a:schemeClr val="bg1">
                <a:alpha val="46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flash1">
            <a:extLst>
              <a:ext uri="{FF2B5EF4-FFF2-40B4-BE49-F238E27FC236}">
                <a16:creationId xmlns:a16="http://schemas.microsoft.com/office/drawing/2014/main" id="{62F64842-FC86-4306-9601-FA463668CA6C}"/>
              </a:ext>
            </a:extLst>
          </p:cNvPr>
          <p:cNvSpPr/>
          <p:nvPr/>
        </p:nvSpPr>
        <p:spPr>
          <a:xfrm>
            <a:off x="6318340" y="1663403"/>
            <a:ext cx="372737" cy="496202"/>
          </a:xfrm>
          <a:prstGeom prst="flowChartAlternateProcess">
            <a:avLst/>
          </a:prstGeom>
          <a:solidFill>
            <a:schemeClr val="bg1">
              <a:alpha val="40000"/>
            </a:schemeClr>
          </a:solidFill>
          <a:ln>
            <a:noFill/>
          </a:ln>
          <a:effectLst>
            <a:glow rad="266700">
              <a:schemeClr val="bg1">
                <a:alpha val="46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flash1">
            <a:extLst>
              <a:ext uri="{FF2B5EF4-FFF2-40B4-BE49-F238E27FC236}">
                <a16:creationId xmlns:a16="http://schemas.microsoft.com/office/drawing/2014/main" id="{04548D89-23DB-46AE-AAE2-758D76188016}"/>
              </a:ext>
            </a:extLst>
          </p:cNvPr>
          <p:cNvSpPr/>
          <p:nvPr/>
        </p:nvSpPr>
        <p:spPr>
          <a:xfrm>
            <a:off x="6318340" y="2217728"/>
            <a:ext cx="372738" cy="496202"/>
          </a:xfrm>
          <a:prstGeom prst="flowChartAlternateProcess">
            <a:avLst/>
          </a:prstGeom>
          <a:solidFill>
            <a:schemeClr val="bg1">
              <a:alpha val="40000"/>
            </a:schemeClr>
          </a:solidFill>
          <a:ln>
            <a:noFill/>
          </a:ln>
          <a:effectLst>
            <a:glow rad="266700">
              <a:schemeClr val="bg1">
                <a:alpha val="46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flash1">
            <a:extLst>
              <a:ext uri="{FF2B5EF4-FFF2-40B4-BE49-F238E27FC236}">
                <a16:creationId xmlns:a16="http://schemas.microsoft.com/office/drawing/2014/main" id="{56D688B1-7F5D-40E4-AEBA-DB7B68D0A9F0}"/>
              </a:ext>
            </a:extLst>
          </p:cNvPr>
          <p:cNvSpPr/>
          <p:nvPr/>
        </p:nvSpPr>
        <p:spPr>
          <a:xfrm>
            <a:off x="6707878" y="1658919"/>
            <a:ext cx="372737" cy="496202"/>
          </a:xfrm>
          <a:prstGeom prst="flowChartAlternateProcess">
            <a:avLst/>
          </a:prstGeom>
          <a:solidFill>
            <a:schemeClr val="bg1">
              <a:alpha val="40000"/>
            </a:schemeClr>
          </a:solidFill>
          <a:ln>
            <a:noFill/>
          </a:ln>
          <a:effectLst>
            <a:glow rad="266700">
              <a:schemeClr val="bg1">
                <a:alpha val="46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flash1">
            <a:extLst>
              <a:ext uri="{FF2B5EF4-FFF2-40B4-BE49-F238E27FC236}">
                <a16:creationId xmlns:a16="http://schemas.microsoft.com/office/drawing/2014/main" id="{20254E51-8C06-48B6-AB60-A71E099D9F40}"/>
              </a:ext>
            </a:extLst>
          </p:cNvPr>
          <p:cNvSpPr/>
          <p:nvPr/>
        </p:nvSpPr>
        <p:spPr>
          <a:xfrm>
            <a:off x="6707878" y="2213244"/>
            <a:ext cx="372738" cy="496202"/>
          </a:xfrm>
          <a:prstGeom prst="flowChartAlternateProcess">
            <a:avLst/>
          </a:prstGeom>
          <a:solidFill>
            <a:schemeClr val="bg1">
              <a:alpha val="40000"/>
            </a:schemeClr>
          </a:solidFill>
          <a:ln>
            <a:noFill/>
          </a:ln>
          <a:effectLst>
            <a:glow rad="266700">
              <a:schemeClr val="bg1">
                <a:alpha val="46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flash1">
            <a:extLst>
              <a:ext uri="{FF2B5EF4-FFF2-40B4-BE49-F238E27FC236}">
                <a16:creationId xmlns:a16="http://schemas.microsoft.com/office/drawing/2014/main" id="{2FA06522-4FD4-4D32-86FA-4D9010F1B167}"/>
              </a:ext>
            </a:extLst>
          </p:cNvPr>
          <p:cNvSpPr/>
          <p:nvPr/>
        </p:nvSpPr>
        <p:spPr>
          <a:xfrm>
            <a:off x="3749651" y="3294622"/>
            <a:ext cx="372737" cy="496202"/>
          </a:xfrm>
          <a:prstGeom prst="flowChartAlternateProcess">
            <a:avLst/>
          </a:prstGeom>
          <a:solidFill>
            <a:schemeClr val="bg1">
              <a:alpha val="40000"/>
            </a:schemeClr>
          </a:solidFill>
          <a:ln>
            <a:noFill/>
          </a:ln>
          <a:effectLst>
            <a:glow rad="266700">
              <a:schemeClr val="bg1">
                <a:alpha val="46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flash1">
            <a:extLst>
              <a:ext uri="{FF2B5EF4-FFF2-40B4-BE49-F238E27FC236}">
                <a16:creationId xmlns:a16="http://schemas.microsoft.com/office/drawing/2014/main" id="{28C0B22C-2038-4802-9A3A-40F52C8A952C}"/>
              </a:ext>
            </a:extLst>
          </p:cNvPr>
          <p:cNvSpPr/>
          <p:nvPr/>
        </p:nvSpPr>
        <p:spPr>
          <a:xfrm>
            <a:off x="3749651" y="3848947"/>
            <a:ext cx="372738" cy="496202"/>
          </a:xfrm>
          <a:prstGeom prst="flowChartAlternateProcess">
            <a:avLst/>
          </a:prstGeom>
          <a:solidFill>
            <a:schemeClr val="bg1">
              <a:alpha val="40000"/>
            </a:schemeClr>
          </a:solidFill>
          <a:ln>
            <a:noFill/>
          </a:ln>
          <a:effectLst>
            <a:glow rad="266700">
              <a:schemeClr val="bg1">
                <a:alpha val="46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flash1">
            <a:extLst>
              <a:ext uri="{FF2B5EF4-FFF2-40B4-BE49-F238E27FC236}">
                <a16:creationId xmlns:a16="http://schemas.microsoft.com/office/drawing/2014/main" id="{1910D647-60BA-4891-A55E-EF52A721FBD4}"/>
              </a:ext>
            </a:extLst>
          </p:cNvPr>
          <p:cNvSpPr/>
          <p:nvPr/>
        </p:nvSpPr>
        <p:spPr>
          <a:xfrm>
            <a:off x="4152697" y="3294622"/>
            <a:ext cx="372737" cy="496202"/>
          </a:xfrm>
          <a:prstGeom prst="flowChartAlternateProcess">
            <a:avLst/>
          </a:prstGeom>
          <a:solidFill>
            <a:schemeClr val="bg1">
              <a:alpha val="40000"/>
            </a:schemeClr>
          </a:solidFill>
          <a:ln>
            <a:noFill/>
          </a:ln>
          <a:effectLst>
            <a:glow rad="266700">
              <a:schemeClr val="bg1">
                <a:alpha val="46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flash1">
            <a:extLst>
              <a:ext uri="{FF2B5EF4-FFF2-40B4-BE49-F238E27FC236}">
                <a16:creationId xmlns:a16="http://schemas.microsoft.com/office/drawing/2014/main" id="{F4F7C4FE-E58F-48C4-9883-935F96888C4E}"/>
              </a:ext>
            </a:extLst>
          </p:cNvPr>
          <p:cNvSpPr/>
          <p:nvPr/>
        </p:nvSpPr>
        <p:spPr>
          <a:xfrm>
            <a:off x="4152697" y="3848947"/>
            <a:ext cx="372738" cy="496202"/>
          </a:xfrm>
          <a:prstGeom prst="flowChartAlternateProcess">
            <a:avLst/>
          </a:prstGeom>
          <a:solidFill>
            <a:schemeClr val="bg1">
              <a:alpha val="40000"/>
            </a:schemeClr>
          </a:solidFill>
          <a:ln>
            <a:noFill/>
          </a:ln>
          <a:effectLst>
            <a:glow rad="266700">
              <a:schemeClr val="bg1">
                <a:alpha val="46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flash1">
            <a:extLst>
              <a:ext uri="{FF2B5EF4-FFF2-40B4-BE49-F238E27FC236}">
                <a16:creationId xmlns:a16="http://schemas.microsoft.com/office/drawing/2014/main" id="{3354F8C1-791D-4AF0-9B11-9A5150488B14}"/>
              </a:ext>
            </a:extLst>
          </p:cNvPr>
          <p:cNvSpPr/>
          <p:nvPr/>
        </p:nvSpPr>
        <p:spPr>
          <a:xfrm>
            <a:off x="4535720" y="3294622"/>
            <a:ext cx="372737" cy="496202"/>
          </a:xfrm>
          <a:prstGeom prst="flowChartAlternateProcess">
            <a:avLst/>
          </a:prstGeom>
          <a:solidFill>
            <a:schemeClr val="bg1">
              <a:alpha val="40000"/>
            </a:schemeClr>
          </a:solidFill>
          <a:ln>
            <a:noFill/>
          </a:ln>
          <a:effectLst>
            <a:glow rad="266700">
              <a:schemeClr val="bg1">
                <a:alpha val="46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1" name="flash1">
            <a:extLst>
              <a:ext uri="{FF2B5EF4-FFF2-40B4-BE49-F238E27FC236}">
                <a16:creationId xmlns:a16="http://schemas.microsoft.com/office/drawing/2014/main" id="{850CF638-369E-4BF6-8BF8-7771D4DD783C}"/>
              </a:ext>
            </a:extLst>
          </p:cNvPr>
          <p:cNvSpPr/>
          <p:nvPr/>
        </p:nvSpPr>
        <p:spPr>
          <a:xfrm>
            <a:off x="4535720" y="3848947"/>
            <a:ext cx="372738" cy="496202"/>
          </a:xfrm>
          <a:prstGeom prst="flowChartAlternateProcess">
            <a:avLst/>
          </a:prstGeom>
          <a:solidFill>
            <a:schemeClr val="bg1">
              <a:alpha val="40000"/>
            </a:schemeClr>
          </a:solidFill>
          <a:ln>
            <a:noFill/>
          </a:ln>
          <a:effectLst>
            <a:glow rad="266700">
              <a:schemeClr val="bg1">
                <a:alpha val="46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flash1">
            <a:extLst>
              <a:ext uri="{FF2B5EF4-FFF2-40B4-BE49-F238E27FC236}">
                <a16:creationId xmlns:a16="http://schemas.microsoft.com/office/drawing/2014/main" id="{D7544DAC-17FF-4879-AB9E-8FD995B68337}"/>
              </a:ext>
            </a:extLst>
          </p:cNvPr>
          <p:cNvSpPr/>
          <p:nvPr/>
        </p:nvSpPr>
        <p:spPr>
          <a:xfrm>
            <a:off x="1255142" y="4897134"/>
            <a:ext cx="372737" cy="496202"/>
          </a:xfrm>
          <a:prstGeom prst="flowChartAlternateProcess">
            <a:avLst/>
          </a:prstGeom>
          <a:solidFill>
            <a:schemeClr val="bg1">
              <a:alpha val="40000"/>
            </a:schemeClr>
          </a:solidFill>
          <a:ln>
            <a:noFill/>
          </a:ln>
          <a:effectLst>
            <a:glow rad="266700">
              <a:schemeClr val="bg1">
                <a:alpha val="46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flash1">
            <a:extLst>
              <a:ext uri="{FF2B5EF4-FFF2-40B4-BE49-F238E27FC236}">
                <a16:creationId xmlns:a16="http://schemas.microsoft.com/office/drawing/2014/main" id="{FDCF25B9-67C9-494C-B613-B82AE07F2AFC}"/>
              </a:ext>
            </a:extLst>
          </p:cNvPr>
          <p:cNvSpPr/>
          <p:nvPr/>
        </p:nvSpPr>
        <p:spPr>
          <a:xfrm>
            <a:off x="1255142" y="5451459"/>
            <a:ext cx="372738" cy="496202"/>
          </a:xfrm>
          <a:prstGeom prst="flowChartAlternateProcess">
            <a:avLst/>
          </a:prstGeom>
          <a:solidFill>
            <a:schemeClr val="bg1">
              <a:alpha val="40000"/>
            </a:schemeClr>
          </a:solidFill>
          <a:ln>
            <a:noFill/>
          </a:ln>
          <a:effectLst>
            <a:glow rad="266700">
              <a:schemeClr val="bg1">
                <a:alpha val="46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flash1">
            <a:extLst>
              <a:ext uri="{FF2B5EF4-FFF2-40B4-BE49-F238E27FC236}">
                <a16:creationId xmlns:a16="http://schemas.microsoft.com/office/drawing/2014/main" id="{1E0C38A6-BAC7-4178-BB44-9BC949A7D8D9}"/>
              </a:ext>
            </a:extLst>
          </p:cNvPr>
          <p:cNvSpPr/>
          <p:nvPr/>
        </p:nvSpPr>
        <p:spPr>
          <a:xfrm>
            <a:off x="1627879" y="4897134"/>
            <a:ext cx="372737" cy="496202"/>
          </a:xfrm>
          <a:prstGeom prst="flowChartAlternateProcess">
            <a:avLst/>
          </a:prstGeom>
          <a:solidFill>
            <a:schemeClr val="bg1">
              <a:alpha val="40000"/>
            </a:schemeClr>
          </a:solidFill>
          <a:ln>
            <a:noFill/>
          </a:ln>
          <a:effectLst>
            <a:glow rad="266700">
              <a:schemeClr val="bg1">
                <a:alpha val="46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flash1">
            <a:extLst>
              <a:ext uri="{FF2B5EF4-FFF2-40B4-BE49-F238E27FC236}">
                <a16:creationId xmlns:a16="http://schemas.microsoft.com/office/drawing/2014/main" id="{0ECA28C3-4891-474A-BA25-DC2B51612138}"/>
              </a:ext>
            </a:extLst>
          </p:cNvPr>
          <p:cNvSpPr/>
          <p:nvPr/>
        </p:nvSpPr>
        <p:spPr>
          <a:xfrm>
            <a:off x="1627879" y="5451459"/>
            <a:ext cx="372738" cy="496202"/>
          </a:xfrm>
          <a:prstGeom prst="flowChartAlternateProcess">
            <a:avLst/>
          </a:prstGeom>
          <a:solidFill>
            <a:schemeClr val="bg1">
              <a:alpha val="40000"/>
            </a:schemeClr>
          </a:solidFill>
          <a:ln>
            <a:noFill/>
          </a:ln>
          <a:effectLst>
            <a:glow rad="266700">
              <a:schemeClr val="bg1">
                <a:alpha val="46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flash1">
            <a:extLst>
              <a:ext uri="{FF2B5EF4-FFF2-40B4-BE49-F238E27FC236}">
                <a16:creationId xmlns:a16="http://schemas.microsoft.com/office/drawing/2014/main" id="{787438AC-6AE7-42EB-A86E-857B3854E544}"/>
              </a:ext>
            </a:extLst>
          </p:cNvPr>
          <p:cNvSpPr/>
          <p:nvPr/>
        </p:nvSpPr>
        <p:spPr>
          <a:xfrm>
            <a:off x="2038974" y="4897134"/>
            <a:ext cx="372737" cy="496202"/>
          </a:xfrm>
          <a:prstGeom prst="flowChartAlternateProcess">
            <a:avLst/>
          </a:prstGeom>
          <a:solidFill>
            <a:schemeClr val="bg1">
              <a:alpha val="40000"/>
            </a:schemeClr>
          </a:solidFill>
          <a:ln>
            <a:noFill/>
          </a:ln>
          <a:effectLst>
            <a:glow rad="266700">
              <a:schemeClr val="bg1">
                <a:alpha val="46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flash1">
            <a:extLst>
              <a:ext uri="{FF2B5EF4-FFF2-40B4-BE49-F238E27FC236}">
                <a16:creationId xmlns:a16="http://schemas.microsoft.com/office/drawing/2014/main" id="{7AC34D15-4E8A-423B-911C-70124D02DA9D}"/>
              </a:ext>
            </a:extLst>
          </p:cNvPr>
          <p:cNvSpPr/>
          <p:nvPr/>
        </p:nvSpPr>
        <p:spPr>
          <a:xfrm>
            <a:off x="2038974" y="5451459"/>
            <a:ext cx="372738" cy="496202"/>
          </a:xfrm>
          <a:prstGeom prst="flowChartAlternateProcess">
            <a:avLst/>
          </a:prstGeom>
          <a:solidFill>
            <a:schemeClr val="bg1">
              <a:alpha val="40000"/>
            </a:schemeClr>
          </a:solidFill>
          <a:ln>
            <a:noFill/>
          </a:ln>
          <a:effectLst>
            <a:glow rad="266700">
              <a:schemeClr val="bg1">
                <a:alpha val="46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 name="flash1">
            <a:extLst>
              <a:ext uri="{FF2B5EF4-FFF2-40B4-BE49-F238E27FC236}">
                <a16:creationId xmlns:a16="http://schemas.microsoft.com/office/drawing/2014/main" id="{91124A32-56C5-4BD0-BB49-98CA31EB0FAD}"/>
              </a:ext>
            </a:extLst>
          </p:cNvPr>
          <p:cNvSpPr/>
          <p:nvPr/>
        </p:nvSpPr>
        <p:spPr>
          <a:xfrm>
            <a:off x="2425026" y="4897134"/>
            <a:ext cx="372737" cy="496202"/>
          </a:xfrm>
          <a:prstGeom prst="flowChartAlternateProcess">
            <a:avLst/>
          </a:prstGeom>
          <a:solidFill>
            <a:schemeClr val="bg1">
              <a:alpha val="40000"/>
            </a:schemeClr>
          </a:solidFill>
          <a:ln>
            <a:noFill/>
          </a:ln>
          <a:effectLst>
            <a:glow rad="266700">
              <a:schemeClr val="bg1">
                <a:alpha val="46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 name="flash1">
            <a:extLst>
              <a:ext uri="{FF2B5EF4-FFF2-40B4-BE49-F238E27FC236}">
                <a16:creationId xmlns:a16="http://schemas.microsoft.com/office/drawing/2014/main" id="{7C390ED5-0EED-430D-8555-F1C89F1BF43E}"/>
              </a:ext>
            </a:extLst>
          </p:cNvPr>
          <p:cNvSpPr/>
          <p:nvPr/>
        </p:nvSpPr>
        <p:spPr>
          <a:xfrm>
            <a:off x="2425026" y="5451459"/>
            <a:ext cx="372738" cy="496202"/>
          </a:xfrm>
          <a:prstGeom prst="flowChartAlternateProcess">
            <a:avLst/>
          </a:prstGeom>
          <a:solidFill>
            <a:schemeClr val="bg1">
              <a:alpha val="40000"/>
            </a:schemeClr>
          </a:solidFill>
          <a:ln>
            <a:noFill/>
          </a:ln>
          <a:effectLst>
            <a:glow rad="266700">
              <a:schemeClr val="bg1">
                <a:alpha val="46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 name="flash1">
            <a:extLst>
              <a:ext uri="{FF2B5EF4-FFF2-40B4-BE49-F238E27FC236}">
                <a16:creationId xmlns:a16="http://schemas.microsoft.com/office/drawing/2014/main" id="{83B4A0A9-0076-4BAE-BB53-1F97B98BBBBF}"/>
              </a:ext>
            </a:extLst>
          </p:cNvPr>
          <p:cNvSpPr/>
          <p:nvPr/>
        </p:nvSpPr>
        <p:spPr>
          <a:xfrm>
            <a:off x="6288217" y="4914066"/>
            <a:ext cx="372737" cy="496202"/>
          </a:xfrm>
          <a:prstGeom prst="flowChartAlternateProcess">
            <a:avLst/>
          </a:prstGeom>
          <a:solidFill>
            <a:schemeClr val="bg1">
              <a:alpha val="40000"/>
            </a:schemeClr>
          </a:solidFill>
          <a:ln>
            <a:noFill/>
          </a:ln>
          <a:effectLst>
            <a:glow rad="266700">
              <a:schemeClr val="bg1">
                <a:alpha val="46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 name="flash1">
            <a:extLst>
              <a:ext uri="{FF2B5EF4-FFF2-40B4-BE49-F238E27FC236}">
                <a16:creationId xmlns:a16="http://schemas.microsoft.com/office/drawing/2014/main" id="{763DA200-ED33-49FB-82D6-0C3430FA3969}"/>
              </a:ext>
            </a:extLst>
          </p:cNvPr>
          <p:cNvSpPr/>
          <p:nvPr/>
        </p:nvSpPr>
        <p:spPr>
          <a:xfrm>
            <a:off x="6288217" y="5468391"/>
            <a:ext cx="372738" cy="496202"/>
          </a:xfrm>
          <a:prstGeom prst="flowChartAlternateProcess">
            <a:avLst/>
          </a:prstGeom>
          <a:solidFill>
            <a:schemeClr val="bg1">
              <a:alpha val="40000"/>
            </a:schemeClr>
          </a:solidFill>
          <a:ln>
            <a:noFill/>
          </a:ln>
          <a:effectLst>
            <a:glow rad="266700">
              <a:schemeClr val="bg1">
                <a:alpha val="46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 name="flash1">
            <a:extLst>
              <a:ext uri="{FF2B5EF4-FFF2-40B4-BE49-F238E27FC236}">
                <a16:creationId xmlns:a16="http://schemas.microsoft.com/office/drawing/2014/main" id="{B057F12C-4789-49A5-B92B-851B8996C249}"/>
              </a:ext>
            </a:extLst>
          </p:cNvPr>
          <p:cNvSpPr/>
          <p:nvPr/>
        </p:nvSpPr>
        <p:spPr>
          <a:xfrm>
            <a:off x="6703198" y="4914066"/>
            <a:ext cx="372737" cy="496202"/>
          </a:xfrm>
          <a:prstGeom prst="flowChartAlternateProcess">
            <a:avLst/>
          </a:prstGeom>
          <a:solidFill>
            <a:schemeClr val="bg1">
              <a:alpha val="40000"/>
            </a:schemeClr>
          </a:solidFill>
          <a:ln>
            <a:noFill/>
          </a:ln>
          <a:effectLst>
            <a:glow rad="266700">
              <a:schemeClr val="bg1">
                <a:alpha val="46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 name="flash1">
            <a:extLst>
              <a:ext uri="{FF2B5EF4-FFF2-40B4-BE49-F238E27FC236}">
                <a16:creationId xmlns:a16="http://schemas.microsoft.com/office/drawing/2014/main" id="{502D128B-1D01-45E3-A533-127CB6767348}"/>
              </a:ext>
            </a:extLst>
          </p:cNvPr>
          <p:cNvSpPr/>
          <p:nvPr/>
        </p:nvSpPr>
        <p:spPr>
          <a:xfrm>
            <a:off x="6703198" y="5468391"/>
            <a:ext cx="372738" cy="496202"/>
          </a:xfrm>
          <a:prstGeom prst="flowChartAlternateProcess">
            <a:avLst/>
          </a:prstGeom>
          <a:solidFill>
            <a:schemeClr val="bg1">
              <a:alpha val="40000"/>
            </a:schemeClr>
          </a:solidFill>
          <a:ln>
            <a:noFill/>
          </a:ln>
          <a:effectLst>
            <a:glow rad="266700">
              <a:schemeClr val="bg1">
                <a:alpha val="46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 name="flash1">
            <a:extLst>
              <a:ext uri="{FF2B5EF4-FFF2-40B4-BE49-F238E27FC236}">
                <a16:creationId xmlns:a16="http://schemas.microsoft.com/office/drawing/2014/main" id="{07AB09C9-50A2-424F-A18E-D3B7B965B813}"/>
              </a:ext>
            </a:extLst>
          </p:cNvPr>
          <p:cNvSpPr/>
          <p:nvPr/>
        </p:nvSpPr>
        <p:spPr>
          <a:xfrm>
            <a:off x="7086322" y="4914222"/>
            <a:ext cx="372737" cy="496202"/>
          </a:xfrm>
          <a:prstGeom prst="flowChartAlternateProcess">
            <a:avLst/>
          </a:prstGeom>
          <a:solidFill>
            <a:schemeClr val="bg1">
              <a:alpha val="40000"/>
            </a:schemeClr>
          </a:solidFill>
          <a:ln>
            <a:noFill/>
          </a:ln>
          <a:effectLst>
            <a:glow rad="266700">
              <a:schemeClr val="bg1">
                <a:alpha val="46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4" name="flash1">
            <a:extLst>
              <a:ext uri="{FF2B5EF4-FFF2-40B4-BE49-F238E27FC236}">
                <a16:creationId xmlns:a16="http://schemas.microsoft.com/office/drawing/2014/main" id="{4DEA435A-5EC2-43E4-841F-20F943A21A2C}"/>
              </a:ext>
            </a:extLst>
          </p:cNvPr>
          <p:cNvSpPr/>
          <p:nvPr/>
        </p:nvSpPr>
        <p:spPr>
          <a:xfrm>
            <a:off x="7086322" y="5468547"/>
            <a:ext cx="372738" cy="496202"/>
          </a:xfrm>
          <a:prstGeom prst="flowChartAlternateProcess">
            <a:avLst/>
          </a:prstGeom>
          <a:solidFill>
            <a:schemeClr val="bg1">
              <a:alpha val="40000"/>
            </a:schemeClr>
          </a:solidFill>
          <a:ln>
            <a:noFill/>
          </a:ln>
          <a:effectLst>
            <a:glow rad="266700">
              <a:schemeClr val="bg1">
                <a:alpha val="46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 name="flash1">
            <a:extLst>
              <a:ext uri="{FF2B5EF4-FFF2-40B4-BE49-F238E27FC236}">
                <a16:creationId xmlns:a16="http://schemas.microsoft.com/office/drawing/2014/main" id="{4AED78E7-A6DA-4F95-9E9F-EF7D5609A80B}"/>
              </a:ext>
            </a:extLst>
          </p:cNvPr>
          <p:cNvSpPr/>
          <p:nvPr/>
        </p:nvSpPr>
        <p:spPr>
          <a:xfrm>
            <a:off x="7498573" y="4914066"/>
            <a:ext cx="372737" cy="496202"/>
          </a:xfrm>
          <a:prstGeom prst="flowChartAlternateProcess">
            <a:avLst/>
          </a:prstGeom>
          <a:solidFill>
            <a:schemeClr val="bg1">
              <a:alpha val="40000"/>
            </a:schemeClr>
          </a:solidFill>
          <a:ln>
            <a:noFill/>
          </a:ln>
          <a:effectLst>
            <a:glow rad="266700">
              <a:schemeClr val="bg1">
                <a:alpha val="46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6" name="flash1">
            <a:extLst>
              <a:ext uri="{FF2B5EF4-FFF2-40B4-BE49-F238E27FC236}">
                <a16:creationId xmlns:a16="http://schemas.microsoft.com/office/drawing/2014/main" id="{8F3FEFF2-C09A-485B-B068-456B6EB5AC2D}"/>
              </a:ext>
            </a:extLst>
          </p:cNvPr>
          <p:cNvSpPr/>
          <p:nvPr/>
        </p:nvSpPr>
        <p:spPr>
          <a:xfrm>
            <a:off x="7498573" y="5468391"/>
            <a:ext cx="372738" cy="496202"/>
          </a:xfrm>
          <a:prstGeom prst="flowChartAlternateProcess">
            <a:avLst/>
          </a:prstGeom>
          <a:solidFill>
            <a:schemeClr val="bg1">
              <a:alpha val="40000"/>
            </a:schemeClr>
          </a:solidFill>
          <a:ln>
            <a:noFill/>
          </a:ln>
          <a:effectLst>
            <a:glow rad="266700">
              <a:schemeClr val="bg1">
                <a:alpha val="46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7" name="flash1">
            <a:extLst>
              <a:ext uri="{FF2B5EF4-FFF2-40B4-BE49-F238E27FC236}">
                <a16:creationId xmlns:a16="http://schemas.microsoft.com/office/drawing/2014/main" id="{9AF052A7-4472-4367-A326-E20B03128930}"/>
              </a:ext>
            </a:extLst>
          </p:cNvPr>
          <p:cNvSpPr/>
          <p:nvPr/>
        </p:nvSpPr>
        <p:spPr>
          <a:xfrm>
            <a:off x="7881696" y="4914066"/>
            <a:ext cx="372737" cy="496202"/>
          </a:xfrm>
          <a:prstGeom prst="flowChartAlternateProcess">
            <a:avLst/>
          </a:prstGeom>
          <a:solidFill>
            <a:schemeClr val="bg1">
              <a:alpha val="40000"/>
            </a:schemeClr>
          </a:solidFill>
          <a:ln>
            <a:noFill/>
          </a:ln>
          <a:effectLst>
            <a:glow rad="266700">
              <a:schemeClr val="bg1">
                <a:alpha val="46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8" name="flash1">
            <a:extLst>
              <a:ext uri="{FF2B5EF4-FFF2-40B4-BE49-F238E27FC236}">
                <a16:creationId xmlns:a16="http://schemas.microsoft.com/office/drawing/2014/main" id="{51A848A3-AFE5-4B52-A4C3-AF6BABCA4E75}"/>
              </a:ext>
            </a:extLst>
          </p:cNvPr>
          <p:cNvSpPr/>
          <p:nvPr/>
        </p:nvSpPr>
        <p:spPr>
          <a:xfrm>
            <a:off x="7881696" y="5468391"/>
            <a:ext cx="372738" cy="496202"/>
          </a:xfrm>
          <a:prstGeom prst="flowChartAlternateProcess">
            <a:avLst/>
          </a:prstGeom>
          <a:solidFill>
            <a:schemeClr val="bg1">
              <a:alpha val="40000"/>
            </a:schemeClr>
          </a:solidFill>
          <a:ln>
            <a:noFill/>
          </a:ln>
          <a:effectLst>
            <a:glow rad="266700">
              <a:schemeClr val="bg1">
                <a:alpha val="46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884964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p:cTn id="12" dur="500" fill="hold"/>
                                        <p:tgtEl>
                                          <p:spTgt spid="19"/>
                                        </p:tgtEl>
                                        <p:attrNameLst>
                                          <p:attrName>ppt_w</p:attrName>
                                        </p:attrNameLst>
                                      </p:cBhvr>
                                      <p:tavLst>
                                        <p:tav tm="0">
                                          <p:val>
                                            <p:fltVal val="0"/>
                                          </p:val>
                                        </p:tav>
                                        <p:tav tm="100000">
                                          <p:val>
                                            <p:strVal val="#ppt_w"/>
                                          </p:val>
                                        </p:tav>
                                      </p:tavLst>
                                    </p:anim>
                                    <p:anim calcmode="lin" valueType="num">
                                      <p:cBhvr>
                                        <p:cTn id="13" dur="500" fill="hold"/>
                                        <p:tgtEl>
                                          <p:spTgt spid="19"/>
                                        </p:tgtEl>
                                        <p:attrNameLst>
                                          <p:attrName>ppt_h</p:attrName>
                                        </p:attrNameLst>
                                      </p:cBhvr>
                                      <p:tavLst>
                                        <p:tav tm="0">
                                          <p:val>
                                            <p:fltVal val="0"/>
                                          </p:val>
                                        </p:tav>
                                        <p:tav tm="100000">
                                          <p:val>
                                            <p:strVal val="#ppt_h"/>
                                          </p:val>
                                        </p:tav>
                                      </p:tavLst>
                                    </p:anim>
                                    <p:animEffect transition="in" filter="fade">
                                      <p:cBhvr>
                                        <p:cTn id="14" dur="500"/>
                                        <p:tgtEl>
                                          <p:spTgt spid="19"/>
                                        </p:tgtEl>
                                      </p:cBhvr>
                                    </p:animEffect>
                                  </p:childTnLst>
                                </p:cTn>
                              </p:par>
                            </p:childTnLst>
                          </p:cTn>
                        </p:par>
                        <p:par>
                          <p:cTn id="15" fill="hold">
                            <p:stCondLst>
                              <p:cond delay="500"/>
                            </p:stCondLst>
                            <p:childTnLst>
                              <p:par>
                                <p:cTn id="16" presetID="53" presetClass="exit" presetSubtype="32" fill="hold" grpId="1" nodeType="afterEffect">
                                  <p:stCondLst>
                                    <p:cond delay="0"/>
                                  </p:stCondLst>
                                  <p:childTnLst>
                                    <p:anim calcmode="lin" valueType="num">
                                      <p:cBhvr>
                                        <p:cTn id="17" dur="500"/>
                                        <p:tgtEl>
                                          <p:spTgt spid="18"/>
                                        </p:tgtEl>
                                        <p:attrNameLst>
                                          <p:attrName>ppt_w</p:attrName>
                                        </p:attrNameLst>
                                      </p:cBhvr>
                                      <p:tavLst>
                                        <p:tav tm="0">
                                          <p:val>
                                            <p:strVal val="ppt_w"/>
                                          </p:val>
                                        </p:tav>
                                        <p:tav tm="100000">
                                          <p:val>
                                            <p:fltVal val="0"/>
                                          </p:val>
                                        </p:tav>
                                      </p:tavLst>
                                    </p:anim>
                                    <p:anim calcmode="lin" valueType="num">
                                      <p:cBhvr>
                                        <p:cTn id="18" dur="500"/>
                                        <p:tgtEl>
                                          <p:spTgt spid="18"/>
                                        </p:tgtEl>
                                        <p:attrNameLst>
                                          <p:attrName>ppt_h</p:attrName>
                                        </p:attrNameLst>
                                      </p:cBhvr>
                                      <p:tavLst>
                                        <p:tav tm="0">
                                          <p:val>
                                            <p:strVal val="ppt_h"/>
                                          </p:val>
                                        </p:tav>
                                        <p:tav tm="100000">
                                          <p:val>
                                            <p:fltVal val="0"/>
                                          </p:val>
                                        </p:tav>
                                      </p:tavLst>
                                    </p:anim>
                                    <p:animEffect transition="out" filter="fade">
                                      <p:cBhvr>
                                        <p:cTn id="19" dur="500"/>
                                        <p:tgtEl>
                                          <p:spTgt spid="18"/>
                                        </p:tgtEl>
                                      </p:cBhvr>
                                    </p:animEffect>
                                    <p:set>
                                      <p:cBhvr>
                                        <p:cTn id="20" dur="1" fill="hold">
                                          <p:stCondLst>
                                            <p:cond delay="499"/>
                                          </p:stCondLst>
                                        </p:cTn>
                                        <p:tgtEl>
                                          <p:spTgt spid="18"/>
                                        </p:tgtEl>
                                        <p:attrNameLst>
                                          <p:attrName>style.visibility</p:attrName>
                                        </p:attrNameLst>
                                      </p:cBhvr>
                                      <p:to>
                                        <p:strVal val="hidden"/>
                                      </p:to>
                                    </p:set>
                                  </p:childTnLst>
                                </p:cTn>
                              </p:par>
                              <p:par>
                                <p:cTn id="21" presetID="53" presetClass="exit" presetSubtype="32" fill="hold" grpId="1" nodeType="withEffect">
                                  <p:stCondLst>
                                    <p:cond delay="0"/>
                                  </p:stCondLst>
                                  <p:childTnLst>
                                    <p:anim calcmode="lin" valueType="num">
                                      <p:cBhvr>
                                        <p:cTn id="22" dur="500"/>
                                        <p:tgtEl>
                                          <p:spTgt spid="19"/>
                                        </p:tgtEl>
                                        <p:attrNameLst>
                                          <p:attrName>ppt_w</p:attrName>
                                        </p:attrNameLst>
                                      </p:cBhvr>
                                      <p:tavLst>
                                        <p:tav tm="0">
                                          <p:val>
                                            <p:strVal val="ppt_w"/>
                                          </p:val>
                                        </p:tav>
                                        <p:tav tm="100000">
                                          <p:val>
                                            <p:fltVal val="0"/>
                                          </p:val>
                                        </p:tav>
                                      </p:tavLst>
                                    </p:anim>
                                    <p:anim calcmode="lin" valueType="num">
                                      <p:cBhvr>
                                        <p:cTn id="23" dur="500"/>
                                        <p:tgtEl>
                                          <p:spTgt spid="19"/>
                                        </p:tgtEl>
                                        <p:attrNameLst>
                                          <p:attrName>ppt_h</p:attrName>
                                        </p:attrNameLst>
                                      </p:cBhvr>
                                      <p:tavLst>
                                        <p:tav tm="0">
                                          <p:val>
                                            <p:strVal val="ppt_h"/>
                                          </p:val>
                                        </p:tav>
                                        <p:tav tm="100000">
                                          <p:val>
                                            <p:fltVal val="0"/>
                                          </p:val>
                                        </p:tav>
                                      </p:tavLst>
                                    </p:anim>
                                    <p:animEffect transition="out" filter="fade">
                                      <p:cBhvr>
                                        <p:cTn id="24" dur="500"/>
                                        <p:tgtEl>
                                          <p:spTgt spid="19"/>
                                        </p:tgtEl>
                                      </p:cBhvr>
                                    </p:animEffect>
                                    <p:set>
                                      <p:cBhvr>
                                        <p:cTn id="25" dur="1" fill="hold">
                                          <p:stCondLst>
                                            <p:cond delay="499"/>
                                          </p:stCondLst>
                                        </p:cTn>
                                        <p:tgtEl>
                                          <p:spTgt spid="19"/>
                                        </p:tgtEl>
                                        <p:attrNameLst>
                                          <p:attrName>style.visibility</p:attrName>
                                        </p:attrNameLst>
                                      </p:cBhvr>
                                      <p:to>
                                        <p:strVal val="hidden"/>
                                      </p:to>
                                    </p:set>
                                  </p:childTnLst>
                                </p:cTn>
                              </p:par>
                            </p:childTnLst>
                          </p:cTn>
                        </p:par>
                        <p:par>
                          <p:cTn id="26" fill="hold">
                            <p:stCondLst>
                              <p:cond delay="1000"/>
                            </p:stCondLst>
                            <p:childTnLst>
                              <p:par>
                                <p:cTn id="27" presetID="53" presetClass="entr" presetSubtype="16" fill="hold" grpId="0" nodeType="afterEffect">
                                  <p:stCondLst>
                                    <p:cond delay="0"/>
                                  </p:stCondLst>
                                  <p:childTnLst>
                                    <p:set>
                                      <p:cBhvr>
                                        <p:cTn id="28" dur="1" fill="hold">
                                          <p:stCondLst>
                                            <p:cond delay="0"/>
                                          </p:stCondLst>
                                        </p:cTn>
                                        <p:tgtEl>
                                          <p:spTgt spid="22"/>
                                        </p:tgtEl>
                                        <p:attrNameLst>
                                          <p:attrName>style.visibility</p:attrName>
                                        </p:attrNameLst>
                                      </p:cBhvr>
                                      <p:to>
                                        <p:strVal val="visible"/>
                                      </p:to>
                                    </p:set>
                                    <p:anim calcmode="lin" valueType="num">
                                      <p:cBhvr>
                                        <p:cTn id="29" dur="500" fill="hold"/>
                                        <p:tgtEl>
                                          <p:spTgt spid="22"/>
                                        </p:tgtEl>
                                        <p:attrNameLst>
                                          <p:attrName>ppt_w</p:attrName>
                                        </p:attrNameLst>
                                      </p:cBhvr>
                                      <p:tavLst>
                                        <p:tav tm="0">
                                          <p:val>
                                            <p:fltVal val="0"/>
                                          </p:val>
                                        </p:tav>
                                        <p:tav tm="100000">
                                          <p:val>
                                            <p:strVal val="#ppt_w"/>
                                          </p:val>
                                        </p:tav>
                                      </p:tavLst>
                                    </p:anim>
                                    <p:anim calcmode="lin" valueType="num">
                                      <p:cBhvr>
                                        <p:cTn id="30" dur="500" fill="hold"/>
                                        <p:tgtEl>
                                          <p:spTgt spid="22"/>
                                        </p:tgtEl>
                                        <p:attrNameLst>
                                          <p:attrName>ppt_h</p:attrName>
                                        </p:attrNameLst>
                                      </p:cBhvr>
                                      <p:tavLst>
                                        <p:tav tm="0">
                                          <p:val>
                                            <p:fltVal val="0"/>
                                          </p:val>
                                        </p:tav>
                                        <p:tav tm="100000">
                                          <p:val>
                                            <p:strVal val="#ppt_h"/>
                                          </p:val>
                                        </p:tav>
                                      </p:tavLst>
                                    </p:anim>
                                    <p:animEffect transition="in" filter="fade">
                                      <p:cBhvr>
                                        <p:cTn id="31" dur="500"/>
                                        <p:tgtEl>
                                          <p:spTgt spid="22"/>
                                        </p:tgtEl>
                                      </p:cBhvr>
                                    </p:animEffect>
                                  </p:childTnLst>
                                </p:cTn>
                              </p:par>
                              <p:par>
                                <p:cTn id="32" presetID="53" presetClass="entr" presetSubtype="16" fill="hold" grpId="0" nodeType="withEffect">
                                  <p:stCondLst>
                                    <p:cond delay="0"/>
                                  </p:stCondLst>
                                  <p:childTnLst>
                                    <p:set>
                                      <p:cBhvr>
                                        <p:cTn id="33" dur="1" fill="hold">
                                          <p:stCondLst>
                                            <p:cond delay="0"/>
                                          </p:stCondLst>
                                        </p:cTn>
                                        <p:tgtEl>
                                          <p:spTgt spid="23"/>
                                        </p:tgtEl>
                                        <p:attrNameLst>
                                          <p:attrName>style.visibility</p:attrName>
                                        </p:attrNameLst>
                                      </p:cBhvr>
                                      <p:to>
                                        <p:strVal val="visible"/>
                                      </p:to>
                                    </p:set>
                                    <p:anim calcmode="lin" valueType="num">
                                      <p:cBhvr>
                                        <p:cTn id="34" dur="500" fill="hold"/>
                                        <p:tgtEl>
                                          <p:spTgt spid="23"/>
                                        </p:tgtEl>
                                        <p:attrNameLst>
                                          <p:attrName>ppt_w</p:attrName>
                                        </p:attrNameLst>
                                      </p:cBhvr>
                                      <p:tavLst>
                                        <p:tav tm="0">
                                          <p:val>
                                            <p:fltVal val="0"/>
                                          </p:val>
                                        </p:tav>
                                        <p:tav tm="100000">
                                          <p:val>
                                            <p:strVal val="#ppt_w"/>
                                          </p:val>
                                        </p:tav>
                                      </p:tavLst>
                                    </p:anim>
                                    <p:anim calcmode="lin" valueType="num">
                                      <p:cBhvr>
                                        <p:cTn id="35" dur="500" fill="hold"/>
                                        <p:tgtEl>
                                          <p:spTgt spid="23"/>
                                        </p:tgtEl>
                                        <p:attrNameLst>
                                          <p:attrName>ppt_h</p:attrName>
                                        </p:attrNameLst>
                                      </p:cBhvr>
                                      <p:tavLst>
                                        <p:tav tm="0">
                                          <p:val>
                                            <p:fltVal val="0"/>
                                          </p:val>
                                        </p:tav>
                                        <p:tav tm="100000">
                                          <p:val>
                                            <p:strVal val="#ppt_h"/>
                                          </p:val>
                                        </p:tav>
                                      </p:tavLst>
                                    </p:anim>
                                    <p:animEffect transition="in" filter="fade">
                                      <p:cBhvr>
                                        <p:cTn id="36" dur="500"/>
                                        <p:tgtEl>
                                          <p:spTgt spid="23"/>
                                        </p:tgtEl>
                                      </p:cBhvr>
                                    </p:animEffect>
                                  </p:childTnLst>
                                </p:cTn>
                              </p:par>
                            </p:childTnLst>
                          </p:cTn>
                        </p:par>
                        <p:par>
                          <p:cTn id="37" fill="hold">
                            <p:stCondLst>
                              <p:cond delay="1500"/>
                            </p:stCondLst>
                            <p:childTnLst>
                              <p:par>
                                <p:cTn id="38" presetID="53" presetClass="exit" presetSubtype="32" fill="hold" grpId="1" nodeType="afterEffect">
                                  <p:stCondLst>
                                    <p:cond delay="0"/>
                                  </p:stCondLst>
                                  <p:childTnLst>
                                    <p:anim calcmode="lin" valueType="num">
                                      <p:cBhvr>
                                        <p:cTn id="39" dur="500"/>
                                        <p:tgtEl>
                                          <p:spTgt spid="22"/>
                                        </p:tgtEl>
                                        <p:attrNameLst>
                                          <p:attrName>ppt_w</p:attrName>
                                        </p:attrNameLst>
                                      </p:cBhvr>
                                      <p:tavLst>
                                        <p:tav tm="0">
                                          <p:val>
                                            <p:strVal val="ppt_w"/>
                                          </p:val>
                                        </p:tav>
                                        <p:tav tm="100000">
                                          <p:val>
                                            <p:fltVal val="0"/>
                                          </p:val>
                                        </p:tav>
                                      </p:tavLst>
                                    </p:anim>
                                    <p:anim calcmode="lin" valueType="num">
                                      <p:cBhvr>
                                        <p:cTn id="40" dur="500"/>
                                        <p:tgtEl>
                                          <p:spTgt spid="22"/>
                                        </p:tgtEl>
                                        <p:attrNameLst>
                                          <p:attrName>ppt_h</p:attrName>
                                        </p:attrNameLst>
                                      </p:cBhvr>
                                      <p:tavLst>
                                        <p:tav tm="0">
                                          <p:val>
                                            <p:strVal val="ppt_h"/>
                                          </p:val>
                                        </p:tav>
                                        <p:tav tm="100000">
                                          <p:val>
                                            <p:fltVal val="0"/>
                                          </p:val>
                                        </p:tav>
                                      </p:tavLst>
                                    </p:anim>
                                    <p:animEffect transition="out" filter="fade">
                                      <p:cBhvr>
                                        <p:cTn id="41" dur="500"/>
                                        <p:tgtEl>
                                          <p:spTgt spid="22"/>
                                        </p:tgtEl>
                                      </p:cBhvr>
                                    </p:animEffect>
                                    <p:set>
                                      <p:cBhvr>
                                        <p:cTn id="42" dur="1" fill="hold">
                                          <p:stCondLst>
                                            <p:cond delay="499"/>
                                          </p:stCondLst>
                                        </p:cTn>
                                        <p:tgtEl>
                                          <p:spTgt spid="22"/>
                                        </p:tgtEl>
                                        <p:attrNameLst>
                                          <p:attrName>style.visibility</p:attrName>
                                        </p:attrNameLst>
                                      </p:cBhvr>
                                      <p:to>
                                        <p:strVal val="hidden"/>
                                      </p:to>
                                    </p:set>
                                  </p:childTnLst>
                                </p:cTn>
                              </p:par>
                              <p:par>
                                <p:cTn id="43" presetID="53" presetClass="exit" presetSubtype="32" fill="hold" grpId="1" nodeType="withEffect">
                                  <p:stCondLst>
                                    <p:cond delay="0"/>
                                  </p:stCondLst>
                                  <p:childTnLst>
                                    <p:anim calcmode="lin" valueType="num">
                                      <p:cBhvr>
                                        <p:cTn id="44" dur="500"/>
                                        <p:tgtEl>
                                          <p:spTgt spid="23"/>
                                        </p:tgtEl>
                                        <p:attrNameLst>
                                          <p:attrName>ppt_w</p:attrName>
                                        </p:attrNameLst>
                                      </p:cBhvr>
                                      <p:tavLst>
                                        <p:tav tm="0">
                                          <p:val>
                                            <p:strVal val="ppt_w"/>
                                          </p:val>
                                        </p:tav>
                                        <p:tav tm="100000">
                                          <p:val>
                                            <p:fltVal val="0"/>
                                          </p:val>
                                        </p:tav>
                                      </p:tavLst>
                                    </p:anim>
                                    <p:anim calcmode="lin" valueType="num">
                                      <p:cBhvr>
                                        <p:cTn id="45" dur="500"/>
                                        <p:tgtEl>
                                          <p:spTgt spid="23"/>
                                        </p:tgtEl>
                                        <p:attrNameLst>
                                          <p:attrName>ppt_h</p:attrName>
                                        </p:attrNameLst>
                                      </p:cBhvr>
                                      <p:tavLst>
                                        <p:tav tm="0">
                                          <p:val>
                                            <p:strVal val="ppt_h"/>
                                          </p:val>
                                        </p:tav>
                                        <p:tav tm="100000">
                                          <p:val>
                                            <p:fltVal val="0"/>
                                          </p:val>
                                        </p:tav>
                                      </p:tavLst>
                                    </p:anim>
                                    <p:animEffect transition="out" filter="fade">
                                      <p:cBhvr>
                                        <p:cTn id="46" dur="500"/>
                                        <p:tgtEl>
                                          <p:spTgt spid="23"/>
                                        </p:tgtEl>
                                      </p:cBhvr>
                                    </p:animEffect>
                                    <p:set>
                                      <p:cBhvr>
                                        <p:cTn id="47" dur="1" fill="hold">
                                          <p:stCondLst>
                                            <p:cond delay="499"/>
                                          </p:stCondLst>
                                        </p:cTn>
                                        <p:tgtEl>
                                          <p:spTgt spid="23"/>
                                        </p:tgtEl>
                                        <p:attrNameLst>
                                          <p:attrName>style.visibility</p:attrName>
                                        </p:attrNameLst>
                                      </p:cBhvr>
                                      <p:to>
                                        <p:strVal val="hidden"/>
                                      </p:to>
                                    </p:set>
                                  </p:childTnLst>
                                </p:cTn>
                              </p:par>
                            </p:childTnLst>
                          </p:cTn>
                        </p:par>
                        <p:par>
                          <p:cTn id="48" fill="hold">
                            <p:stCondLst>
                              <p:cond delay="2000"/>
                            </p:stCondLst>
                            <p:childTnLst>
                              <p:par>
                                <p:cTn id="49" presetID="53" presetClass="entr" presetSubtype="16" fill="hold" grpId="0" nodeType="afterEffect">
                                  <p:stCondLst>
                                    <p:cond delay="0"/>
                                  </p:stCondLst>
                                  <p:childTnLst>
                                    <p:set>
                                      <p:cBhvr>
                                        <p:cTn id="50" dur="1" fill="hold">
                                          <p:stCondLst>
                                            <p:cond delay="0"/>
                                          </p:stCondLst>
                                        </p:cTn>
                                        <p:tgtEl>
                                          <p:spTgt spid="24"/>
                                        </p:tgtEl>
                                        <p:attrNameLst>
                                          <p:attrName>style.visibility</p:attrName>
                                        </p:attrNameLst>
                                      </p:cBhvr>
                                      <p:to>
                                        <p:strVal val="visible"/>
                                      </p:to>
                                    </p:set>
                                    <p:anim calcmode="lin" valueType="num">
                                      <p:cBhvr>
                                        <p:cTn id="51" dur="500" fill="hold"/>
                                        <p:tgtEl>
                                          <p:spTgt spid="24"/>
                                        </p:tgtEl>
                                        <p:attrNameLst>
                                          <p:attrName>ppt_w</p:attrName>
                                        </p:attrNameLst>
                                      </p:cBhvr>
                                      <p:tavLst>
                                        <p:tav tm="0">
                                          <p:val>
                                            <p:fltVal val="0"/>
                                          </p:val>
                                        </p:tav>
                                        <p:tav tm="100000">
                                          <p:val>
                                            <p:strVal val="#ppt_w"/>
                                          </p:val>
                                        </p:tav>
                                      </p:tavLst>
                                    </p:anim>
                                    <p:anim calcmode="lin" valueType="num">
                                      <p:cBhvr>
                                        <p:cTn id="52" dur="500" fill="hold"/>
                                        <p:tgtEl>
                                          <p:spTgt spid="24"/>
                                        </p:tgtEl>
                                        <p:attrNameLst>
                                          <p:attrName>ppt_h</p:attrName>
                                        </p:attrNameLst>
                                      </p:cBhvr>
                                      <p:tavLst>
                                        <p:tav tm="0">
                                          <p:val>
                                            <p:fltVal val="0"/>
                                          </p:val>
                                        </p:tav>
                                        <p:tav tm="100000">
                                          <p:val>
                                            <p:strVal val="#ppt_h"/>
                                          </p:val>
                                        </p:tav>
                                      </p:tavLst>
                                    </p:anim>
                                    <p:animEffect transition="in" filter="fade">
                                      <p:cBhvr>
                                        <p:cTn id="53" dur="500"/>
                                        <p:tgtEl>
                                          <p:spTgt spid="24"/>
                                        </p:tgtEl>
                                      </p:cBhvr>
                                    </p:animEffect>
                                  </p:childTnLst>
                                </p:cTn>
                              </p:par>
                              <p:par>
                                <p:cTn id="54" presetID="53" presetClass="entr" presetSubtype="16" fill="hold" grpId="0" nodeType="withEffect">
                                  <p:stCondLst>
                                    <p:cond delay="0"/>
                                  </p:stCondLst>
                                  <p:childTnLst>
                                    <p:set>
                                      <p:cBhvr>
                                        <p:cTn id="55" dur="1" fill="hold">
                                          <p:stCondLst>
                                            <p:cond delay="0"/>
                                          </p:stCondLst>
                                        </p:cTn>
                                        <p:tgtEl>
                                          <p:spTgt spid="25"/>
                                        </p:tgtEl>
                                        <p:attrNameLst>
                                          <p:attrName>style.visibility</p:attrName>
                                        </p:attrNameLst>
                                      </p:cBhvr>
                                      <p:to>
                                        <p:strVal val="visible"/>
                                      </p:to>
                                    </p:set>
                                    <p:anim calcmode="lin" valueType="num">
                                      <p:cBhvr>
                                        <p:cTn id="56" dur="500" fill="hold"/>
                                        <p:tgtEl>
                                          <p:spTgt spid="25"/>
                                        </p:tgtEl>
                                        <p:attrNameLst>
                                          <p:attrName>ppt_w</p:attrName>
                                        </p:attrNameLst>
                                      </p:cBhvr>
                                      <p:tavLst>
                                        <p:tav tm="0">
                                          <p:val>
                                            <p:fltVal val="0"/>
                                          </p:val>
                                        </p:tav>
                                        <p:tav tm="100000">
                                          <p:val>
                                            <p:strVal val="#ppt_w"/>
                                          </p:val>
                                        </p:tav>
                                      </p:tavLst>
                                    </p:anim>
                                    <p:anim calcmode="lin" valueType="num">
                                      <p:cBhvr>
                                        <p:cTn id="57" dur="500" fill="hold"/>
                                        <p:tgtEl>
                                          <p:spTgt spid="25"/>
                                        </p:tgtEl>
                                        <p:attrNameLst>
                                          <p:attrName>ppt_h</p:attrName>
                                        </p:attrNameLst>
                                      </p:cBhvr>
                                      <p:tavLst>
                                        <p:tav tm="0">
                                          <p:val>
                                            <p:fltVal val="0"/>
                                          </p:val>
                                        </p:tav>
                                        <p:tav tm="100000">
                                          <p:val>
                                            <p:strVal val="#ppt_h"/>
                                          </p:val>
                                        </p:tav>
                                      </p:tavLst>
                                    </p:anim>
                                    <p:animEffect transition="in" filter="fade">
                                      <p:cBhvr>
                                        <p:cTn id="58" dur="500"/>
                                        <p:tgtEl>
                                          <p:spTgt spid="25"/>
                                        </p:tgtEl>
                                      </p:cBhvr>
                                    </p:animEffect>
                                  </p:childTnLst>
                                </p:cTn>
                              </p:par>
                            </p:childTnLst>
                          </p:cTn>
                        </p:par>
                        <p:par>
                          <p:cTn id="59" fill="hold">
                            <p:stCondLst>
                              <p:cond delay="2500"/>
                            </p:stCondLst>
                            <p:childTnLst>
                              <p:par>
                                <p:cTn id="60" presetID="53" presetClass="exit" presetSubtype="32" fill="hold" grpId="1" nodeType="afterEffect">
                                  <p:stCondLst>
                                    <p:cond delay="0"/>
                                  </p:stCondLst>
                                  <p:childTnLst>
                                    <p:anim calcmode="lin" valueType="num">
                                      <p:cBhvr>
                                        <p:cTn id="61" dur="500"/>
                                        <p:tgtEl>
                                          <p:spTgt spid="24"/>
                                        </p:tgtEl>
                                        <p:attrNameLst>
                                          <p:attrName>ppt_w</p:attrName>
                                        </p:attrNameLst>
                                      </p:cBhvr>
                                      <p:tavLst>
                                        <p:tav tm="0">
                                          <p:val>
                                            <p:strVal val="ppt_w"/>
                                          </p:val>
                                        </p:tav>
                                        <p:tav tm="100000">
                                          <p:val>
                                            <p:fltVal val="0"/>
                                          </p:val>
                                        </p:tav>
                                      </p:tavLst>
                                    </p:anim>
                                    <p:anim calcmode="lin" valueType="num">
                                      <p:cBhvr>
                                        <p:cTn id="62" dur="500"/>
                                        <p:tgtEl>
                                          <p:spTgt spid="24"/>
                                        </p:tgtEl>
                                        <p:attrNameLst>
                                          <p:attrName>ppt_h</p:attrName>
                                        </p:attrNameLst>
                                      </p:cBhvr>
                                      <p:tavLst>
                                        <p:tav tm="0">
                                          <p:val>
                                            <p:strVal val="ppt_h"/>
                                          </p:val>
                                        </p:tav>
                                        <p:tav tm="100000">
                                          <p:val>
                                            <p:fltVal val="0"/>
                                          </p:val>
                                        </p:tav>
                                      </p:tavLst>
                                    </p:anim>
                                    <p:animEffect transition="out" filter="fade">
                                      <p:cBhvr>
                                        <p:cTn id="63" dur="500"/>
                                        <p:tgtEl>
                                          <p:spTgt spid="24"/>
                                        </p:tgtEl>
                                      </p:cBhvr>
                                    </p:animEffect>
                                    <p:set>
                                      <p:cBhvr>
                                        <p:cTn id="64" dur="1" fill="hold">
                                          <p:stCondLst>
                                            <p:cond delay="499"/>
                                          </p:stCondLst>
                                        </p:cTn>
                                        <p:tgtEl>
                                          <p:spTgt spid="24"/>
                                        </p:tgtEl>
                                        <p:attrNameLst>
                                          <p:attrName>style.visibility</p:attrName>
                                        </p:attrNameLst>
                                      </p:cBhvr>
                                      <p:to>
                                        <p:strVal val="hidden"/>
                                      </p:to>
                                    </p:set>
                                  </p:childTnLst>
                                </p:cTn>
                              </p:par>
                              <p:par>
                                <p:cTn id="65" presetID="53" presetClass="exit" presetSubtype="32" fill="hold" grpId="1" nodeType="withEffect">
                                  <p:stCondLst>
                                    <p:cond delay="0"/>
                                  </p:stCondLst>
                                  <p:childTnLst>
                                    <p:anim calcmode="lin" valueType="num">
                                      <p:cBhvr>
                                        <p:cTn id="66" dur="500"/>
                                        <p:tgtEl>
                                          <p:spTgt spid="25"/>
                                        </p:tgtEl>
                                        <p:attrNameLst>
                                          <p:attrName>ppt_w</p:attrName>
                                        </p:attrNameLst>
                                      </p:cBhvr>
                                      <p:tavLst>
                                        <p:tav tm="0">
                                          <p:val>
                                            <p:strVal val="ppt_w"/>
                                          </p:val>
                                        </p:tav>
                                        <p:tav tm="100000">
                                          <p:val>
                                            <p:fltVal val="0"/>
                                          </p:val>
                                        </p:tav>
                                      </p:tavLst>
                                    </p:anim>
                                    <p:anim calcmode="lin" valueType="num">
                                      <p:cBhvr>
                                        <p:cTn id="67" dur="500"/>
                                        <p:tgtEl>
                                          <p:spTgt spid="25"/>
                                        </p:tgtEl>
                                        <p:attrNameLst>
                                          <p:attrName>ppt_h</p:attrName>
                                        </p:attrNameLst>
                                      </p:cBhvr>
                                      <p:tavLst>
                                        <p:tav tm="0">
                                          <p:val>
                                            <p:strVal val="ppt_h"/>
                                          </p:val>
                                        </p:tav>
                                        <p:tav tm="100000">
                                          <p:val>
                                            <p:fltVal val="0"/>
                                          </p:val>
                                        </p:tav>
                                      </p:tavLst>
                                    </p:anim>
                                    <p:animEffect transition="out" filter="fade">
                                      <p:cBhvr>
                                        <p:cTn id="68" dur="500"/>
                                        <p:tgtEl>
                                          <p:spTgt spid="25"/>
                                        </p:tgtEl>
                                      </p:cBhvr>
                                    </p:animEffect>
                                    <p:set>
                                      <p:cBhvr>
                                        <p:cTn id="69" dur="1" fill="hold">
                                          <p:stCondLst>
                                            <p:cond delay="499"/>
                                          </p:stCondLst>
                                        </p:cTn>
                                        <p:tgtEl>
                                          <p:spTgt spid="25"/>
                                        </p:tgtEl>
                                        <p:attrNameLst>
                                          <p:attrName>style.visibility</p:attrName>
                                        </p:attrNameLst>
                                      </p:cBhvr>
                                      <p:to>
                                        <p:strVal val="hidden"/>
                                      </p:to>
                                    </p:set>
                                  </p:childTnLst>
                                </p:cTn>
                              </p:par>
                            </p:childTnLst>
                          </p:cTn>
                        </p:par>
                        <p:par>
                          <p:cTn id="70" fill="hold">
                            <p:stCondLst>
                              <p:cond delay="3000"/>
                            </p:stCondLst>
                            <p:childTnLst>
                              <p:par>
                                <p:cTn id="71" presetID="53" presetClass="entr" presetSubtype="16" fill="hold" grpId="0" nodeType="afterEffect">
                                  <p:stCondLst>
                                    <p:cond delay="0"/>
                                  </p:stCondLst>
                                  <p:childTnLst>
                                    <p:set>
                                      <p:cBhvr>
                                        <p:cTn id="72" dur="1" fill="hold">
                                          <p:stCondLst>
                                            <p:cond delay="0"/>
                                          </p:stCondLst>
                                        </p:cTn>
                                        <p:tgtEl>
                                          <p:spTgt spid="26"/>
                                        </p:tgtEl>
                                        <p:attrNameLst>
                                          <p:attrName>style.visibility</p:attrName>
                                        </p:attrNameLst>
                                      </p:cBhvr>
                                      <p:to>
                                        <p:strVal val="visible"/>
                                      </p:to>
                                    </p:set>
                                    <p:anim calcmode="lin" valueType="num">
                                      <p:cBhvr>
                                        <p:cTn id="73" dur="500" fill="hold"/>
                                        <p:tgtEl>
                                          <p:spTgt spid="26"/>
                                        </p:tgtEl>
                                        <p:attrNameLst>
                                          <p:attrName>ppt_w</p:attrName>
                                        </p:attrNameLst>
                                      </p:cBhvr>
                                      <p:tavLst>
                                        <p:tav tm="0">
                                          <p:val>
                                            <p:fltVal val="0"/>
                                          </p:val>
                                        </p:tav>
                                        <p:tav tm="100000">
                                          <p:val>
                                            <p:strVal val="#ppt_w"/>
                                          </p:val>
                                        </p:tav>
                                      </p:tavLst>
                                    </p:anim>
                                    <p:anim calcmode="lin" valueType="num">
                                      <p:cBhvr>
                                        <p:cTn id="74" dur="500" fill="hold"/>
                                        <p:tgtEl>
                                          <p:spTgt spid="26"/>
                                        </p:tgtEl>
                                        <p:attrNameLst>
                                          <p:attrName>ppt_h</p:attrName>
                                        </p:attrNameLst>
                                      </p:cBhvr>
                                      <p:tavLst>
                                        <p:tav tm="0">
                                          <p:val>
                                            <p:fltVal val="0"/>
                                          </p:val>
                                        </p:tav>
                                        <p:tav tm="100000">
                                          <p:val>
                                            <p:strVal val="#ppt_h"/>
                                          </p:val>
                                        </p:tav>
                                      </p:tavLst>
                                    </p:anim>
                                    <p:animEffect transition="in" filter="fade">
                                      <p:cBhvr>
                                        <p:cTn id="75" dur="500"/>
                                        <p:tgtEl>
                                          <p:spTgt spid="26"/>
                                        </p:tgtEl>
                                      </p:cBhvr>
                                    </p:animEffect>
                                  </p:childTnLst>
                                </p:cTn>
                              </p:par>
                              <p:par>
                                <p:cTn id="76" presetID="53" presetClass="entr" presetSubtype="16" fill="hold" grpId="0" nodeType="withEffect">
                                  <p:stCondLst>
                                    <p:cond delay="0"/>
                                  </p:stCondLst>
                                  <p:childTnLst>
                                    <p:set>
                                      <p:cBhvr>
                                        <p:cTn id="77" dur="1" fill="hold">
                                          <p:stCondLst>
                                            <p:cond delay="0"/>
                                          </p:stCondLst>
                                        </p:cTn>
                                        <p:tgtEl>
                                          <p:spTgt spid="27"/>
                                        </p:tgtEl>
                                        <p:attrNameLst>
                                          <p:attrName>style.visibility</p:attrName>
                                        </p:attrNameLst>
                                      </p:cBhvr>
                                      <p:to>
                                        <p:strVal val="visible"/>
                                      </p:to>
                                    </p:set>
                                    <p:anim calcmode="lin" valueType="num">
                                      <p:cBhvr>
                                        <p:cTn id="78" dur="500" fill="hold"/>
                                        <p:tgtEl>
                                          <p:spTgt spid="27"/>
                                        </p:tgtEl>
                                        <p:attrNameLst>
                                          <p:attrName>ppt_w</p:attrName>
                                        </p:attrNameLst>
                                      </p:cBhvr>
                                      <p:tavLst>
                                        <p:tav tm="0">
                                          <p:val>
                                            <p:fltVal val="0"/>
                                          </p:val>
                                        </p:tav>
                                        <p:tav tm="100000">
                                          <p:val>
                                            <p:strVal val="#ppt_w"/>
                                          </p:val>
                                        </p:tav>
                                      </p:tavLst>
                                    </p:anim>
                                    <p:anim calcmode="lin" valueType="num">
                                      <p:cBhvr>
                                        <p:cTn id="79" dur="500" fill="hold"/>
                                        <p:tgtEl>
                                          <p:spTgt spid="27"/>
                                        </p:tgtEl>
                                        <p:attrNameLst>
                                          <p:attrName>ppt_h</p:attrName>
                                        </p:attrNameLst>
                                      </p:cBhvr>
                                      <p:tavLst>
                                        <p:tav tm="0">
                                          <p:val>
                                            <p:fltVal val="0"/>
                                          </p:val>
                                        </p:tav>
                                        <p:tav tm="100000">
                                          <p:val>
                                            <p:strVal val="#ppt_h"/>
                                          </p:val>
                                        </p:tav>
                                      </p:tavLst>
                                    </p:anim>
                                    <p:animEffect transition="in" filter="fade">
                                      <p:cBhvr>
                                        <p:cTn id="80" dur="500"/>
                                        <p:tgtEl>
                                          <p:spTgt spid="27"/>
                                        </p:tgtEl>
                                      </p:cBhvr>
                                    </p:animEffect>
                                  </p:childTnLst>
                                </p:cTn>
                              </p:par>
                            </p:childTnLst>
                          </p:cTn>
                        </p:par>
                        <p:par>
                          <p:cTn id="81" fill="hold">
                            <p:stCondLst>
                              <p:cond delay="3500"/>
                            </p:stCondLst>
                            <p:childTnLst>
                              <p:par>
                                <p:cTn id="82" presetID="53" presetClass="exit" presetSubtype="32" fill="hold" grpId="1" nodeType="afterEffect">
                                  <p:stCondLst>
                                    <p:cond delay="0"/>
                                  </p:stCondLst>
                                  <p:childTnLst>
                                    <p:anim calcmode="lin" valueType="num">
                                      <p:cBhvr>
                                        <p:cTn id="83" dur="500"/>
                                        <p:tgtEl>
                                          <p:spTgt spid="26"/>
                                        </p:tgtEl>
                                        <p:attrNameLst>
                                          <p:attrName>ppt_w</p:attrName>
                                        </p:attrNameLst>
                                      </p:cBhvr>
                                      <p:tavLst>
                                        <p:tav tm="0">
                                          <p:val>
                                            <p:strVal val="ppt_w"/>
                                          </p:val>
                                        </p:tav>
                                        <p:tav tm="100000">
                                          <p:val>
                                            <p:fltVal val="0"/>
                                          </p:val>
                                        </p:tav>
                                      </p:tavLst>
                                    </p:anim>
                                    <p:anim calcmode="lin" valueType="num">
                                      <p:cBhvr>
                                        <p:cTn id="84" dur="500"/>
                                        <p:tgtEl>
                                          <p:spTgt spid="26"/>
                                        </p:tgtEl>
                                        <p:attrNameLst>
                                          <p:attrName>ppt_h</p:attrName>
                                        </p:attrNameLst>
                                      </p:cBhvr>
                                      <p:tavLst>
                                        <p:tav tm="0">
                                          <p:val>
                                            <p:strVal val="ppt_h"/>
                                          </p:val>
                                        </p:tav>
                                        <p:tav tm="100000">
                                          <p:val>
                                            <p:fltVal val="0"/>
                                          </p:val>
                                        </p:tav>
                                      </p:tavLst>
                                    </p:anim>
                                    <p:animEffect transition="out" filter="fade">
                                      <p:cBhvr>
                                        <p:cTn id="85" dur="500"/>
                                        <p:tgtEl>
                                          <p:spTgt spid="26"/>
                                        </p:tgtEl>
                                      </p:cBhvr>
                                    </p:animEffect>
                                    <p:set>
                                      <p:cBhvr>
                                        <p:cTn id="86" dur="1" fill="hold">
                                          <p:stCondLst>
                                            <p:cond delay="499"/>
                                          </p:stCondLst>
                                        </p:cTn>
                                        <p:tgtEl>
                                          <p:spTgt spid="26"/>
                                        </p:tgtEl>
                                        <p:attrNameLst>
                                          <p:attrName>style.visibility</p:attrName>
                                        </p:attrNameLst>
                                      </p:cBhvr>
                                      <p:to>
                                        <p:strVal val="hidden"/>
                                      </p:to>
                                    </p:set>
                                  </p:childTnLst>
                                </p:cTn>
                              </p:par>
                              <p:par>
                                <p:cTn id="87" presetID="53" presetClass="exit" presetSubtype="32" fill="hold" grpId="1" nodeType="withEffect">
                                  <p:stCondLst>
                                    <p:cond delay="0"/>
                                  </p:stCondLst>
                                  <p:childTnLst>
                                    <p:anim calcmode="lin" valueType="num">
                                      <p:cBhvr>
                                        <p:cTn id="88" dur="500"/>
                                        <p:tgtEl>
                                          <p:spTgt spid="27"/>
                                        </p:tgtEl>
                                        <p:attrNameLst>
                                          <p:attrName>ppt_w</p:attrName>
                                        </p:attrNameLst>
                                      </p:cBhvr>
                                      <p:tavLst>
                                        <p:tav tm="0">
                                          <p:val>
                                            <p:strVal val="ppt_w"/>
                                          </p:val>
                                        </p:tav>
                                        <p:tav tm="100000">
                                          <p:val>
                                            <p:fltVal val="0"/>
                                          </p:val>
                                        </p:tav>
                                      </p:tavLst>
                                    </p:anim>
                                    <p:anim calcmode="lin" valueType="num">
                                      <p:cBhvr>
                                        <p:cTn id="89" dur="500"/>
                                        <p:tgtEl>
                                          <p:spTgt spid="27"/>
                                        </p:tgtEl>
                                        <p:attrNameLst>
                                          <p:attrName>ppt_h</p:attrName>
                                        </p:attrNameLst>
                                      </p:cBhvr>
                                      <p:tavLst>
                                        <p:tav tm="0">
                                          <p:val>
                                            <p:strVal val="ppt_h"/>
                                          </p:val>
                                        </p:tav>
                                        <p:tav tm="100000">
                                          <p:val>
                                            <p:fltVal val="0"/>
                                          </p:val>
                                        </p:tav>
                                      </p:tavLst>
                                    </p:anim>
                                    <p:animEffect transition="out" filter="fade">
                                      <p:cBhvr>
                                        <p:cTn id="90" dur="500"/>
                                        <p:tgtEl>
                                          <p:spTgt spid="27"/>
                                        </p:tgtEl>
                                      </p:cBhvr>
                                    </p:animEffect>
                                    <p:set>
                                      <p:cBhvr>
                                        <p:cTn id="91" dur="1" fill="hold">
                                          <p:stCondLst>
                                            <p:cond delay="499"/>
                                          </p:stCondLst>
                                        </p:cTn>
                                        <p:tgtEl>
                                          <p:spTgt spid="27"/>
                                        </p:tgtEl>
                                        <p:attrNameLst>
                                          <p:attrName>style.visibility</p:attrName>
                                        </p:attrNameLst>
                                      </p:cBhvr>
                                      <p:to>
                                        <p:strVal val="hidden"/>
                                      </p:to>
                                    </p:set>
                                  </p:childTnLst>
                                </p:cTn>
                              </p:par>
                            </p:childTnLst>
                          </p:cTn>
                        </p:par>
                        <p:par>
                          <p:cTn id="92" fill="hold">
                            <p:stCondLst>
                              <p:cond delay="4000"/>
                            </p:stCondLst>
                            <p:childTnLst>
                              <p:par>
                                <p:cTn id="93" presetID="53" presetClass="entr" presetSubtype="16" fill="hold" grpId="0" nodeType="afterEffect">
                                  <p:stCondLst>
                                    <p:cond delay="0"/>
                                  </p:stCondLst>
                                  <p:childTnLst>
                                    <p:set>
                                      <p:cBhvr>
                                        <p:cTn id="94" dur="1" fill="hold">
                                          <p:stCondLst>
                                            <p:cond delay="0"/>
                                          </p:stCondLst>
                                        </p:cTn>
                                        <p:tgtEl>
                                          <p:spTgt spid="28"/>
                                        </p:tgtEl>
                                        <p:attrNameLst>
                                          <p:attrName>style.visibility</p:attrName>
                                        </p:attrNameLst>
                                      </p:cBhvr>
                                      <p:to>
                                        <p:strVal val="visible"/>
                                      </p:to>
                                    </p:set>
                                    <p:anim calcmode="lin" valueType="num">
                                      <p:cBhvr>
                                        <p:cTn id="95" dur="500" fill="hold"/>
                                        <p:tgtEl>
                                          <p:spTgt spid="28"/>
                                        </p:tgtEl>
                                        <p:attrNameLst>
                                          <p:attrName>ppt_w</p:attrName>
                                        </p:attrNameLst>
                                      </p:cBhvr>
                                      <p:tavLst>
                                        <p:tav tm="0">
                                          <p:val>
                                            <p:fltVal val="0"/>
                                          </p:val>
                                        </p:tav>
                                        <p:tav tm="100000">
                                          <p:val>
                                            <p:strVal val="#ppt_w"/>
                                          </p:val>
                                        </p:tav>
                                      </p:tavLst>
                                    </p:anim>
                                    <p:anim calcmode="lin" valueType="num">
                                      <p:cBhvr>
                                        <p:cTn id="96" dur="500" fill="hold"/>
                                        <p:tgtEl>
                                          <p:spTgt spid="28"/>
                                        </p:tgtEl>
                                        <p:attrNameLst>
                                          <p:attrName>ppt_h</p:attrName>
                                        </p:attrNameLst>
                                      </p:cBhvr>
                                      <p:tavLst>
                                        <p:tav tm="0">
                                          <p:val>
                                            <p:fltVal val="0"/>
                                          </p:val>
                                        </p:tav>
                                        <p:tav tm="100000">
                                          <p:val>
                                            <p:strVal val="#ppt_h"/>
                                          </p:val>
                                        </p:tav>
                                      </p:tavLst>
                                    </p:anim>
                                    <p:animEffect transition="in" filter="fade">
                                      <p:cBhvr>
                                        <p:cTn id="97" dur="500"/>
                                        <p:tgtEl>
                                          <p:spTgt spid="28"/>
                                        </p:tgtEl>
                                      </p:cBhvr>
                                    </p:animEffect>
                                  </p:childTnLst>
                                </p:cTn>
                              </p:par>
                              <p:par>
                                <p:cTn id="98" presetID="53" presetClass="entr" presetSubtype="16" fill="hold" grpId="0" nodeType="withEffect">
                                  <p:stCondLst>
                                    <p:cond delay="0"/>
                                  </p:stCondLst>
                                  <p:childTnLst>
                                    <p:set>
                                      <p:cBhvr>
                                        <p:cTn id="99" dur="1" fill="hold">
                                          <p:stCondLst>
                                            <p:cond delay="0"/>
                                          </p:stCondLst>
                                        </p:cTn>
                                        <p:tgtEl>
                                          <p:spTgt spid="29"/>
                                        </p:tgtEl>
                                        <p:attrNameLst>
                                          <p:attrName>style.visibility</p:attrName>
                                        </p:attrNameLst>
                                      </p:cBhvr>
                                      <p:to>
                                        <p:strVal val="visible"/>
                                      </p:to>
                                    </p:set>
                                    <p:anim calcmode="lin" valueType="num">
                                      <p:cBhvr>
                                        <p:cTn id="100" dur="500" fill="hold"/>
                                        <p:tgtEl>
                                          <p:spTgt spid="29"/>
                                        </p:tgtEl>
                                        <p:attrNameLst>
                                          <p:attrName>ppt_w</p:attrName>
                                        </p:attrNameLst>
                                      </p:cBhvr>
                                      <p:tavLst>
                                        <p:tav tm="0">
                                          <p:val>
                                            <p:fltVal val="0"/>
                                          </p:val>
                                        </p:tav>
                                        <p:tav tm="100000">
                                          <p:val>
                                            <p:strVal val="#ppt_w"/>
                                          </p:val>
                                        </p:tav>
                                      </p:tavLst>
                                    </p:anim>
                                    <p:anim calcmode="lin" valueType="num">
                                      <p:cBhvr>
                                        <p:cTn id="101" dur="500" fill="hold"/>
                                        <p:tgtEl>
                                          <p:spTgt spid="29"/>
                                        </p:tgtEl>
                                        <p:attrNameLst>
                                          <p:attrName>ppt_h</p:attrName>
                                        </p:attrNameLst>
                                      </p:cBhvr>
                                      <p:tavLst>
                                        <p:tav tm="0">
                                          <p:val>
                                            <p:fltVal val="0"/>
                                          </p:val>
                                        </p:tav>
                                        <p:tav tm="100000">
                                          <p:val>
                                            <p:strVal val="#ppt_h"/>
                                          </p:val>
                                        </p:tav>
                                      </p:tavLst>
                                    </p:anim>
                                    <p:animEffect transition="in" filter="fade">
                                      <p:cBhvr>
                                        <p:cTn id="102" dur="500"/>
                                        <p:tgtEl>
                                          <p:spTgt spid="29"/>
                                        </p:tgtEl>
                                      </p:cBhvr>
                                    </p:animEffect>
                                  </p:childTnLst>
                                </p:cTn>
                              </p:par>
                            </p:childTnLst>
                          </p:cTn>
                        </p:par>
                        <p:par>
                          <p:cTn id="103" fill="hold">
                            <p:stCondLst>
                              <p:cond delay="4500"/>
                            </p:stCondLst>
                            <p:childTnLst>
                              <p:par>
                                <p:cTn id="104" presetID="53" presetClass="exit" presetSubtype="32" fill="hold" grpId="1" nodeType="afterEffect">
                                  <p:stCondLst>
                                    <p:cond delay="0"/>
                                  </p:stCondLst>
                                  <p:childTnLst>
                                    <p:anim calcmode="lin" valueType="num">
                                      <p:cBhvr>
                                        <p:cTn id="105" dur="500"/>
                                        <p:tgtEl>
                                          <p:spTgt spid="28"/>
                                        </p:tgtEl>
                                        <p:attrNameLst>
                                          <p:attrName>ppt_w</p:attrName>
                                        </p:attrNameLst>
                                      </p:cBhvr>
                                      <p:tavLst>
                                        <p:tav tm="0">
                                          <p:val>
                                            <p:strVal val="ppt_w"/>
                                          </p:val>
                                        </p:tav>
                                        <p:tav tm="100000">
                                          <p:val>
                                            <p:fltVal val="0"/>
                                          </p:val>
                                        </p:tav>
                                      </p:tavLst>
                                    </p:anim>
                                    <p:anim calcmode="lin" valueType="num">
                                      <p:cBhvr>
                                        <p:cTn id="106" dur="500"/>
                                        <p:tgtEl>
                                          <p:spTgt spid="28"/>
                                        </p:tgtEl>
                                        <p:attrNameLst>
                                          <p:attrName>ppt_h</p:attrName>
                                        </p:attrNameLst>
                                      </p:cBhvr>
                                      <p:tavLst>
                                        <p:tav tm="0">
                                          <p:val>
                                            <p:strVal val="ppt_h"/>
                                          </p:val>
                                        </p:tav>
                                        <p:tav tm="100000">
                                          <p:val>
                                            <p:fltVal val="0"/>
                                          </p:val>
                                        </p:tav>
                                      </p:tavLst>
                                    </p:anim>
                                    <p:animEffect transition="out" filter="fade">
                                      <p:cBhvr>
                                        <p:cTn id="107" dur="500"/>
                                        <p:tgtEl>
                                          <p:spTgt spid="28"/>
                                        </p:tgtEl>
                                      </p:cBhvr>
                                    </p:animEffect>
                                    <p:set>
                                      <p:cBhvr>
                                        <p:cTn id="108" dur="1" fill="hold">
                                          <p:stCondLst>
                                            <p:cond delay="499"/>
                                          </p:stCondLst>
                                        </p:cTn>
                                        <p:tgtEl>
                                          <p:spTgt spid="28"/>
                                        </p:tgtEl>
                                        <p:attrNameLst>
                                          <p:attrName>style.visibility</p:attrName>
                                        </p:attrNameLst>
                                      </p:cBhvr>
                                      <p:to>
                                        <p:strVal val="hidden"/>
                                      </p:to>
                                    </p:set>
                                  </p:childTnLst>
                                </p:cTn>
                              </p:par>
                              <p:par>
                                <p:cTn id="109" presetID="53" presetClass="exit" presetSubtype="32" fill="hold" grpId="1" nodeType="withEffect">
                                  <p:stCondLst>
                                    <p:cond delay="0"/>
                                  </p:stCondLst>
                                  <p:childTnLst>
                                    <p:anim calcmode="lin" valueType="num">
                                      <p:cBhvr>
                                        <p:cTn id="110" dur="500"/>
                                        <p:tgtEl>
                                          <p:spTgt spid="29"/>
                                        </p:tgtEl>
                                        <p:attrNameLst>
                                          <p:attrName>ppt_w</p:attrName>
                                        </p:attrNameLst>
                                      </p:cBhvr>
                                      <p:tavLst>
                                        <p:tav tm="0">
                                          <p:val>
                                            <p:strVal val="ppt_w"/>
                                          </p:val>
                                        </p:tav>
                                        <p:tav tm="100000">
                                          <p:val>
                                            <p:fltVal val="0"/>
                                          </p:val>
                                        </p:tav>
                                      </p:tavLst>
                                    </p:anim>
                                    <p:anim calcmode="lin" valueType="num">
                                      <p:cBhvr>
                                        <p:cTn id="111" dur="500"/>
                                        <p:tgtEl>
                                          <p:spTgt spid="29"/>
                                        </p:tgtEl>
                                        <p:attrNameLst>
                                          <p:attrName>ppt_h</p:attrName>
                                        </p:attrNameLst>
                                      </p:cBhvr>
                                      <p:tavLst>
                                        <p:tav tm="0">
                                          <p:val>
                                            <p:strVal val="ppt_h"/>
                                          </p:val>
                                        </p:tav>
                                        <p:tav tm="100000">
                                          <p:val>
                                            <p:fltVal val="0"/>
                                          </p:val>
                                        </p:tav>
                                      </p:tavLst>
                                    </p:anim>
                                    <p:animEffect transition="out" filter="fade">
                                      <p:cBhvr>
                                        <p:cTn id="112" dur="500"/>
                                        <p:tgtEl>
                                          <p:spTgt spid="29"/>
                                        </p:tgtEl>
                                      </p:cBhvr>
                                    </p:animEffect>
                                    <p:set>
                                      <p:cBhvr>
                                        <p:cTn id="113" dur="1" fill="hold">
                                          <p:stCondLst>
                                            <p:cond delay="499"/>
                                          </p:stCondLst>
                                        </p:cTn>
                                        <p:tgtEl>
                                          <p:spTgt spid="29"/>
                                        </p:tgtEl>
                                        <p:attrNameLst>
                                          <p:attrName>style.visibility</p:attrName>
                                        </p:attrNameLst>
                                      </p:cBhvr>
                                      <p:to>
                                        <p:strVal val="hidden"/>
                                      </p:to>
                                    </p:set>
                                  </p:childTnLst>
                                </p:cTn>
                              </p:par>
                            </p:childTnLst>
                          </p:cTn>
                        </p:par>
                        <p:par>
                          <p:cTn id="114" fill="hold">
                            <p:stCondLst>
                              <p:cond delay="5000"/>
                            </p:stCondLst>
                            <p:childTnLst>
                              <p:par>
                                <p:cTn id="115" presetID="53" presetClass="entr" presetSubtype="16" fill="hold" grpId="0" nodeType="afterEffect">
                                  <p:stCondLst>
                                    <p:cond delay="0"/>
                                  </p:stCondLst>
                                  <p:childTnLst>
                                    <p:set>
                                      <p:cBhvr>
                                        <p:cTn id="116" dur="1" fill="hold">
                                          <p:stCondLst>
                                            <p:cond delay="0"/>
                                          </p:stCondLst>
                                        </p:cTn>
                                        <p:tgtEl>
                                          <p:spTgt spid="30"/>
                                        </p:tgtEl>
                                        <p:attrNameLst>
                                          <p:attrName>style.visibility</p:attrName>
                                        </p:attrNameLst>
                                      </p:cBhvr>
                                      <p:to>
                                        <p:strVal val="visible"/>
                                      </p:to>
                                    </p:set>
                                    <p:anim calcmode="lin" valueType="num">
                                      <p:cBhvr>
                                        <p:cTn id="117" dur="500" fill="hold"/>
                                        <p:tgtEl>
                                          <p:spTgt spid="30"/>
                                        </p:tgtEl>
                                        <p:attrNameLst>
                                          <p:attrName>ppt_w</p:attrName>
                                        </p:attrNameLst>
                                      </p:cBhvr>
                                      <p:tavLst>
                                        <p:tav tm="0">
                                          <p:val>
                                            <p:fltVal val="0"/>
                                          </p:val>
                                        </p:tav>
                                        <p:tav tm="100000">
                                          <p:val>
                                            <p:strVal val="#ppt_w"/>
                                          </p:val>
                                        </p:tav>
                                      </p:tavLst>
                                    </p:anim>
                                    <p:anim calcmode="lin" valueType="num">
                                      <p:cBhvr>
                                        <p:cTn id="118" dur="500" fill="hold"/>
                                        <p:tgtEl>
                                          <p:spTgt spid="30"/>
                                        </p:tgtEl>
                                        <p:attrNameLst>
                                          <p:attrName>ppt_h</p:attrName>
                                        </p:attrNameLst>
                                      </p:cBhvr>
                                      <p:tavLst>
                                        <p:tav tm="0">
                                          <p:val>
                                            <p:fltVal val="0"/>
                                          </p:val>
                                        </p:tav>
                                        <p:tav tm="100000">
                                          <p:val>
                                            <p:strVal val="#ppt_h"/>
                                          </p:val>
                                        </p:tav>
                                      </p:tavLst>
                                    </p:anim>
                                    <p:animEffect transition="in" filter="fade">
                                      <p:cBhvr>
                                        <p:cTn id="119" dur="500"/>
                                        <p:tgtEl>
                                          <p:spTgt spid="30"/>
                                        </p:tgtEl>
                                      </p:cBhvr>
                                    </p:animEffect>
                                  </p:childTnLst>
                                </p:cTn>
                              </p:par>
                              <p:par>
                                <p:cTn id="120" presetID="53" presetClass="entr" presetSubtype="16" fill="hold" grpId="0" nodeType="withEffect">
                                  <p:stCondLst>
                                    <p:cond delay="0"/>
                                  </p:stCondLst>
                                  <p:childTnLst>
                                    <p:set>
                                      <p:cBhvr>
                                        <p:cTn id="121" dur="1" fill="hold">
                                          <p:stCondLst>
                                            <p:cond delay="0"/>
                                          </p:stCondLst>
                                        </p:cTn>
                                        <p:tgtEl>
                                          <p:spTgt spid="31"/>
                                        </p:tgtEl>
                                        <p:attrNameLst>
                                          <p:attrName>style.visibility</p:attrName>
                                        </p:attrNameLst>
                                      </p:cBhvr>
                                      <p:to>
                                        <p:strVal val="visible"/>
                                      </p:to>
                                    </p:set>
                                    <p:anim calcmode="lin" valueType="num">
                                      <p:cBhvr>
                                        <p:cTn id="122" dur="500" fill="hold"/>
                                        <p:tgtEl>
                                          <p:spTgt spid="31"/>
                                        </p:tgtEl>
                                        <p:attrNameLst>
                                          <p:attrName>ppt_w</p:attrName>
                                        </p:attrNameLst>
                                      </p:cBhvr>
                                      <p:tavLst>
                                        <p:tav tm="0">
                                          <p:val>
                                            <p:fltVal val="0"/>
                                          </p:val>
                                        </p:tav>
                                        <p:tav tm="100000">
                                          <p:val>
                                            <p:strVal val="#ppt_w"/>
                                          </p:val>
                                        </p:tav>
                                      </p:tavLst>
                                    </p:anim>
                                    <p:anim calcmode="lin" valueType="num">
                                      <p:cBhvr>
                                        <p:cTn id="123" dur="500" fill="hold"/>
                                        <p:tgtEl>
                                          <p:spTgt spid="31"/>
                                        </p:tgtEl>
                                        <p:attrNameLst>
                                          <p:attrName>ppt_h</p:attrName>
                                        </p:attrNameLst>
                                      </p:cBhvr>
                                      <p:tavLst>
                                        <p:tav tm="0">
                                          <p:val>
                                            <p:fltVal val="0"/>
                                          </p:val>
                                        </p:tav>
                                        <p:tav tm="100000">
                                          <p:val>
                                            <p:strVal val="#ppt_h"/>
                                          </p:val>
                                        </p:tav>
                                      </p:tavLst>
                                    </p:anim>
                                    <p:animEffect transition="in" filter="fade">
                                      <p:cBhvr>
                                        <p:cTn id="124" dur="500"/>
                                        <p:tgtEl>
                                          <p:spTgt spid="31"/>
                                        </p:tgtEl>
                                      </p:cBhvr>
                                    </p:animEffect>
                                  </p:childTnLst>
                                </p:cTn>
                              </p:par>
                            </p:childTnLst>
                          </p:cTn>
                        </p:par>
                        <p:par>
                          <p:cTn id="125" fill="hold">
                            <p:stCondLst>
                              <p:cond delay="5500"/>
                            </p:stCondLst>
                            <p:childTnLst>
                              <p:par>
                                <p:cTn id="126" presetID="53" presetClass="exit" presetSubtype="32" fill="hold" grpId="1" nodeType="afterEffect">
                                  <p:stCondLst>
                                    <p:cond delay="0"/>
                                  </p:stCondLst>
                                  <p:childTnLst>
                                    <p:anim calcmode="lin" valueType="num">
                                      <p:cBhvr>
                                        <p:cTn id="127" dur="500"/>
                                        <p:tgtEl>
                                          <p:spTgt spid="30"/>
                                        </p:tgtEl>
                                        <p:attrNameLst>
                                          <p:attrName>ppt_w</p:attrName>
                                        </p:attrNameLst>
                                      </p:cBhvr>
                                      <p:tavLst>
                                        <p:tav tm="0">
                                          <p:val>
                                            <p:strVal val="ppt_w"/>
                                          </p:val>
                                        </p:tav>
                                        <p:tav tm="100000">
                                          <p:val>
                                            <p:fltVal val="0"/>
                                          </p:val>
                                        </p:tav>
                                      </p:tavLst>
                                    </p:anim>
                                    <p:anim calcmode="lin" valueType="num">
                                      <p:cBhvr>
                                        <p:cTn id="128" dur="500"/>
                                        <p:tgtEl>
                                          <p:spTgt spid="30"/>
                                        </p:tgtEl>
                                        <p:attrNameLst>
                                          <p:attrName>ppt_h</p:attrName>
                                        </p:attrNameLst>
                                      </p:cBhvr>
                                      <p:tavLst>
                                        <p:tav tm="0">
                                          <p:val>
                                            <p:strVal val="ppt_h"/>
                                          </p:val>
                                        </p:tav>
                                        <p:tav tm="100000">
                                          <p:val>
                                            <p:fltVal val="0"/>
                                          </p:val>
                                        </p:tav>
                                      </p:tavLst>
                                    </p:anim>
                                    <p:animEffect transition="out" filter="fade">
                                      <p:cBhvr>
                                        <p:cTn id="129" dur="500"/>
                                        <p:tgtEl>
                                          <p:spTgt spid="30"/>
                                        </p:tgtEl>
                                      </p:cBhvr>
                                    </p:animEffect>
                                    <p:set>
                                      <p:cBhvr>
                                        <p:cTn id="130" dur="1" fill="hold">
                                          <p:stCondLst>
                                            <p:cond delay="499"/>
                                          </p:stCondLst>
                                        </p:cTn>
                                        <p:tgtEl>
                                          <p:spTgt spid="30"/>
                                        </p:tgtEl>
                                        <p:attrNameLst>
                                          <p:attrName>style.visibility</p:attrName>
                                        </p:attrNameLst>
                                      </p:cBhvr>
                                      <p:to>
                                        <p:strVal val="hidden"/>
                                      </p:to>
                                    </p:set>
                                  </p:childTnLst>
                                </p:cTn>
                              </p:par>
                              <p:par>
                                <p:cTn id="131" presetID="53" presetClass="exit" presetSubtype="32" fill="hold" grpId="1" nodeType="withEffect">
                                  <p:stCondLst>
                                    <p:cond delay="0"/>
                                  </p:stCondLst>
                                  <p:childTnLst>
                                    <p:anim calcmode="lin" valueType="num">
                                      <p:cBhvr>
                                        <p:cTn id="132" dur="500"/>
                                        <p:tgtEl>
                                          <p:spTgt spid="31"/>
                                        </p:tgtEl>
                                        <p:attrNameLst>
                                          <p:attrName>ppt_w</p:attrName>
                                        </p:attrNameLst>
                                      </p:cBhvr>
                                      <p:tavLst>
                                        <p:tav tm="0">
                                          <p:val>
                                            <p:strVal val="ppt_w"/>
                                          </p:val>
                                        </p:tav>
                                        <p:tav tm="100000">
                                          <p:val>
                                            <p:fltVal val="0"/>
                                          </p:val>
                                        </p:tav>
                                      </p:tavLst>
                                    </p:anim>
                                    <p:anim calcmode="lin" valueType="num">
                                      <p:cBhvr>
                                        <p:cTn id="133" dur="500"/>
                                        <p:tgtEl>
                                          <p:spTgt spid="31"/>
                                        </p:tgtEl>
                                        <p:attrNameLst>
                                          <p:attrName>ppt_h</p:attrName>
                                        </p:attrNameLst>
                                      </p:cBhvr>
                                      <p:tavLst>
                                        <p:tav tm="0">
                                          <p:val>
                                            <p:strVal val="ppt_h"/>
                                          </p:val>
                                        </p:tav>
                                        <p:tav tm="100000">
                                          <p:val>
                                            <p:fltVal val="0"/>
                                          </p:val>
                                        </p:tav>
                                      </p:tavLst>
                                    </p:anim>
                                    <p:animEffect transition="out" filter="fade">
                                      <p:cBhvr>
                                        <p:cTn id="134" dur="500"/>
                                        <p:tgtEl>
                                          <p:spTgt spid="31"/>
                                        </p:tgtEl>
                                      </p:cBhvr>
                                    </p:animEffect>
                                    <p:set>
                                      <p:cBhvr>
                                        <p:cTn id="135" dur="1" fill="hold">
                                          <p:stCondLst>
                                            <p:cond delay="499"/>
                                          </p:stCondLst>
                                        </p:cTn>
                                        <p:tgtEl>
                                          <p:spTgt spid="31"/>
                                        </p:tgtEl>
                                        <p:attrNameLst>
                                          <p:attrName>style.visibility</p:attrName>
                                        </p:attrNameLst>
                                      </p:cBhvr>
                                      <p:to>
                                        <p:strVal val="hidden"/>
                                      </p:to>
                                    </p:set>
                                  </p:childTnLst>
                                </p:cTn>
                              </p:par>
                            </p:childTnLst>
                          </p:cTn>
                        </p:par>
                        <p:par>
                          <p:cTn id="136" fill="hold">
                            <p:stCondLst>
                              <p:cond delay="6000"/>
                            </p:stCondLst>
                            <p:childTnLst>
                              <p:par>
                                <p:cTn id="137" presetID="53" presetClass="entr" presetSubtype="16" fill="hold" grpId="0" nodeType="afterEffect">
                                  <p:stCondLst>
                                    <p:cond delay="0"/>
                                  </p:stCondLst>
                                  <p:childTnLst>
                                    <p:set>
                                      <p:cBhvr>
                                        <p:cTn id="138" dur="1" fill="hold">
                                          <p:stCondLst>
                                            <p:cond delay="0"/>
                                          </p:stCondLst>
                                        </p:cTn>
                                        <p:tgtEl>
                                          <p:spTgt spid="32"/>
                                        </p:tgtEl>
                                        <p:attrNameLst>
                                          <p:attrName>style.visibility</p:attrName>
                                        </p:attrNameLst>
                                      </p:cBhvr>
                                      <p:to>
                                        <p:strVal val="visible"/>
                                      </p:to>
                                    </p:set>
                                    <p:anim calcmode="lin" valueType="num">
                                      <p:cBhvr>
                                        <p:cTn id="139" dur="500" fill="hold"/>
                                        <p:tgtEl>
                                          <p:spTgt spid="32"/>
                                        </p:tgtEl>
                                        <p:attrNameLst>
                                          <p:attrName>ppt_w</p:attrName>
                                        </p:attrNameLst>
                                      </p:cBhvr>
                                      <p:tavLst>
                                        <p:tav tm="0">
                                          <p:val>
                                            <p:fltVal val="0"/>
                                          </p:val>
                                        </p:tav>
                                        <p:tav tm="100000">
                                          <p:val>
                                            <p:strVal val="#ppt_w"/>
                                          </p:val>
                                        </p:tav>
                                      </p:tavLst>
                                    </p:anim>
                                    <p:anim calcmode="lin" valueType="num">
                                      <p:cBhvr>
                                        <p:cTn id="140" dur="500" fill="hold"/>
                                        <p:tgtEl>
                                          <p:spTgt spid="32"/>
                                        </p:tgtEl>
                                        <p:attrNameLst>
                                          <p:attrName>ppt_h</p:attrName>
                                        </p:attrNameLst>
                                      </p:cBhvr>
                                      <p:tavLst>
                                        <p:tav tm="0">
                                          <p:val>
                                            <p:fltVal val="0"/>
                                          </p:val>
                                        </p:tav>
                                        <p:tav tm="100000">
                                          <p:val>
                                            <p:strVal val="#ppt_h"/>
                                          </p:val>
                                        </p:tav>
                                      </p:tavLst>
                                    </p:anim>
                                    <p:animEffect transition="in" filter="fade">
                                      <p:cBhvr>
                                        <p:cTn id="141" dur="500"/>
                                        <p:tgtEl>
                                          <p:spTgt spid="32"/>
                                        </p:tgtEl>
                                      </p:cBhvr>
                                    </p:animEffect>
                                  </p:childTnLst>
                                </p:cTn>
                              </p:par>
                              <p:par>
                                <p:cTn id="142" presetID="53" presetClass="entr" presetSubtype="16" fill="hold" grpId="0" nodeType="withEffect">
                                  <p:stCondLst>
                                    <p:cond delay="0"/>
                                  </p:stCondLst>
                                  <p:childTnLst>
                                    <p:set>
                                      <p:cBhvr>
                                        <p:cTn id="143" dur="1" fill="hold">
                                          <p:stCondLst>
                                            <p:cond delay="0"/>
                                          </p:stCondLst>
                                        </p:cTn>
                                        <p:tgtEl>
                                          <p:spTgt spid="33"/>
                                        </p:tgtEl>
                                        <p:attrNameLst>
                                          <p:attrName>style.visibility</p:attrName>
                                        </p:attrNameLst>
                                      </p:cBhvr>
                                      <p:to>
                                        <p:strVal val="visible"/>
                                      </p:to>
                                    </p:set>
                                    <p:anim calcmode="lin" valueType="num">
                                      <p:cBhvr>
                                        <p:cTn id="144" dur="500" fill="hold"/>
                                        <p:tgtEl>
                                          <p:spTgt spid="33"/>
                                        </p:tgtEl>
                                        <p:attrNameLst>
                                          <p:attrName>ppt_w</p:attrName>
                                        </p:attrNameLst>
                                      </p:cBhvr>
                                      <p:tavLst>
                                        <p:tav tm="0">
                                          <p:val>
                                            <p:fltVal val="0"/>
                                          </p:val>
                                        </p:tav>
                                        <p:tav tm="100000">
                                          <p:val>
                                            <p:strVal val="#ppt_w"/>
                                          </p:val>
                                        </p:tav>
                                      </p:tavLst>
                                    </p:anim>
                                    <p:anim calcmode="lin" valueType="num">
                                      <p:cBhvr>
                                        <p:cTn id="145" dur="500" fill="hold"/>
                                        <p:tgtEl>
                                          <p:spTgt spid="33"/>
                                        </p:tgtEl>
                                        <p:attrNameLst>
                                          <p:attrName>ppt_h</p:attrName>
                                        </p:attrNameLst>
                                      </p:cBhvr>
                                      <p:tavLst>
                                        <p:tav tm="0">
                                          <p:val>
                                            <p:fltVal val="0"/>
                                          </p:val>
                                        </p:tav>
                                        <p:tav tm="100000">
                                          <p:val>
                                            <p:strVal val="#ppt_h"/>
                                          </p:val>
                                        </p:tav>
                                      </p:tavLst>
                                    </p:anim>
                                    <p:animEffect transition="in" filter="fade">
                                      <p:cBhvr>
                                        <p:cTn id="146" dur="500"/>
                                        <p:tgtEl>
                                          <p:spTgt spid="33"/>
                                        </p:tgtEl>
                                      </p:cBhvr>
                                    </p:animEffect>
                                  </p:childTnLst>
                                </p:cTn>
                              </p:par>
                            </p:childTnLst>
                          </p:cTn>
                        </p:par>
                        <p:par>
                          <p:cTn id="147" fill="hold">
                            <p:stCondLst>
                              <p:cond delay="6500"/>
                            </p:stCondLst>
                            <p:childTnLst>
                              <p:par>
                                <p:cTn id="148" presetID="53" presetClass="exit" presetSubtype="32" fill="hold" grpId="1" nodeType="afterEffect">
                                  <p:stCondLst>
                                    <p:cond delay="0"/>
                                  </p:stCondLst>
                                  <p:childTnLst>
                                    <p:anim calcmode="lin" valueType="num">
                                      <p:cBhvr>
                                        <p:cTn id="149" dur="500"/>
                                        <p:tgtEl>
                                          <p:spTgt spid="32"/>
                                        </p:tgtEl>
                                        <p:attrNameLst>
                                          <p:attrName>ppt_w</p:attrName>
                                        </p:attrNameLst>
                                      </p:cBhvr>
                                      <p:tavLst>
                                        <p:tav tm="0">
                                          <p:val>
                                            <p:strVal val="ppt_w"/>
                                          </p:val>
                                        </p:tav>
                                        <p:tav tm="100000">
                                          <p:val>
                                            <p:fltVal val="0"/>
                                          </p:val>
                                        </p:tav>
                                      </p:tavLst>
                                    </p:anim>
                                    <p:anim calcmode="lin" valueType="num">
                                      <p:cBhvr>
                                        <p:cTn id="150" dur="500"/>
                                        <p:tgtEl>
                                          <p:spTgt spid="32"/>
                                        </p:tgtEl>
                                        <p:attrNameLst>
                                          <p:attrName>ppt_h</p:attrName>
                                        </p:attrNameLst>
                                      </p:cBhvr>
                                      <p:tavLst>
                                        <p:tav tm="0">
                                          <p:val>
                                            <p:strVal val="ppt_h"/>
                                          </p:val>
                                        </p:tav>
                                        <p:tav tm="100000">
                                          <p:val>
                                            <p:fltVal val="0"/>
                                          </p:val>
                                        </p:tav>
                                      </p:tavLst>
                                    </p:anim>
                                    <p:animEffect transition="out" filter="fade">
                                      <p:cBhvr>
                                        <p:cTn id="151" dur="500"/>
                                        <p:tgtEl>
                                          <p:spTgt spid="32"/>
                                        </p:tgtEl>
                                      </p:cBhvr>
                                    </p:animEffect>
                                    <p:set>
                                      <p:cBhvr>
                                        <p:cTn id="152" dur="1" fill="hold">
                                          <p:stCondLst>
                                            <p:cond delay="499"/>
                                          </p:stCondLst>
                                        </p:cTn>
                                        <p:tgtEl>
                                          <p:spTgt spid="32"/>
                                        </p:tgtEl>
                                        <p:attrNameLst>
                                          <p:attrName>style.visibility</p:attrName>
                                        </p:attrNameLst>
                                      </p:cBhvr>
                                      <p:to>
                                        <p:strVal val="hidden"/>
                                      </p:to>
                                    </p:set>
                                  </p:childTnLst>
                                </p:cTn>
                              </p:par>
                              <p:par>
                                <p:cTn id="153" presetID="53" presetClass="exit" presetSubtype="32" fill="hold" grpId="1" nodeType="withEffect">
                                  <p:stCondLst>
                                    <p:cond delay="0"/>
                                  </p:stCondLst>
                                  <p:childTnLst>
                                    <p:anim calcmode="lin" valueType="num">
                                      <p:cBhvr>
                                        <p:cTn id="154" dur="500"/>
                                        <p:tgtEl>
                                          <p:spTgt spid="33"/>
                                        </p:tgtEl>
                                        <p:attrNameLst>
                                          <p:attrName>ppt_w</p:attrName>
                                        </p:attrNameLst>
                                      </p:cBhvr>
                                      <p:tavLst>
                                        <p:tav tm="0">
                                          <p:val>
                                            <p:strVal val="ppt_w"/>
                                          </p:val>
                                        </p:tav>
                                        <p:tav tm="100000">
                                          <p:val>
                                            <p:fltVal val="0"/>
                                          </p:val>
                                        </p:tav>
                                      </p:tavLst>
                                    </p:anim>
                                    <p:anim calcmode="lin" valueType="num">
                                      <p:cBhvr>
                                        <p:cTn id="155" dur="500"/>
                                        <p:tgtEl>
                                          <p:spTgt spid="33"/>
                                        </p:tgtEl>
                                        <p:attrNameLst>
                                          <p:attrName>ppt_h</p:attrName>
                                        </p:attrNameLst>
                                      </p:cBhvr>
                                      <p:tavLst>
                                        <p:tav tm="0">
                                          <p:val>
                                            <p:strVal val="ppt_h"/>
                                          </p:val>
                                        </p:tav>
                                        <p:tav tm="100000">
                                          <p:val>
                                            <p:fltVal val="0"/>
                                          </p:val>
                                        </p:tav>
                                      </p:tavLst>
                                    </p:anim>
                                    <p:animEffect transition="out" filter="fade">
                                      <p:cBhvr>
                                        <p:cTn id="156" dur="500"/>
                                        <p:tgtEl>
                                          <p:spTgt spid="33"/>
                                        </p:tgtEl>
                                      </p:cBhvr>
                                    </p:animEffect>
                                    <p:set>
                                      <p:cBhvr>
                                        <p:cTn id="157" dur="1" fill="hold">
                                          <p:stCondLst>
                                            <p:cond delay="499"/>
                                          </p:stCondLst>
                                        </p:cTn>
                                        <p:tgtEl>
                                          <p:spTgt spid="33"/>
                                        </p:tgtEl>
                                        <p:attrNameLst>
                                          <p:attrName>style.visibility</p:attrName>
                                        </p:attrNameLst>
                                      </p:cBhvr>
                                      <p:to>
                                        <p:strVal val="hidden"/>
                                      </p:to>
                                    </p:set>
                                  </p:childTnLst>
                                </p:cTn>
                              </p:par>
                            </p:childTnLst>
                          </p:cTn>
                        </p:par>
                        <p:par>
                          <p:cTn id="158" fill="hold">
                            <p:stCondLst>
                              <p:cond delay="7000"/>
                            </p:stCondLst>
                            <p:childTnLst>
                              <p:par>
                                <p:cTn id="159" presetID="53" presetClass="entr" presetSubtype="16" fill="hold" grpId="0" nodeType="afterEffect">
                                  <p:stCondLst>
                                    <p:cond delay="0"/>
                                  </p:stCondLst>
                                  <p:childTnLst>
                                    <p:set>
                                      <p:cBhvr>
                                        <p:cTn id="160" dur="1" fill="hold">
                                          <p:stCondLst>
                                            <p:cond delay="0"/>
                                          </p:stCondLst>
                                        </p:cTn>
                                        <p:tgtEl>
                                          <p:spTgt spid="43"/>
                                        </p:tgtEl>
                                        <p:attrNameLst>
                                          <p:attrName>style.visibility</p:attrName>
                                        </p:attrNameLst>
                                      </p:cBhvr>
                                      <p:to>
                                        <p:strVal val="visible"/>
                                      </p:to>
                                    </p:set>
                                    <p:anim calcmode="lin" valueType="num">
                                      <p:cBhvr>
                                        <p:cTn id="161" dur="500" fill="hold"/>
                                        <p:tgtEl>
                                          <p:spTgt spid="43"/>
                                        </p:tgtEl>
                                        <p:attrNameLst>
                                          <p:attrName>ppt_w</p:attrName>
                                        </p:attrNameLst>
                                      </p:cBhvr>
                                      <p:tavLst>
                                        <p:tav tm="0">
                                          <p:val>
                                            <p:fltVal val="0"/>
                                          </p:val>
                                        </p:tav>
                                        <p:tav tm="100000">
                                          <p:val>
                                            <p:strVal val="#ppt_w"/>
                                          </p:val>
                                        </p:tav>
                                      </p:tavLst>
                                    </p:anim>
                                    <p:anim calcmode="lin" valueType="num">
                                      <p:cBhvr>
                                        <p:cTn id="162" dur="500" fill="hold"/>
                                        <p:tgtEl>
                                          <p:spTgt spid="43"/>
                                        </p:tgtEl>
                                        <p:attrNameLst>
                                          <p:attrName>ppt_h</p:attrName>
                                        </p:attrNameLst>
                                      </p:cBhvr>
                                      <p:tavLst>
                                        <p:tav tm="0">
                                          <p:val>
                                            <p:fltVal val="0"/>
                                          </p:val>
                                        </p:tav>
                                        <p:tav tm="100000">
                                          <p:val>
                                            <p:strVal val="#ppt_h"/>
                                          </p:val>
                                        </p:tav>
                                      </p:tavLst>
                                    </p:anim>
                                    <p:animEffect transition="in" filter="fade">
                                      <p:cBhvr>
                                        <p:cTn id="163" dur="500"/>
                                        <p:tgtEl>
                                          <p:spTgt spid="43"/>
                                        </p:tgtEl>
                                      </p:cBhvr>
                                    </p:animEffect>
                                  </p:childTnLst>
                                </p:cTn>
                              </p:par>
                              <p:par>
                                <p:cTn id="164" presetID="53" presetClass="entr" presetSubtype="16" fill="hold" grpId="0" nodeType="withEffect">
                                  <p:stCondLst>
                                    <p:cond delay="0"/>
                                  </p:stCondLst>
                                  <p:childTnLst>
                                    <p:set>
                                      <p:cBhvr>
                                        <p:cTn id="165" dur="1" fill="hold">
                                          <p:stCondLst>
                                            <p:cond delay="0"/>
                                          </p:stCondLst>
                                        </p:cTn>
                                        <p:tgtEl>
                                          <p:spTgt spid="44"/>
                                        </p:tgtEl>
                                        <p:attrNameLst>
                                          <p:attrName>style.visibility</p:attrName>
                                        </p:attrNameLst>
                                      </p:cBhvr>
                                      <p:to>
                                        <p:strVal val="visible"/>
                                      </p:to>
                                    </p:set>
                                    <p:anim calcmode="lin" valueType="num">
                                      <p:cBhvr>
                                        <p:cTn id="166" dur="500" fill="hold"/>
                                        <p:tgtEl>
                                          <p:spTgt spid="44"/>
                                        </p:tgtEl>
                                        <p:attrNameLst>
                                          <p:attrName>ppt_w</p:attrName>
                                        </p:attrNameLst>
                                      </p:cBhvr>
                                      <p:tavLst>
                                        <p:tav tm="0">
                                          <p:val>
                                            <p:fltVal val="0"/>
                                          </p:val>
                                        </p:tav>
                                        <p:tav tm="100000">
                                          <p:val>
                                            <p:strVal val="#ppt_w"/>
                                          </p:val>
                                        </p:tav>
                                      </p:tavLst>
                                    </p:anim>
                                    <p:anim calcmode="lin" valueType="num">
                                      <p:cBhvr>
                                        <p:cTn id="167" dur="500" fill="hold"/>
                                        <p:tgtEl>
                                          <p:spTgt spid="44"/>
                                        </p:tgtEl>
                                        <p:attrNameLst>
                                          <p:attrName>ppt_h</p:attrName>
                                        </p:attrNameLst>
                                      </p:cBhvr>
                                      <p:tavLst>
                                        <p:tav tm="0">
                                          <p:val>
                                            <p:fltVal val="0"/>
                                          </p:val>
                                        </p:tav>
                                        <p:tav tm="100000">
                                          <p:val>
                                            <p:strVal val="#ppt_h"/>
                                          </p:val>
                                        </p:tav>
                                      </p:tavLst>
                                    </p:anim>
                                    <p:animEffect transition="in" filter="fade">
                                      <p:cBhvr>
                                        <p:cTn id="168" dur="500"/>
                                        <p:tgtEl>
                                          <p:spTgt spid="44"/>
                                        </p:tgtEl>
                                      </p:cBhvr>
                                    </p:animEffect>
                                  </p:childTnLst>
                                </p:cTn>
                              </p:par>
                            </p:childTnLst>
                          </p:cTn>
                        </p:par>
                        <p:par>
                          <p:cTn id="169" fill="hold">
                            <p:stCondLst>
                              <p:cond delay="7500"/>
                            </p:stCondLst>
                            <p:childTnLst>
                              <p:par>
                                <p:cTn id="170" presetID="53" presetClass="exit" presetSubtype="32" fill="hold" grpId="1" nodeType="afterEffect">
                                  <p:stCondLst>
                                    <p:cond delay="0"/>
                                  </p:stCondLst>
                                  <p:childTnLst>
                                    <p:anim calcmode="lin" valueType="num">
                                      <p:cBhvr>
                                        <p:cTn id="171" dur="500"/>
                                        <p:tgtEl>
                                          <p:spTgt spid="43"/>
                                        </p:tgtEl>
                                        <p:attrNameLst>
                                          <p:attrName>ppt_w</p:attrName>
                                        </p:attrNameLst>
                                      </p:cBhvr>
                                      <p:tavLst>
                                        <p:tav tm="0">
                                          <p:val>
                                            <p:strVal val="ppt_w"/>
                                          </p:val>
                                        </p:tav>
                                        <p:tav tm="100000">
                                          <p:val>
                                            <p:fltVal val="0"/>
                                          </p:val>
                                        </p:tav>
                                      </p:tavLst>
                                    </p:anim>
                                    <p:anim calcmode="lin" valueType="num">
                                      <p:cBhvr>
                                        <p:cTn id="172" dur="500"/>
                                        <p:tgtEl>
                                          <p:spTgt spid="43"/>
                                        </p:tgtEl>
                                        <p:attrNameLst>
                                          <p:attrName>ppt_h</p:attrName>
                                        </p:attrNameLst>
                                      </p:cBhvr>
                                      <p:tavLst>
                                        <p:tav tm="0">
                                          <p:val>
                                            <p:strVal val="ppt_h"/>
                                          </p:val>
                                        </p:tav>
                                        <p:tav tm="100000">
                                          <p:val>
                                            <p:fltVal val="0"/>
                                          </p:val>
                                        </p:tav>
                                      </p:tavLst>
                                    </p:anim>
                                    <p:animEffect transition="out" filter="fade">
                                      <p:cBhvr>
                                        <p:cTn id="173" dur="500"/>
                                        <p:tgtEl>
                                          <p:spTgt spid="43"/>
                                        </p:tgtEl>
                                      </p:cBhvr>
                                    </p:animEffect>
                                    <p:set>
                                      <p:cBhvr>
                                        <p:cTn id="174" dur="1" fill="hold">
                                          <p:stCondLst>
                                            <p:cond delay="499"/>
                                          </p:stCondLst>
                                        </p:cTn>
                                        <p:tgtEl>
                                          <p:spTgt spid="43"/>
                                        </p:tgtEl>
                                        <p:attrNameLst>
                                          <p:attrName>style.visibility</p:attrName>
                                        </p:attrNameLst>
                                      </p:cBhvr>
                                      <p:to>
                                        <p:strVal val="hidden"/>
                                      </p:to>
                                    </p:set>
                                  </p:childTnLst>
                                </p:cTn>
                              </p:par>
                              <p:par>
                                <p:cTn id="175" presetID="53" presetClass="exit" presetSubtype="32" fill="hold" grpId="1" nodeType="withEffect">
                                  <p:stCondLst>
                                    <p:cond delay="0"/>
                                  </p:stCondLst>
                                  <p:childTnLst>
                                    <p:anim calcmode="lin" valueType="num">
                                      <p:cBhvr>
                                        <p:cTn id="176" dur="500"/>
                                        <p:tgtEl>
                                          <p:spTgt spid="44"/>
                                        </p:tgtEl>
                                        <p:attrNameLst>
                                          <p:attrName>ppt_w</p:attrName>
                                        </p:attrNameLst>
                                      </p:cBhvr>
                                      <p:tavLst>
                                        <p:tav tm="0">
                                          <p:val>
                                            <p:strVal val="ppt_w"/>
                                          </p:val>
                                        </p:tav>
                                        <p:tav tm="100000">
                                          <p:val>
                                            <p:fltVal val="0"/>
                                          </p:val>
                                        </p:tav>
                                      </p:tavLst>
                                    </p:anim>
                                    <p:anim calcmode="lin" valueType="num">
                                      <p:cBhvr>
                                        <p:cTn id="177" dur="500"/>
                                        <p:tgtEl>
                                          <p:spTgt spid="44"/>
                                        </p:tgtEl>
                                        <p:attrNameLst>
                                          <p:attrName>ppt_h</p:attrName>
                                        </p:attrNameLst>
                                      </p:cBhvr>
                                      <p:tavLst>
                                        <p:tav tm="0">
                                          <p:val>
                                            <p:strVal val="ppt_h"/>
                                          </p:val>
                                        </p:tav>
                                        <p:tav tm="100000">
                                          <p:val>
                                            <p:fltVal val="0"/>
                                          </p:val>
                                        </p:tav>
                                      </p:tavLst>
                                    </p:anim>
                                    <p:animEffect transition="out" filter="fade">
                                      <p:cBhvr>
                                        <p:cTn id="178" dur="500"/>
                                        <p:tgtEl>
                                          <p:spTgt spid="44"/>
                                        </p:tgtEl>
                                      </p:cBhvr>
                                    </p:animEffect>
                                    <p:set>
                                      <p:cBhvr>
                                        <p:cTn id="179" dur="1" fill="hold">
                                          <p:stCondLst>
                                            <p:cond delay="499"/>
                                          </p:stCondLst>
                                        </p:cTn>
                                        <p:tgtEl>
                                          <p:spTgt spid="44"/>
                                        </p:tgtEl>
                                        <p:attrNameLst>
                                          <p:attrName>style.visibility</p:attrName>
                                        </p:attrNameLst>
                                      </p:cBhvr>
                                      <p:to>
                                        <p:strVal val="hidden"/>
                                      </p:to>
                                    </p:set>
                                  </p:childTnLst>
                                </p:cTn>
                              </p:par>
                            </p:childTnLst>
                          </p:cTn>
                        </p:par>
                        <p:par>
                          <p:cTn id="180" fill="hold">
                            <p:stCondLst>
                              <p:cond delay="8000"/>
                            </p:stCondLst>
                            <p:childTnLst>
                              <p:par>
                                <p:cTn id="181" presetID="53" presetClass="entr" presetSubtype="16" fill="hold" grpId="0" nodeType="afterEffect">
                                  <p:stCondLst>
                                    <p:cond delay="0"/>
                                  </p:stCondLst>
                                  <p:childTnLst>
                                    <p:set>
                                      <p:cBhvr>
                                        <p:cTn id="182" dur="1" fill="hold">
                                          <p:stCondLst>
                                            <p:cond delay="0"/>
                                          </p:stCondLst>
                                        </p:cTn>
                                        <p:tgtEl>
                                          <p:spTgt spid="45"/>
                                        </p:tgtEl>
                                        <p:attrNameLst>
                                          <p:attrName>style.visibility</p:attrName>
                                        </p:attrNameLst>
                                      </p:cBhvr>
                                      <p:to>
                                        <p:strVal val="visible"/>
                                      </p:to>
                                    </p:set>
                                    <p:anim calcmode="lin" valueType="num">
                                      <p:cBhvr>
                                        <p:cTn id="183" dur="500" fill="hold"/>
                                        <p:tgtEl>
                                          <p:spTgt spid="45"/>
                                        </p:tgtEl>
                                        <p:attrNameLst>
                                          <p:attrName>ppt_w</p:attrName>
                                        </p:attrNameLst>
                                      </p:cBhvr>
                                      <p:tavLst>
                                        <p:tav tm="0">
                                          <p:val>
                                            <p:fltVal val="0"/>
                                          </p:val>
                                        </p:tav>
                                        <p:tav tm="100000">
                                          <p:val>
                                            <p:strVal val="#ppt_w"/>
                                          </p:val>
                                        </p:tav>
                                      </p:tavLst>
                                    </p:anim>
                                    <p:anim calcmode="lin" valueType="num">
                                      <p:cBhvr>
                                        <p:cTn id="184" dur="500" fill="hold"/>
                                        <p:tgtEl>
                                          <p:spTgt spid="45"/>
                                        </p:tgtEl>
                                        <p:attrNameLst>
                                          <p:attrName>ppt_h</p:attrName>
                                        </p:attrNameLst>
                                      </p:cBhvr>
                                      <p:tavLst>
                                        <p:tav tm="0">
                                          <p:val>
                                            <p:fltVal val="0"/>
                                          </p:val>
                                        </p:tav>
                                        <p:tav tm="100000">
                                          <p:val>
                                            <p:strVal val="#ppt_h"/>
                                          </p:val>
                                        </p:tav>
                                      </p:tavLst>
                                    </p:anim>
                                    <p:animEffect transition="in" filter="fade">
                                      <p:cBhvr>
                                        <p:cTn id="185" dur="500"/>
                                        <p:tgtEl>
                                          <p:spTgt spid="45"/>
                                        </p:tgtEl>
                                      </p:cBhvr>
                                    </p:animEffect>
                                  </p:childTnLst>
                                </p:cTn>
                              </p:par>
                              <p:par>
                                <p:cTn id="186" presetID="53" presetClass="entr" presetSubtype="16" fill="hold" grpId="0" nodeType="withEffect">
                                  <p:stCondLst>
                                    <p:cond delay="0"/>
                                  </p:stCondLst>
                                  <p:childTnLst>
                                    <p:set>
                                      <p:cBhvr>
                                        <p:cTn id="187" dur="1" fill="hold">
                                          <p:stCondLst>
                                            <p:cond delay="0"/>
                                          </p:stCondLst>
                                        </p:cTn>
                                        <p:tgtEl>
                                          <p:spTgt spid="46"/>
                                        </p:tgtEl>
                                        <p:attrNameLst>
                                          <p:attrName>style.visibility</p:attrName>
                                        </p:attrNameLst>
                                      </p:cBhvr>
                                      <p:to>
                                        <p:strVal val="visible"/>
                                      </p:to>
                                    </p:set>
                                    <p:anim calcmode="lin" valueType="num">
                                      <p:cBhvr>
                                        <p:cTn id="188" dur="500" fill="hold"/>
                                        <p:tgtEl>
                                          <p:spTgt spid="46"/>
                                        </p:tgtEl>
                                        <p:attrNameLst>
                                          <p:attrName>ppt_w</p:attrName>
                                        </p:attrNameLst>
                                      </p:cBhvr>
                                      <p:tavLst>
                                        <p:tav tm="0">
                                          <p:val>
                                            <p:fltVal val="0"/>
                                          </p:val>
                                        </p:tav>
                                        <p:tav tm="100000">
                                          <p:val>
                                            <p:strVal val="#ppt_w"/>
                                          </p:val>
                                        </p:tav>
                                      </p:tavLst>
                                    </p:anim>
                                    <p:anim calcmode="lin" valueType="num">
                                      <p:cBhvr>
                                        <p:cTn id="189" dur="500" fill="hold"/>
                                        <p:tgtEl>
                                          <p:spTgt spid="46"/>
                                        </p:tgtEl>
                                        <p:attrNameLst>
                                          <p:attrName>ppt_h</p:attrName>
                                        </p:attrNameLst>
                                      </p:cBhvr>
                                      <p:tavLst>
                                        <p:tav tm="0">
                                          <p:val>
                                            <p:fltVal val="0"/>
                                          </p:val>
                                        </p:tav>
                                        <p:tav tm="100000">
                                          <p:val>
                                            <p:strVal val="#ppt_h"/>
                                          </p:val>
                                        </p:tav>
                                      </p:tavLst>
                                    </p:anim>
                                    <p:animEffect transition="in" filter="fade">
                                      <p:cBhvr>
                                        <p:cTn id="190" dur="500"/>
                                        <p:tgtEl>
                                          <p:spTgt spid="46"/>
                                        </p:tgtEl>
                                      </p:cBhvr>
                                    </p:animEffect>
                                  </p:childTnLst>
                                </p:cTn>
                              </p:par>
                            </p:childTnLst>
                          </p:cTn>
                        </p:par>
                        <p:par>
                          <p:cTn id="191" fill="hold">
                            <p:stCondLst>
                              <p:cond delay="8500"/>
                            </p:stCondLst>
                            <p:childTnLst>
                              <p:par>
                                <p:cTn id="192" presetID="53" presetClass="exit" presetSubtype="32" fill="hold" grpId="1" nodeType="afterEffect">
                                  <p:stCondLst>
                                    <p:cond delay="0"/>
                                  </p:stCondLst>
                                  <p:childTnLst>
                                    <p:anim calcmode="lin" valueType="num">
                                      <p:cBhvr>
                                        <p:cTn id="193" dur="500"/>
                                        <p:tgtEl>
                                          <p:spTgt spid="45"/>
                                        </p:tgtEl>
                                        <p:attrNameLst>
                                          <p:attrName>ppt_w</p:attrName>
                                        </p:attrNameLst>
                                      </p:cBhvr>
                                      <p:tavLst>
                                        <p:tav tm="0">
                                          <p:val>
                                            <p:strVal val="ppt_w"/>
                                          </p:val>
                                        </p:tav>
                                        <p:tav tm="100000">
                                          <p:val>
                                            <p:fltVal val="0"/>
                                          </p:val>
                                        </p:tav>
                                      </p:tavLst>
                                    </p:anim>
                                    <p:anim calcmode="lin" valueType="num">
                                      <p:cBhvr>
                                        <p:cTn id="194" dur="500"/>
                                        <p:tgtEl>
                                          <p:spTgt spid="45"/>
                                        </p:tgtEl>
                                        <p:attrNameLst>
                                          <p:attrName>ppt_h</p:attrName>
                                        </p:attrNameLst>
                                      </p:cBhvr>
                                      <p:tavLst>
                                        <p:tav tm="0">
                                          <p:val>
                                            <p:strVal val="ppt_h"/>
                                          </p:val>
                                        </p:tav>
                                        <p:tav tm="100000">
                                          <p:val>
                                            <p:fltVal val="0"/>
                                          </p:val>
                                        </p:tav>
                                      </p:tavLst>
                                    </p:anim>
                                    <p:animEffect transition="out" filter="fade">
                                      <p:cBhvr>
                                        <p:cTn id="195" dur="500"/>
                                        <p:tgtEl>
                                          <p:spTgt spid="45"/>
                                        </p:tgtEl>
                                      </p:cBhvr>
                                    </p:animEffect>
                                    <p:set>
                                      <p:cBhvr>
                                        <p:cTn id="196" dur="1" fill="hold">
                                          <p:stCondLst>
                                            <p:cond delay="499"/>
                                          </p:stCondLst>
                                        </p:cTn>
                                        <p:tgtEl>
                                          <p:spTgt spid="45"/>
                                        </p:tgtEl>
                                        <p:attrNameLst>
                                          <p:attrName>style.visibility</p:attrName>
                                        </p:attrNameLst>
                                      </p:cBhvr>
                                      <p:to>
                                        <p:strVal val="hidden"/>
                                      </p:to>
                                    </p:set>
                                  </p:childTnLst>
                                </p:cTn>
                              </p:par>
                              <p:par>
                                <p:cTn id="197" presetID="53" presetClass="exit" presetSubtype="32" fill="hold" grpId="1" nodeType="withEffect">
                                  <p:stCondLst>
                                    <p:cond delay="0"/>
                                  </p:stCondLst>
                                  <p:childTnLst>
                                    <p:anim calcmode="lin" valueType="num">
                                      <p:cBhvr>
                                        <p:cTn id="198" dur="500"/>
                                        <p:tgtEl>
                                          <p:spTgt spid="46"/>
                                        </p:tgtEl>
                                        <p:attrNameLst>
                                          <p:attrName>ppt_w</p:attrName>
                                        </p:attrNameLst>
                                      </p:cBhvr>
                                      <p:tavLst>
                                        <p:tav tm="0">
                                          <p:val>
                                            <p:strVal val="ppt_w"/>
                                          </p:val>
                                        </p:tav>
                                        <p:tav tm="100000">
                                          <p:val>
                                            <p:fltVal val="0"/>
                                          </p:val>
                                        </p:tav>
                                      </p:tavLst>
                                    </p:anim>
                                    <p:anim calcmode="lin" valueType="num">
                                      <p:cBhvr>
                                        <p:cTn id="199" dur="500"/>
                                        <p:tgtEl>
                                          <p:spTgt spid="46"/>
                                        </p:tgtEl>
                                        <p:attrNameLst>
                                          <p:attrName>ppt_h</p:attrName>
                                        </p:attrNameLst>
                                      </p:cBhvr>
                                      <p:tavLst>
                                        <p:tav tm="0">
                                          <p:val>
                                            <p:strVal val="ppt_h"/>
                                          </p:val>
                                        </p:tav>
                                        <p:tav tm="100000">
                                          <p:val>
                                            <p:fltVal val="0"/>
                                          </p:val>
                                        </p:tav>
                                      </p:tavLst>
                                    </p:anim>
                                    <p:animEffect transition="out" filter="fade">
                                      <p:cBhvr>
                                        <p:cTn id="200" dur="500"/>
                                        <p:tgtEl>
                                          <p:spTgt spid="46"/>
                                        </p:tgtEl>
                                      </p:cBhvr>
                                    </p:animEffect>
                                    <p:set>
                                      <p:cBhvr>
                                        <p:cTn id="201" dur="1" fill="hold">
                                          <p:stCondLst>
                                            <p:cond delay="499"/>
                                          </p:stCondLst>
                                        </p:cTn>
                                        <p:tgtEl>
                                          <p:spTgt spid="46"/>
                                        </p:tgtEl>
                                        <p:attrNameLst>
                                          <p:attrName>style.visibility</p:attrName>
                                        </p:attrNameLst>
                                      </p:cBhvr>
                                      <p:to>
                                        <p:strVal val="hidden"/>
                                      </p:to>
                                    </p:set>
                                  </p:childTnLst>
                                </p:cTn>
                              </p:par>
                            </p:childTnLst>
                          </p:cTn>
                        </p:par>
                        <p:par>
                          <p:cTn id="202" fill="hold">
                            <p:stCondLst>
                              <p:cond delay="9000"/>
                            </p:stCondLst>
                            <p:childTnLst>
                              <p:par>
                                <p:cTn id="203" presetID="53" presetClass="entr" presetSubtype="16" fill="hold" grpId="0" nodeType="afterEffect">
                                  <p:stCondLst>
                                    <p:cond delay="0"/>
                                  </p:stCondLst>
                                  <p:childTnLst>
                                    <p:set>
                                      <p:cBhvr>
                                        <p:cTn id="204" dur="1" fill="hold">
                                          <p:stCondLst>
                                            <p:cond delay="0"/>
                                          </p:stCondLst>
                                        </p:cTn>
                                        <p:tgtEl>
                                          <p:spTgt spid="47"/>
                                        </p:tgtEl>
                                        <p:attrNameLst>
                                          <p:attrName>style.visibility</p:attrName>
                                        </p:attrNameLst>
                                      </p:cBhvr>
                                      <p:to>
                                        <p:strVal val="visible"/>
                                      </p:to>
                                    </p:set>
                                    <p:anim calcmode="lin" valueType="num">
                                      <p:cBhvr>
                                        <p:cTn id="205" dur="500" fill="hold"/>
                                        <p:tgtEl>
                                          <p:spTgt spid="47"/>
                                        </p:tgtEl>
                                        <p:attrNameLst>
                                          <p:attrName>ppt_w</p:attrName>
                                        </p:attrNameLst>
                                      </p:cBhvr>
                                      <p:tavLst>
                                        <p:tav tm="0">
                                          <p:val>
                                            <p:fltVal val="0"/>
                                          </p:val>
                                        </p:tav>
                                        <p:tav tm="100000">
                                          <p:val>
                                            <p:strVal val="#ppt_w"/>
                                          </p:val>
                                        </p:tav>
                                      </p:tavLst>
                                    </p:anim>
                                    <p:anim calcmode="lin" valueType="num">
                                      <p:cBhvr>
                                        <p:cTn id="206" dur="500" fill="hold"/>
                                        <p:tgtEl>
                                          <p:spTgt spid="47"/>
                                        </p:tgtEl>
                                        <p:attrNameLst>
                                          <p:attrName>ppt_h</p:attrName>
                                        </p:attrNameLst>
                                      </p:cBhvr>
                                      <p:tavLst>
                                        <p:tav tm="0">
                                          <p:val>
                                            <p:fltVal val="0"/>
                                          </p:val>
                                        </p:tav>
                                        <p:tav tm="100000">
                                          <p:val>
                                            <p:strVal val="#ppt_h"/>
                                          </p:val>
                                        </p:tav>
                                      </p:tavLst>
                                    </p:anim>
                                    <p:animEffect transition="in" filter="fade">
                                      <p:cBhvr>
                                        <p:cTn id="207" dur="500"/>
                                        <p:tgtEl>
                                          <p:spTgt spid="47"/>
                                        </p:tgtEl>
                                      </p:cBhvr>
                                    </p:animEffect>
                                  </p:childTnLst>
                                </p:cTn>
                              </p:par>
                              <p:par>
                                <p:cTn id="208" presetID="53" presetClass="entr" presetSubtype="16" fill="hold" grpId="0" nodeType="withEffect">
                                  <p:stCondLst>
                                    <p:cond delay="0"/>
                                  </p:stCondLst>
                                  <p:childTnLst>
                                    <p:set>
                                      <p:cBhvr>
                                        <p:cTn id="209" dur="1" fill="hold">
                                          <p:stCondLst>
                                            <p:cond delay="0"/>
                                          </p:stCondLst>
                                        </p:cTn>
                                        <p:tgtEl>
                                          <p:spTgt spid="48"/>
                                        </p:tgtEl>
                                        <p:attrNameLst>
                                          <p:attrName>style.visibility</p:attrName>
                                        </p:attrNameLst>
                                      </p:cBhvr>
                                      <p:to>
                                        <p:strVal val="visible"/>
                                      </p:to>
                                    </p:set>
                                    <p:anim calcmode="lin" valueType="num">
                                      <p:cBhvr>
                                        <p:cTn id="210" dur="500" fill="hold"/>
                                        <p:tgtEl>
                                          <p:spTgt spid="48"/>
                                        </p:tgtEl>
                                        <p:attrNameLst>
                                          <p:attrName>ppt_w</p:attrName>
                                        </p:attrNameLst>
                                      </p:cBhvr>
                                      <p:tavLst>
                                        <p:tav tm="0">
                                          <p:val>
                                            <p:fltVal val="0"/>
                                          </p:val>
                                        </p:tav>
                                        <p:tav tm="100000">
                                          <p:val>
                                            <p:strVal val="#ppt_w"/>
                                          </p:val>
                                        </p:tav>
                                      </p:tavLst>
                                    </p:anim>
                                    <p:anim calcmode="lin" valueType="num">
                                      <p:cBhvr>
                                        <p:cTn id="211" dur="500" fill="hold"/>
                                        <p:tgtEl>
                                          <p:spTgt spid="48"/>
                                        </p:tgtEl>
                                        <p:attrNameLst>
                                          <p:attrName>ppt_h</p:attrName>
                                        </p:attrNameLst>
                                      </p:cBhvr>
                                      <p:tavLst>
                                        <p:tav tm="0">
                                          <p:val>
                                            <p:fltVal val="0"/>
                                          </p:val>
                                        </p:tav>
                                        <p:tav tm="100000">
                                          <p:val>
                                            <p:strVal val="#ppt_h"/>
                                          </p:val>
                                        </p:tav>
                                      </p:tavLst>
                                    </p:anim>
                                    <p:animEffect transition="in" filter="fade">
                                      <p:cBhvr>
                                        <p:cTn id="212" dur="500"/>
                                        <p:tgtEl>
                                          <p:spTgt spid="48"/>
                                        </p:tgtEl>
                                      </p:cBhvr>
                                    </p:animEffect>
                                  </p:childTnLst>
                                </p:cTn>
                              </p:par>
                            </p:childTnLst>
                          </p:cTn>
                        </p:par>
                        <p:par>
                          <p:cTn id="213" fill="hold">
                            <p:stCondLst>
                              <p:cond delay="9500"/>
                            </p:stCondLst>
                            <p:childTnLst>
                              <p:par>
                                <p:cTn id="214" presetID="53" presetClass="exit" presetSubtype="32" fill="hold" grpId="1" nodeType="afterEffect">
                                  <p:stCondLst>
                                    <p:cond delay="0"/>
                                  </p:stCondLst>
                                  <p:childTnLst>
                                    <p:anim calcmode="lin" valueType="num">
                                      <p:cBhvr>
                                        <p:cTn id="215" dur="500"/>
                                        <p:tgtEl>
                                          <p:spTgt spid="47"/>
                                        </p:tgtEl>
                                        <p:attrNameLst>
                                          <p:attrName>ppt_w</p:attrName>
                                        </p:attrNameLst>
                                      </p:cBhvr>
                                      <p:tavLst>
                                        <p:tav tm="0">
                                          <p:val>
                                            <p:strVal val="ppt_w"/>
                                          </p:val>
                                        </p:tav>
                                        <p:tav tm="100000">
                                          <p:val>
                                            <p:fltVal val="0"/>
                                          </p:val>
                                        </p:tav>
                                      </p:tavLst>
                                    </p:anim>
                                    <p:anim calcmode="lin" valueType="num">
                                      <p:cBhvr>
                                        <p:cTn id="216" dur="500"/>
                                        <p:tgtEl>
                                          <p:spTgt spid="47"/>
                                        </p:tgtEl>
                                        <p:attrNameLst>
                                          <p:attrName>ppt_h</p:attrName>
                                        </p:attrNameLst>
                                      </p:cBhvr>
                                      <p:tavLst>
                                        <p:tav tm="0">
                                          <p:val>
                                            <p:strVal val="ppt_h"/>
                                          </p:val>
                                        </p:tav>
                                        <p:tav tm="100000">
                                          <p:val>
                                            <p:fltVal val="0"/>
                                          </p:val>
                                        </p:tav>
                                      </p:tavLst>
                                    </p:anim>
                                    <p:animEffect transition="out" filter="fade">
                                      <p:cBhvr>
                                        <p:cTn id="217" dur="500"/>
                                        <p:tgtEl>
                                          <p:spTgt spid="47"/>
                                        </p:tgtEl>
                                      </p:cBhvr>
                                    </p:animEffect>
                                    <p:set>
                                      <p:cBhvr>
                                        <p:cTn id="218" dur="1" fill="hold">
                                          <p:stCondLst>
                                            <p:cond delay="499"/>
                                          </p:stCondLst>
                                        </p:cTn>
                                        <p:tgtEl>
                                          <p:spTgt spid="47"/>
                                        </p:tgtEl>
                                        <p:attrNameLst>
                                          <p:attrName>style.visibility</p:attrName>
                                        </p:attrNameLst>
                                      </p:cBhvr>
                                      <p:to>
                                        <p:strVal val="hidden"/>
                                      </p:to>
                                    </p:set>
                                  </p:childTnLst>
                                </p:cTn>
                              </p:par>
                              <p:par>
                                <p:cTn id="219" presetID="53" presetClass="exit" presetSubtype="32" fill="hold" grpId="1" nodeType="withEffect">
                                  <p:stCondLst>
                                    <p:cond delay="0"/>
                                  </p:stCondLst>
                                  <p:childTnLst>
                                    <p:anim calcmode="lin" valueType="num">
                                      <p:cBhvr>
                                        <p:cTn id="220" dur="500"/>
                                        <p:tgtEl>
                                          <p:spTgt spid="48"/>
                                        </p:tgtEl>
                                        <p:attrNameLst>
                                          <p:attrName>ppt_w</p:attrName>
                                        </p:attrNameLst>
                                      </p:cBhvr>
                                      <p:tavLst>
                                        <p:tav tm="0">
                                          <p:val>
                                            <p:strVal val="ppt_w"/>
                                          </p:val>
                                        </p:tav>
                                        <p:tav tm="100000">
                                          <p:val>
                                            <p:fltVal val="0"/>
                                          </p:val>
                                        </p:tav>
                                      </p:tavLst>
                                    </p:anim>
                                    <p:anim calcmode="lin" valueType="num">
                                      <p:cBhvr>
                                        <p:cTn id="221" dur="500"/>
                                        <p:tgtEl>
                                          <p:spTgt spid="48"/>
                                        </p:tgtEl>
                                        <p:attrNameLst>
                                          <p:attrName>ppt_h</p:attrName>
                                        </p:attrNameLst>
                                      </p:cBhvr>
                                      <p:tavLst>
                                        <p:tav tm="0">
                                          <p:val>
                                            <p:strVal val="ppt_h"/>
                                          </p:val>
                                        </p:tav>
                                        <p:tav tm="100000">
                                          <p:val>
                                            <p:fltVal val="0"/>
                                          </p:val>
                                        </p:tav>
                                      </p:tavLst>
                                    </p:anim>
                                    <p:animEffect transition="out" filter="fade">
                                      <p:cBhvr>
                                        <p:cTn id="222" dur="500"/>
                                        <p:tgtEl>
                                          <p:spTgt spid="48"/>
                                        </p:tgtEl>
                                      </p:cBhvr>
                                    </p:animEffect>
                                    <p:set>
                                      <p:cBhvr>
                                        <p:cTn id="223" dur="1" fill="hold">
                                          <p:stCondLst>
                                            <p:cond delay="499"/>
                                          </p:stCondLst>
                                        </p:cTn>
                                        <p:tgtEl>
                                          <p:spTgt spid="48"/>
                                        </p:tgtEl>
                                        <p:attrNameLst>
                                          <p:attrName>style.visibility</p:attrName>
                                        </p:attrNameLst>
                                      </p:cBhvr>
                                      <p:to>
                                        <p:strVal val="hidden"/>
                                      </p:to>
                                    </p:set>
                                  </p:childTnLst>
                                </p:cTn>
                              </p:par>
                            </p:childTnLst>
                          </p:cTn>
                        </p:par>
                        <p:par>
                          <p:cTn id="224" fill="hold">
                            <p:stCondLst>
                              <p:cond delay="10000"/>
                            </p:stCondLst>
                            <p:childTnLst>
                              <p:par>
                                <p:cTn id="225" presetID="53" presetClass="entr" presetSubtype="16" fill="hold" grpId="0" nodeType="afterEffect">
                                  <p:stCondLst>
                                    <p:cond delay="0"/>
                                  </p:stCondLst>
                                  <p:childTnLst>
                                    <p:set>
                                      <p:cBhvr>
                                        <p:cTn id="226" dur="1" fill="hold">
                                          <p:stCondLst>
                                            <p:cond delay="0"/>
                                          </p:stCondLst>
                                        </p:cTn>
                                        <p:tgtEl>
                                          <p:spTgt spid="49"/>
                                        </p:tgtEl>
                                        <p:attrNameLst>
                                          <p:attrName>style.visibility</p:attrName>
                                        </p:attrNameLst>
                                      </p:cBhvr>
                                      <p:to>
                                        <p:strVal val="visible"/>
                                      </p:to>
                                    </p:set>
                                    <p:anim calcmode="lin" valueType="num">
                                      <p:cBhvr>
                                        <p:cTn id="227" dur="500" fill="hold"/>
                                        <p:tgtEl>
                                          <p:spTgt spid="49"/>
                                        </p:tgtEl>
                                        <p:attrNameLst>
                                          <p:attrName>ppt_w</p:attrName>
                                        </p:attrNameLst>
                                      </p:cBhvr>
                                      <p:tavLst>
                                        <p:tav tm="0">
                                          <p:val>
                                            <p:fltVal val="0"/>
                                          </p:val>
                                        </p:tav>
                                        <p:tav tm="100000">
                                          <p:val>
                                            <p:strVal val="#ppt_w"/>
                                          </p:val>
                                        </p:tav>
                                      </p:tavLst>
                                    </p:anim>
                                    <p:anim calcmode="lin" valueType="num">
                                      <p:cBhvr>
                                        <p:cTn id="228" dur="500" fill="hold"/>
                                        <p:tgtEl>
                                          <p:spTgt spid="49"/>
                                        </p:tgtEl>
                                        <p:attrNameLst>
                                          <p:attrName>ppt_h</p:attrName>
                                        </p:attrNameLst>
                                      </p:cBhvr>
                                      <p:tavLst>
                                        <p:tav tm="0">
                                          <p:val>
                                            <p:fltVal val="0"/>
                                          </p:val>
                                        </p:tav>
                                        <p:tav tm="100000">
                                          <p:val>
                                            <p:strVal val="#ppt_h"/>
                                          </p:val>
                                        </p:tav>
                                      </p:tavLst>
                                    </p:anim>
                                    <p:animEffect transition="in" filter="fade">
                                      <p:cBhvr>
                                        <p:cTn id="229" dur="500"/>
                                        <p:tgtEl>
                                          <p:spTgt spid="49"/>
                                        </p:tgtEl>
                                      </p:cBhvr>
                                    </p:animEffect>
                                  </p:childTnLst>
                                </p:cTn>
                              </p:par>
                              <p:par>
                                <p:cTn id="230" presetID="53" presetClass="entr" presetSubtype="16" fill="hold" grpId="0" nodeType="withEffect">
                                  <p:stCondLst>
                                    <p:cond delay="0"/>
                                  </p:stCondLst>
                                  <p:childTnLst>
                                    <p:set>
                                      <p:cBhvr>
                                        <p:cTn id="231" dur="1" fill="hold">
                                          <p:stCondLst>
                                            <p:cond delay="0"/>
                                          </p:stCondLst>
                                        </p:cTn>
                                        <p:tgtEl>
                                          <p:spTgt spid="50"/>
                                        </p:tgtEl>
                                        <p:attrNameLst>
                                          <p:attrName>style.visibility</p:attrName>
                                        </p:attrNameLst>
                                      </p:cBhvr>
                                      <p:to>
                                        <p:strVal val="visible"/>
                                      </p:to>
                                    </p:set>
                                    <p:anim calcmode="lin" valueType="num">
                                      <p:cBhvr>
                                        <p:cTn id="232" dur="500" fill="hold"/>
                                        <p:tgtEl>
                                          <p:spTgt spid="50"/>
                                        </p:tgtEl>
                                        <p:attrNameLst>
                                          <p:attrName>ppt_w</p:attrName>
                                        </p:attrNameLst>
                                      </p:cBhvr>
                                      <p:tavLst>
                                        <p:tav tm="0">
                                          <p:val>
                                            <p:fltVal val="0"/>
                                          </p:val>
                                        </p:tav>
                                        <p:tav tm="100000">
                                          <p:val>
                                            <p:strVal val="#ppt_w"/>
                                          </p:val>
                                        </p:tav>
                                      </p:tavLst>
                                    </p:anim>
                                    <p:anim calcmode="lin" valueType="num">
                                      <p:cBhvr>
                                        <p:cTn id="233" dur="500" fill="hold"/>
                                        <p:tgtEl>
                                          <p:spTgt spid="50"/>
                                        </p:tgtEl>
                                        <p:attrNameLst>
                                          <p:attrName>ppt_h</p:attrName>
                                        </p:attrNameLst>
                                      </p:cBhvr>
                                      <p:tavLst>
                                        <p:tav tm="0">
                                          <p:val>
                                            <p:fltVal val="0"/>
                                          </p:val>
                                        </p:tav>
                                        <p:tav tm="100000">
                                          <p:val>
                                            <p:strVal val="#ppt_h"/>
                                          </p:val>
                                        </p:tav>
                                      </p:tavLst>
                                    </p:anim>
                                    <p:animEffect transition="in" filter="fade">
                                      <p:cBhvr>
                                        <p:cTn id="234" dur="500"/>
                                        <p:tgtEl>
                                          <p:spTgt spid="50"/>
                                        </p:tgtEl>
                                      </p:cBhvr>
                                    </p:animEffect>
                                  </p:childTnLst>
                                </p:cTn>
                              </p:par>
                            </p:childTnLst>
                          </p:cTn>
                        </p:par>
                        <p:par>
                          <p:cTn id="235" fill="hold">
                            <p:stCondLst>
                              <p:cond delay="10500"/>
                            </p:stCondLst>
                            <p:childTnLst>
                              <p:par>
                                <p:cTn id="236" presetID="53" presetClass="exit" presetSubtype="32" fill="hold" grpId="1" nodeType="afterEffect">
                                  <p:stCondLst>
                                    <p:cond delay="0"/>
                                  </p:stCondLst>
                                  <p:childTnLst>
                                    <p:anim calcmode="lin" valueType="num">
                                      <p:cBhvr>
                                        <p:cTn id="237" dur="500"/>
                                        <p:tgtEl>
                                          <p:spTgt spid="49"/>
                                        </p:tgtEl>
                                        <p:attrNameLst>
                                          <p:attrName>ppt_w</p:attrName>
                                        </p:attrNameLst>
                                      </p:cBhvr>
                                      <p:tavLst>
                                        <p:tav tm="0">
                                          <p:val>
                                            <p:strVal val="ppt_w"/>
                                          </p:val>
                                        </p:tav>
                                        <p:tav tm="100000">
                                          <p:val>
                                            <p:fltVal val="0"/>
                                          </p:val>
                                        </p:tav>
                                      </p:tavLst>
                                    </p:anim>
                                    <p:anim calcmode="lin" valueType="num">
                                      <p:cBhvr>
                                        <p:cTn id="238" dur="500"/>
                                        <p:tgtEl>
                                          <p:spTgt spid="49"/>
                                        </p:tgtEl>
                                        <p:attrNameLst>
                                          <p:attrName>ppt_h</p:attrName>
                                        </p:attrNameLst>
                                      </p:cBhvr>
                                      <p:tavLst>
                                        <p:tav tm="0">
                                          <p:val>
                                            <p:strVal val="ppt_h"/>
                                          </p:val>
                                        </p:tav>
                                        <p:tav tm="100000">
                                          <p:val>
                                            <p:fltVal val="0"/>
                                          </p:val>
                                        </p:tav>
                                      </p:tavLst>
                                    </p:anim>
                                    <p:animEffect transition="out" filter="fade">
                                      <p:cBhvr>
                                        <p:cTn id="239" dur="500"/>
                                        <p:tgtEl>
                                          <p:spTgt spid="49"/>
                                        </p:tgtEl>
                                      </p:cBhvr>
                                    </p:animEffect>
                                    <p:set>
                                      <p:cBhvr>
                                        <p:cTn id="240" dur="1" fill="hold">
                                          <p:stCondLst>
                                            <p:cond delay="499"/>
                                          </p:stCondLst>
                                        </p:cTn>
                                        <p:tgtEl>
                                          <p:spTgt spid="49"/>
                                        </p:tgtEl>
                                        <p:attrNameLst>
                                          <p:attrName>style.visibility</p:attrName>
                                        </p:attrNameLst>
                                      </p:cBhvr>
                                      <p:to>
                                        <p:strVal val="hidden"/>
                                      </p:to>
                                    </p:set>
                                  </p:childTnLst>
                                </p:cTn>
                              </p:par>
                              <p:par>
                                <p:cTn id="241" presetID="53" presetClass="exit" presetSubtype="32" fill="hold" grpId="1" nodeType="withEffect">
                                  <p:stCondLst>
                                    <p:cond delay="0"/>
                                  </p:stCondLst>
                                  <p:childTnLst>
                                    <p:anim calcmode="lin" valueType="num">
                                      <p:cBhvr>
                                        <p:cTn id="242" dur="500"/>
                                        <p:tgtEl>
                                          <p:spTgt spid="50"/>
                                        </p:tgtEl>
                                        <p:attrNameLst>
                                          <p:attrName>ppt_w</p:attrName>
                                        </p:attrNameLst>
                                      </p:cBhvr>
                                      <p:tavLst>
                                        <p:tav tm="0">
                                          <p:val>
                                            <p:strVal val="ppt_w"/>
                                          </p:val>
                                        </p:tav>
                                        <p:tav tm="100000">
                                          <p:val>
                                            <p:fltVal val="0"/>
                                          </p:val>
                                        </p:tav>
                                      </p:tavLst>
                                    </p:anim>
                                    <p:anim calcmode="lin" valueType="num">
                                      <p:cBhvr>
                                        <p:cTn id="243" dur="500"/>
                                        <p:tgtEl>
                                          <p:spTgt spid="50"/>
                                        </p:tgtEl>
                                        <p:attrNameLst>
                                          <p:attrName>ppt_h</p:attrName>
                                        </p:attrNameLst>
                                      </p:cBhvr>
                                      <p:tavLst>
                                        <p:tav tm="0">
                                          <p:val>
                                            <p:strVal val="ppt_h"/>
                                          </p:val>
                                        </p:tav>
                                        <p:tav tm="100000">
                                          <p:val>
                                            <p:fltVal val="0"/>
                                          </p:val>
                                        </p:tav>
                                      </p:tavLst>
                                    </p:anim>
                                    <p:animEffect transition="out" filter="fade">
                                      <p:cBhvr>
                                        <p:cTn id="244" dur="500"/>
                                        <p:tgtEl>
                                          <p:spTgt spid="50"/>
                                        </p:tgtEl>
                                      </p:cBhvr>
                                    </p:animEffect>
                                    <p:set>
                                      <p:cBhvr>
                                        <p:cTn id="245" dur="1" fill="hold">
                                          <p:stCondLst>
                                            <p:cond delay="499"/>
                                          </p:stCondLst>
                                        </p:cTn>
                                        <p:tgtEl>
                                          <p:spTgt spid="50"/>
                                        </p:tgtEl>
                                        <p:attrNameLst>
                                          <p:attrName>style.visibility</p:attrName>
                                        </p:attrNameLst>
                                      </p:cBhvr>
                                      <p:to>
                                        <p:strVal val="hidden"/>
                                      </p:to>
                                    </p:set>
                                  </p:childTnLst>
                                </p:cTn>
                              </p:par>
                            </p:childTnLst>
                          </p:cTn>
                        </p:par>
                        <p:par>
                          <p:cTn id="246" fill="hold">
                            <p:stCondLst>
                              <p:cond delay="11000"/>
                            </p:stCondLst>
                            <p:childTnLst>
                              <p:par>
                                <p:cTn id="247" presetID="53" presetClass="entr" presetSubtype="16" fill="hold" grpId="0" nodeType="afterEffect">
                                  <p:stCondLst>
                                    <p:cond delay="0"/>
                                  </p:stCondLst>
                                  <p:childTnLst>
                                    <p:set>
                                      <p:cBhvr>
                                        <p:cTn id="248" dur="1" fill="hold">
                                          <p:stCondLst>
                                            <p:cond delay="0"/>
                                          </p:stCondLst>
                                        </p:cTn>
                                        <p:tgtEl>
                                          <p:spTgt spid="51"/>
                                        </p:tgtEl>
                                        <p:attrNameLst>
                                          <p:attrName>style.visibility</p:attrName>
                                        </p:attrNameLst>
                                      </p:cBhvr>
                                      <p:to>
                                        <p:strVal val="visible"/>
                                      </p:to>
                                    </p:set>
                                    <p:anim calcmode="lin" valueType="num">
                                      <p:cBhvr>
                                        <p:cTn id="249" dur="500" fill="hold"/>
                                        <p:tgtEl>
                                          <p:spTgt spid="51"/>
                                        </p:tgtEl>
                                        <p:attrNameLst>
                                          <p:attrName>ppt_w</p:attrName>
                                        </p:attrNameLst>
                                      </p:cBhvr>
                                      <p:tavLst>
                                        <p:tav tm="0">
                                          <p:val>
                                            <p:fltVal val="0"/>
                                          </p:val>
                                        </p:tav>
                                        <p:tav tm="100000">
                                          <p:val>
                                            <p:strVal val="#ppt_w"/>
                                          </p:val>
                                        </p:tav>
                                      </p:tavLst>
                                    </p:anim>
                                    <p:anim calcmode="lin" valueType="num">
                                      <p:cBhvr>
                                        <p:cTn id="250" dur="500" fill="hold"/>
                                        <p:tgtEl>
                                          <p:spTgt spid="51"/>
                                        </p:tgtEl>
                                        <p:attrNameLst>
                                          <p:attrName>ppt_h</p:attrName>
                                        </p:attrNameLst>
                                      </p:cBhvr>
                                      <p:tavLst>
                                        <p:tav tm="0">
                                          <p:val>
                                            <p:fltVal val="0"/>
                                          </p:val>
                                        </p:tav>
                                        <p:tav tm="100000">
                                          <p:val>
                                            <p:strVal val="#ppt_h"/>
                                          </p:val>
                                        </p:tav>
                                      </p:tavLst>
                                    </p:anim>
                                    <p:animEffect transition="in" filter="fade">
                                      <p:cBhvr>
                                        <p:cTn id="251" dur="500"/>
                                        <p:tgtEl>
                                          <p:spTgt spid="51"/>
                                        </p:tgtEl>
                                      </p:cBhvr>
                                    </p:animEffect>
                                  </p:childTnLst>
                                </p:cTn>
                              </p:par>
                              <p:par>
                                <p:cTn id="252" presetID="53" presetClass="entr" presetSubtype="16" fill="hold" grpId="0" nodeType="withEffect">
                                  <p:stCondLst>
                                    <p:cond delay="0"/>
                                  </p:stCondLst>
                                  <p:childTnLst>
                                    <p:set>
                                      <p:cBhvr>
                                        <p:cTn id="253" dur="1" fill="hold">
                                          <p:stCondLst>
                                            <p:cond delay="0"/>
                                          </p:stCondLst>
                                        </p:cTn>
                                        <p:tgtEl>
                                          <p:spTgt spid="52"/>
                                        </p:tgtEl>
                                        <p:attrNameLst>
                                          <p:attrName>style.visibility</p:attrName>
                                        </p:attrNameLst>
                                      </p:cBhvr>
                                      <p:to>
                                        <p:strVal val="visible"/>
                                      </p:to>
                                    </p:set>
                                    <p:anim calcmode="lin" valueType="num">
                                      <p:cBhvr>
                                        <p:cTn id="254" dur="500" fill="hold"/>
                                        <p:tgtEl>
                                          <p:spTgt spid="52"/>
                                        </p:tgtEl>
                                        <p:attrNameLst>
                                          <p:attrName>ppt_w</p:attrName>
                                        </p:attrNameLst>
                                      </p:cBhvr>
                                      <p:tavLst>
                                        <p:tav tm="0">
                                          <p:val>
                                            <p:fltVal val="0"/>
                                          </p:val>
                                        </p:tav>
                                        <p:tav tm="100000">
                                          <p:val>
                                            <p:strVal val="#ppt_w"/>
                                          </p:val>
                                        </p:tav>
                                      </p:tavLst>
                                    </p:anim>
                                    <p:anim calcmode="lin" valueType="num">
                                      <p:cBhvr>
                                        <p:cTn id="255" dur="500" fill="hold"/>
                                        <p:tgtEl>
                                          <p:spTgt spid="52"/>
                                        </p:tgtEl>
                                        <p:attrNameLst>
                                          <p:attrName>ppt_h</p:attrName>
                                        </p:attrNameLst>
                                      </p:cBhvr>
                                      <p:tavLst>
                                        <p:tav tm="0">
                                          <p:val>
                                            <p:fltVal val="0"/>
                                          </p:val>
                                        </p:tav>
                                        <p:tav tm="100000">
                                          <p:val>
                                            <p:strVal val="#ppt_h"/>
                                          </p:val>
                                        </p:tav>
                                      </p:tavLst>
                                    </p:anim>
                                    <p:animEffect transition="in" filter="fade">
                                      <p:cBhvr>
                                        <p:cTn id="256" dur="500"/>
                                        <p:tgtEl>
                                          <p:spTgt spid="52"/>
                                        </p:tgtEl>
                                      </p:cBhvr>
                                    </p:animEffect>
                                  </p:childTnLst>
                                </p:cTn>
                              </p:par>
                            </p:childTnLst>
                          </p:cTn>
                        </p:par>
                        <p:par>
                          <p:cTn id="257" fill="hold">
                            <p:stCondLst>
                              <p:cond delay="11500"/>
                            </p:stCondLst>
                            <p:childTnLst>
                              <p:par>
                                <p:cTn id="258" presetID="53" presetClass="exit" presetSubtype="32" fill="hold" grpId="1" nodeType="afterEffect">
                                  <p:stCondLst>
                                    <p:cond delay="0"/>
                                  </p:stCondLst>
                                  <p:childTnLst>
                                    <p:anim calcmode="lin" valueType="num">
                                      <p:cBhvr>
                                        <p:cTn id="259" dur="500"/>
                                        <p:tgtEl>
                                          <p:spTgt spid="51"/>
                                        </p:tgtEl>
                                        <p:attrNameLst>
                                          <p:attrName>ppt_w</p:attrName>
                                        </p:attrNameLst>
                                      </p:cBhvr>
                                      <p:tavLst>
                                        <p:tav tm="0">
                                          <p:val>
                                            <p:strVal val="ppt_w"/>
                                          </p:val>
                                        </p:tav>
                                        <p:tav tm="100000">
                                          <p:val>
                                            <p:fltVal val="0"/>
                                          </p:val>
                                        </p:tav>
                                      </p:tavLst>
                                    </p:anim>
                                    <p:anim calcmode="lin" valueType="num">
                                      <p:cBhvr>
                                        <p:cTn id="260" dur="500"/>
                                        <p:tgtEl>
                                          <p:spTgt spid="51"/>
                                        </p:tgtEl>
                                        <p:attrNameLst>
                                          <p:attrName>ppt_h</p:attrName>
                                        </p:attrNameLst>
                                      </p:cBhvr>
                                      <p:tavLst>
                                        <p:tav tm="0">
                                          <p:val>
                                            <p:strVal val="ppt_h"/>
                                          </p:val>
                                        </p:tav>
                                        <p:tav tm="100000">
                                          <p:val>
                                            <p:fltVal val="0"/>
                                          </p:val>
                                        </p:tav>
                                      </p:tavLst>
                                    </p:anim>
                                    <p:animEffect transition="out" filter="fade">
                                      <p:cBhvr>
                                        <p:cTn id="261" dur="500"/>
                                        <p:tgtEl>
                                          <p:spTgt spid="51"/>
                                        </p:tgtEl>
                                      </p:cBhvr>
                                    </p:animEffect>
                                    <p:set>
                                      <p:cBhvr>
                                        <p:cTn id="262" dur="1" fill="hold">
                                          <p:stCondLst>
                                            <p:cond delay="499"/>
                                          </p:stCondLst>
                                        </p:cTn>
                                        <p:tgtEl>
                                          <p:spTgt spid="51"/>
                                        </p:tgtEl>
                                        <p:attrNameLst>
                                          <p:attrName>style.visibility</p:attrName>
                                        </p:attrNameLst>
                                      </p:cBhvr>
                                      <p:to>
                                        <p:strVal val="hidden"/>
                                      </p:to>
                                    </p:set>
                                  </p:childTnLst>
                                </p:cTn>
                              </p:par>
                              <p:par>
                                <p:cTn id="263" presetID="53" presetClass="exit" presetSubtype="32" fill="hold" grpId="1" nodeType="withEffect">
                                  <p:stCondLst>
                                    <p:cond delay="0"/>
                                  </p:stCondLst>
                                  <p:childTnLst>
                                    <p:anim calcmode="lin" valueType="num">
                                      <p:cBhvr>
                                        <p:cTn id="264" dur="500"/>
                                        <p:tgtEl>
                                          <p:spTgt spid="52"/>
                                        </p:tgtEl>
                                        <p:attrNameLst>
                                          <p:attrName>ppt_w</p:attrName>
                                        </p:attrNameLst>
                                      </p:cBhvr>
                                      <p:tavLst>
                                        <p:tav tm="0">
                                          <p:val>
                                            <p:strVal val="ppt_w"/>
                                          </p:val>
                                        </p:tav>
                                        <p:tav tm="100000">
                                          <p:val>
                                            <p:fltVal val="0"/>
                                          </p:val>
                                        </p:tav>
                                      </p:tavLst>
                                    </p:anim>
                                    <p:anim calcmode="lin" valueType="num">
                                      <p:cBhvr>
                                        <p:cTn id="265" dur="500"/>
                                        <p:tgtEl>
                                          <p:spTgt spid="52"/>
                                        </p:tgtEl>
                                        <p:attrNameLst>
                                          <p:attrName>ppt_h</p:attrName>
                                        </p:attrNameLst>
                                      </p:cBhvr>
                                      <p:tavLst>
                                        <p:tav tm="0">
                                          <p:val>
                                            <p:strVal val="ppt_h"/>
                                          </p:val>
                                        </p:tav>
                                        <p:tav tm="100000">
                                          <p:val>
                                            <p:fltVal val="0"/>
                                          </p:val>
                                        </p:tav>
                                      </p:tavLst>
                                    </p:anim>
                                    <p:animEffect transition="out" filter="fade">
                                      <p:cBhvr>
                                        <p:cTn id="266" dur="500"/>
                                        <p:tgtEl>
                                          <p:spTgt spid="52"/>
                                        </p:tgtEl>
                                      </p:cBhvr>
                                    </p:animEffect>
                                    <p:set>
                                      <p:cBhvr>
                                        <p:cTn id="267" dur="1" fill="hold">
                                          <p:stCondLst>
                                            <p:cond delay="499"/>
                                          </p:stCondLst>
                                        </p:cTn>
                                        <p:tgtEl>
                                          <p:spTgt spid="52"/>
                                        </p:tgtEl>
                                        <p:attrNameLst>
                                          <p:attrName>style.visibility</p:attrName>
                                        </p:attrNameLst>
                                      </p:cBhvr>
                                      <p:to>
                                        <p:strVal val="hidden"/>
                                      </p:to>
                                    </p:set>
                                  </p:childTnLst>
                                </p:cTn>
                              </p:par>
                            </p:childTnLst>
                          </p:cTn>
                        </p:par>
                        <p:par>
                          <p:cTn id="268" fill="hold">
                            <p:stCondLst>
                              <p:cond delay="12000"/>
                            </p:stCondLst>
                            <p:childTnLst>
                              <p:par>
                                <p:cTn id="269" presetID="53" presetClass="entr" presetSubtype="16" fill="hold" grpId="0" nodeType="afterEffect">
                                  <p:stCondLst>
                                    <p:cond delay="0"/>
                                  </p:stCondLst>
                                  <p:childTnLst>
                                    <p:set>
                                      <p:cBhvr>
                                        <p:cTn id="270" dur="1" fill="hold">
                                          <p:stCondLst>
                                            <p:cond delay="0"/>
                                          </p:stCondLst>
                                        </p:cTn>
                                        <p:tgtEl>
                                          <p:spTgt spid="53"/>
                                        </p:tgtEl>
                                        <p:attrNameLst>
                                          <p:attrName>style.visibility</p:attrName>
                                        </p:attrNameLst>
                                      </p:cBhvr>
                                      <p:to>
                                        <p:strVal val="visible"/>
                                      </p:to>
                                    </p:set>
                                    <p:anim calcmode="lin" valueType="num">
                                      <p:cBhvr>
                                        <p:cTn id="271" dur="500" fill="hold"/>
                                        <p:tgtEl>
                                          <p:spTgt spid="53"/>
                                        </p:tgtEl>
                                        <p:attrNameLst>
                                          <p:attrName>ppt_w</p:attrName>
                                        </p:attrNameLst>
                                      </p:cBhvr>
                                      <p:tavLst>
                                        <p:tav tm="0">
                                          <p:val>
                                            <p:fltVal val="0"/>
                                          </p:val>
                                        </p:tav>
                                        <p:tav tm="100000">
                                          <p:val>
                                            <p:strVal val="#ppt_w"/>
                                          </p:val>
                                        </p:tav>
                                      </p:tavLst>
                                    </p:anim>
                                    <p:anim calcmode="lin" valueType="num">
                                      <p:cBhvr>
                                        <p:cTn id="272" dur="500" fill="hold"/>
                                        <p:tgtEl>
                                          <p:spTgt spid="53"/>
                                        </p:tgtEl>
                                        <p:attrNameLst>
                                          <p:attrName>ppt_h</p:attrName>
                                        </p:attrNameLst>
                                      </p:cBhvr>
                                      <p:tavLst>
                                        <p:tav tm="0">
                                          <p:val>
                                            <p:fltVal val="0"/>
                                          </p:val>
                                        </p:tav>
                                        <p:tav tm="100000">
                                          <p:val>
                                            <p:strVal val="#ppt_h"/>
                                          </p:val>
                                        </p:tav>
                                      </p:tavLst>
                                    </p:anim>
                                    <p:animEffect transition="in" filter="fade">
                                      <p:cBhvr>
                                        <p:cTn id="273" dur="500"/>
                                        <p:tgtEl>
                                          <p:spTgt spid="53"/>
                                        </p:tgtEl>
                                      </p:cBhvr>
                                    </p:animEffect>
                                  </p:childTnLst>
                                </p:cTn>
                              </p:par>
                              <p:par>
                                <p:cTn id="274" presetID="53" presetClass="entr" presetSubtype="16" fill="hold" grpId="0" nodeType="withEffect">
                                  <p:stCondLst>
                                    <p:cond delay="0"/>
                                  </p:stCondLst>
                                  <p:childTnLst>
                                    <p:set>
                                      <p:cBhvr>
                                        <p:cTn id="275" dur="1" fill="hold">
                                          <p:stCondLst>
                                            <p:cond delay="0"/>
                                          </p:stCondLst>
                                        </p:cTn>
                                        <p:tgtEl>
                                          <p:spTgt spid="54"/>
                                        </p:tgtEl>
                                        <p:attrNameLst>
                                          <p:attrName>style.visibility</p:attrName>
                                        </p:attrNameLst>
                                      </p:cBhvr>
                                      <p:to>
                                        <p:strVal val="visible"/>
                                      </p:to>
                                    </p:set>
                                    <p:anim calcmode="lin" valueType="num">
                                      <p:cBhvr>
                                        <p:cTn id="276" dur="500" fill="hold"/>
                                        <p:tgtEl>
                                          <p:spTgt spid="54"/>
                                        </p:tgtEl>
                                        <p:attrNameLst>
                                          <p:attrName>ppt_w</p:attrName>
                                        </p:attrNameLst>
                                      </p:cBhvr>
                                      <p:tavLst>
                                        <p:tav tm="0">
                                          <p:val>
                                            <p:fltVal val="0"/>
                                          </p:val>
                                        </p:tav>
                                        <p:tav tm="100000">
                                          <p:val>
                                            <p:strVal val="#ppt_w"/>
                                          </p:val>
                                        </p:tav>
                                      </p:tavLst>
                                    </p:anim>
                                    <p:anim calcmode="lin" valueType="num">
                                      <p:cBhvr>
                                        <p:cTn id="277" dur="500" fill="hold"/>
                                        <p:tgtEl>
                                          <p:spTgt spid="54"/>
                                        </p:tgtEl>
                                        <p:attrNameLst>
                                          <p:attrName>ppt_h</p:attrName>
                                        </p:attrNameLst>
                                      </p:cBhvr>
                                      <p:tavLst>
                                        <p:tav tm="0">
                                          <p:val>
                                            <p:fltVal val="0"/>
                                          </p:val>
                                        </p:tav>
                                        <p:tav tm="100000">
                                          <p:val>
                                            <p:strVal val="#ppt_h"/>
                                          </p:val>
                                        </p:tav>
                                      </p:tavLst>
                                    </p:anim>
                                    <p:animEffect transition="in" filter="fade">
                                      <p:cBhvr>
                                        <p:cTn id="278" dur="500"/>
                                        <p:tgtEl>
                                          <p:spTgt spid="54"/>
                                        </p:tgtEl>
                                      </p:cBhvr>
                                    </p:animEffect>
                                  </p:childTnLst>
                                </p:cTn>
                              </p:par>
                            </p:childTnLst>
                          </p:cTn>
                        </p:par>
                        <p:par>
                          <p:cTn id="279" fill="hold">
                            <p:stCondLst>
                              <p:cond delay="12500"/>
                            </p:stCondLst>
                            <p:childTnLst>
                              <p:par>
                                <p:cTn id="280" presetID="53" presetClass="exit" presetSubtype="32" fill="hold" grpId="1" nodeType="afterEffect">
                                  <p:stCondLst>
                                    <p:cond delay="0"/>
                                  </p:stCondLst>
                                  <p:childTnLst>
                                    <p:anim calcmode="lin" valueType="num">
                                      <p:cBhvr>
                                        <p:cTn id="281" dur="500"/>
                                        <p:tgtEl>
                                          <p:spTgt spid="53"/>
                                        </p:tgtEl>
                                        <p:attrNameLst>
                                          <p:attrName>ppt_w</p:attrName>
                                        </p:attrNameLst>
                                      </p:cBhvr>
                                      <p:tavLst>
                                        <p:tav tm="0">
                                          <p:val>
                                            <p:strVal val="ppt_w"/>
                                          </p:val>
                                        </p:tav>
                                        <p:tav tm="100000">
                                          <p:val>
                                            <p:fltVal val="0"/>
                                          </p:val>
                                        </p:tav>
                                      </p:tavLst>
                                    </p:anim>
                                    <p:anim calcmode="lin" valueType="num">
                                      <p:cBhvr>
                                        <p:cTn id="282" dur="500"/>
                                        <p:tgtEl>
                                          <p:spTgt spid="53"/>
                                        </p:tgtEl>
                                        <p:attrNameLst>
                                          <p:attrName>ppt_h</p:attrName>
                                        </p:attrNameLst>
                                      </p:cBhvr>
                                      <p:tavLst>
                                        <p:tav tm="0">
                                          <p:val>
                                            <p:strVal val="ppt_h"/>
                                          </p:val>
                                        </p:tav>
                                        <p:tav tm="100000">
                                          <p:val>
                                            <p:fltVal val="0"/>
                                          </p:val>
                                        </p:tav>
                                      </p:tavLst>
                                    </p:anim>
                                    <p:animEffect transition="out" filter="fade">
                                      <p:cBhvr>
                                        <p:cTn id="283" dur="500"/>
                                        <p:tgtEl>
                                          <p:spTgt spid="53"/>
                                        </p:tgtEl>
                                      </p:cBhvr>
                                    </p:animEffect>
                                    <p:set>
                                      <p:cBhvr>
                                        <p:cTn id="284" dur="1" fill="hold">
                                          <p:stCondLst>
                                            <p:cond delay="499"/>
                                          </p:stCondLst>
                                        </p:cTn>
                                        <p:tgtEl>
                                          <p:spTgt spid="53"/>
                                        </p:tgtEl>
                                        <p:attrNameLst>
                                          <p:attrName>style.visibility</p:attrName>
                                        </p:attrNameLst>
                                      </p:cBhvr>
                                      <p:to>
                                        <p:strVal val="hidden"/>
                                      </p:to>
                                    </p:set>
                                  </p:childTnLst>
                                </p:cTn>
                              </p:par>
                              <p:par>
                                <p:cTn id="285" presetID="53" presetClass="exit" presetSubtype="32" fill="hold" grpId="1" nodeType="withEffect">
                                  <p:stCondLst>
                                    <p:cond delay="0"/>
                                  </p:stCondLst>
                                  <p:childTnLst>
                                    <p:anim calcmode="lin" valueType="num">
                                      <p:cBhvr>
                                        <p:cTn id="286" dur="500"/>
                                        <p:tgtEl>
                                          <p:spTgt spid="54"/>
                                        </p:tgtEl>
                                        <p:attrNameLst>
                                          <p:attrName>ppt_w</p:attrName>
                                        </p:attrNameLst>
                                      </p:cBhvr>
                                      <p:tavLst>
                                        <p:tav tm="0">
                                          <p:val>
                                            <p:strVal val="ppt_w"/>
                                          </p:val>
                                        </p:tav>
                                        <p:tav tm="100000">
                                          <p:val>
                                            <p:fltVal val="0"/>
                                          </p:val>
                                        </p:tav>
                                      </p:tavLst>
                                    </p:anim>
                                    <p:anim calcmode="lin" valueType="num">
                                      <p:cBhvr>
                                        <p:cTn id="287" dur="500"/>
                                        <p:tgtEl>
                                          <p:spTgt spid="54"/>
                                        </p:tgtEl>
                                        <p:attrNameLst>
                                          <p:attrName>ppt_h</p:attrName>
                                        </p:attrNameLst>
                                      </p:cBhvr>
                                      <p:tavLst>
                                        <p:tav tm="0">
                                          <p:val>
                                            <p:strVal val="ppt_h"/>
                                          </p:val>
                                        </p:tav>
                                        <p:tav tm="100000">
                                          <p:val>
                                            <p:fltVal val="0"/>
                                          </p:val>
                                        </p:tav>
                                      </p:tavLst>
                                    </p:anim>
                                    <p:animEffect transition="out" filter="fade">
                                      <p:cBhvr>
                                        <p:cTn id="288" dur="500"/>
                                        <p:tgtEl>
                                          <p:spTgt spid="54"/>
                                        </p:tgtEl>
                                      </p:cBhvr>
                                    </p:animEffect>
                                    <p:set>
                                      <p:cBhvr>
                                        <p:cTn id="289" dur="1" fill="hold">
                                          <p:stCondLst>
                                            <p:cond delay="499"/>
                                          </p:stCondLst>
                                        </p:cTn>
                                        <p:tgtEl>
                                          <p:spTgt spid="54"/>
                                        </p:tgtEl>
                                        <p:attrNameLst>
                                          <p:attrName>style.visibility</p:attrName>
                                        </p:attrNameLst>
                                      </p:cBhvr>
                                      <p:to>
                                        <p:strVal val="hidden"/>
                                      </p:to>
                                    </p:set>
                                  </p:childTnLst>
                                </p:cTn>
                              </p:par>
                            </p:childTnLst>
                          </p:cTn>
                        </p:par>
                        <p:par>
                          <p:cTn id="290" fill="hold">
                            <p:stCondLst>
                              <p:cond delay="13000"/>
                            </p:stCondLst>
                            <p:childTnLst>
                              <p:par>
                                <p:cTn id="291" presetID="53" presetClass="entr" presetSubtype="16" fill="hold" grpId="0" nodeType="afterEffect">
                                  <p:stCondLst>
                                    <p:cond delay="0"/>
                                  </p:stCondLst>
                                  <p:childTnLst>
                                    <p:set>
                                      <p:cBhvr>
                                        <p:cTn id="292" dur="1" fill="hold">
                                          <p:stCondLst>
                                            <p:cond delay="0"/>
                                          </p:stCondLst>
                                        </p:cTn>
                                        <p:tgtEl>
                                          <p:spTgt spid="55"/>
                                        </p:tgtEl>
                                        <p:attrNameLst>
                                          <p:attrName>style.visibility</p:attrName>
                                        </p:attrNameLst>
                                      </p:cBhvr>
                                      <p:to>
                                        <p:strVal val="visible"/>
                                      </p:to>
                                    </p:set>
                                    <p:anim calcmode="lin" valueType="num">
                                      <p:cBhvr>
                                        <p:cTn id="293" dur="500" fill="hold"/>
                                        <p:tgtEl>
                                          <p:spTgt spid="55"/>
                                        </p:tgtEl>
                                        <p:attrNameLst>
                                          <p:attrName>ppt_w</p:attrName>
                                        </p:attrNameLst>
                                      </p:cBhvr>
                                      <p:tavLst>
                                        <p:tav tm="0">
                                          <p:val>
                                            <p:fltVal val="0"/>
                                          </p:val>
                                        </p:tav>
                                        <p:tav tm="100000">
                                          <p:val>
                                            <p:strVal val="#ppt_w"/>
                                          </p:val>
                                        </p:tav>
                                      </p:tavLst>
                                    </p:anim>
                                    <p:anim calcmode="lin" valueType="num">
                                      <p:cBhvr>
                                        <p:cTn id="294" dur="500" fill="hold"/>
                                        <p:tgtEl>
                                          <p:spTgt spid="55"/>
                                        </p:tgtEl>
                                        <p:attrNameLst>
                                          <p:attrName>ppt_h</p:attrName>
                                        </p:attrNameLst>
                                      </p:cBhvr>
                                      <p:tavLst>
                                        <p:tav tm="0">
                                          <p:val>
                                            <p:fltVal val="0"/>
                                          </p:val>
                                        </p:tav>
                                        <p:tav tm="100000">
                                          <p:val>
                                            <p:strVal val="#ppt_h"/>
                                          </p:val>
                                        </p:tav>
                                      </p:tavLst>
                                    </p:anim>
                                    <p:animEffect transition="in" filter="fade">
                                      <p:cBhvr>
                                        <p:cTn id="295" dur="500"/>
                                        <p:tgtEl>
                                          <p:spTgt spid="55"/>
                                        </p:tgtEl>
                                      </p:cBhvr>
                                    </p:animEffect>
                                  </p:childTnLst>
                                </p:cTn>
                              </p:par>
                              <p:par>
                                <p:cTn id="296" presetID="53" presetClass="entr" presetSubtype="16" fill="hold" grpId="0" nodeType="withEffect">
                                  <p:stCondLst>
                                    <p:cond delay="0"/>
                                  </p:stCondLst>
                                  <p:childTnLst>
                                    <p:set>
                                      <p:cBhvr>
                                        <p:cTn id="297" dur="1" fill="hold">
                                          <p:stCondLst>
                                            <p:cond delay="0"/>
                                          </p:stCondLst>
                                        </p:cTn>
                                        <p:tgtEl>
                                          <p:spTgt spid="56"/>
                                        </p:tgtEl>
                                        <p:attrNameLst>
                                          <p:attrName>style.visibility</p:attrName>
                                        </p:attrNameLst>
                                      </p:cBhvr>
                                      <p:to>
                                        <p:strVal val="visible"/>
                                      </p:to>
                                    </p:set>
                                    <p:anim calcmode="lin" valueType="num">
                                      <p:cBhvr>
                                        <p:cTn id="298" dur="500" fill="hold"/>
                                        <p:tgtEl>
                                          <p:spTgt spid="56"/>
                                        </p:tgtEl>
                                        <p:attrNameLst>
                                          <p:attrName>ppt_w</p:attrName>
                                        </p:attrNameLst>
                                      </p:cBhvr>
                                      <p:tavLst>
                                        <p:tav tm="0">
                                          <p:val>
                                            <p:fltVal val="0"/>
                                          </p:val>
                                        </p:tav>
                                        <p:tav tm="100000">
                                          <p:val>
                                            <p:strVal val="#ppt_w"/>
                                          </p:val>
                                        </p:tav>
                                      </p:tavLst>
                                    </p:anim>
                                    <p:anim calcmode="lin" valueType="num">
                                      <p:cBhvr>
                                        <p:cTn id="299" dur="500" fill="hold"/>
                                        <p:tgtEl>
                                          <p:spTgt spid="56"/>
                                        </p:tgtEl>
                                        <p:attrNameLst>
                                          <p:attrName>ppt_h</p:attrName>
                                        </p:attrNameLst>
                                      </p:cBhvr>
                                      <p:tavLst>
                                        <p:tav tm="0">
                                          <p:val>
                                            <p:fltVal val="0"/>
                                          </p:val>
                                        </p:tav>
                                        <p:tav tm="100000">
                                          <p:val>
                                            <p:strVal val="#ppt_h"/>
                                          </p:val>
                                        </p:tav>
                                      </p:tavLst>
                                    </p:anim>
                                    <p:animEffect transition="in" filter="fade">
                                      <p:cBhvr>
                                        <p:cTn id="300" dur="500"/>
                                        <p:tgtEl>
                                          <p:spTgt spid="56"/>
                                        </p:tgtEl>
                                      </p:cBhvr>
                                    </p:animEffect>
                                  </p:childTnLst>
                                </p:cTn>
                              </p:par>
                            </p:childTnLst>
                          </p:cTn>
                        </p:par>
                        <p:par>
                          <p:cTn id="301" fill="hold">
                            <p:stCondLst>
                              <p:cond delay="13500"/>
                            </p:stCondLst>
                            <p:childTnLst>
                              <p:par>
                                <p:cTn id="302" presetID="53" presetClass="exit" presetSubtype="32" fill="hold" grpId="1" nodeType="afterEffect">
                                  <p:stCondLst>
                                    <p:cond delay="0"/>
                                  </p:stCondLst>
                                  <p:childTnLst>
                                    <p:anim calcmode="lin" valueType="num">
                                      <p:cBhvr>
                                        <p:cTn id="303" dur="500"/>
                                        <p:tgtEl>
                                          <p:spTgt spid="55"/>
                                        </p:tgtEl>
                                        <p:attrNameLst>
                                          <p:attrName>ppt_w</p:attrName>
                                        </p:attrNameLst>
                                      </p:cBhvr>
                                      <p:tavLst>
                                        <p:tav tm="0">
                                          <p:val>
                                            <p:strVal val="ppt_w"/>
                                          </p:val>
                                        </p:tav>
                                        <p:tav tm="100000">
                                          <p:val>
                                            <p:fltVal val="0"/>
                                          </p:val>
                                        </p:tav>
                                      </p:tavLst>
                                    </p:anim>
                                    <p:anim calcmode="lin" valueType="num">
                                      <p:cBhvr>
                                        <p:cTn id="304" dur="500"/>
                                        <p:tgtEl>
                                          <p:spTgt spid="55"/>
                                        </p:tgtEl>
                                        <p:attrNameLst>
                                          <p:attrName>ppt_h</p:attrName>
                                        </p:attrNameLst>
                                      </p:cBhvr>
                                      <p:tavLst>
                                        <p:tav tm="0">
                                          <p:val>
                                            <p:strVal val="ppt_h"/>
                                          </p:val>
                                        </p:tav>
                                        <p:tav tm="100000">
                                          <p:val>
                                            <p:fltVal val="0"/>
                                          </p:val>
                                        </p:tav>
                                      </p:tavLst>
                                    </p:anim>
                                    <p:animEffect transition="out" filter="fade">
                                      <p:cBhvr>
                                        <p:cTn id="305" dur="500"/>
                                        <p:tgtEl>
                                          <p:spTgt spid="55"/>
                                        </p:tgtEl>
                                      </p:cBhvr>
                                    </p:animEffect>
                                    <p:set>
                                      <p:cBhvr>
                                        <p:cTn id="306" dur="1" fill="hold">
                                          <p:stCondLst>
                                            <p:cond delay="499"/>
                                          </p:stCondLst>
                                        </p:cTn>
                                        <p:tgtEl>
                                          <p:spTgt spid="55"/>
                                        </p:tgtEl>
                                        <p:attrNameLst>
                                          <p:attrName>style.visibility</p:attrName>
                                        </p:attrNameLst>
                                      </p:cBhvr>
                                      <p:to>
                                        <p:strVal val="hidden"/>
                                      </p:to>
                                    </p:set>
                                  </p:childTnLst>
                                </p:cTn>
                              </p:par>
                              <p:par>
                                <p:cTn id="307" presetID="53" presetClass="exit" presetSubtype="32" fill="hold" grpId="1" nodeType="withEffect">
                                  <p:stCondLst>
                                    <p:cond delay="0"/>
                                  </p:stCondLst>
                                  <p:childTnLst>
                                    <p:anim calcmode="lin" valueType="num">
                                      <p:cBhvr>
                                        <p:cTn id="308" dur="500"/>
                                        <p:tgtEl>
                                          <p:spTgt spid="56"/>
                                        </p:tgtEl>
                                        <p:attrNameLst>
                                          <p:attrName>ppt_w</p:attrName>
                                        </p:attrNameLst>
                                      </p:cBhvr>
                                      <p:tavLst>
                                        <p:tav tm="0">
                                          <p:val>
                                            <p:strVal val="ppt_w"/>
                                          </p:val>
                                        </p:tav>
                                        <p:tav tm="100000">
                                          <p:val>
                                            <p:fltVal val="0"/>
                                          </p:val>
                                        </p:tav>
                                      </p:tavLst>
                                    </p:anim>
                                    <p:anim calcmode="lin" valueType="num">
                                      <p:cBhvr>
                                        <p:cTn id="309" dur="500"/>
                                        <p:tgtEl>
                                          <p:spTgt spid="56"/>
                                        </p:tgtEl>
                                        <p:attrNameLst>
                                          <p:attrName>ppt_h</p:attrName>
                                        </p:attrNameLst>
                                      </p:cBhvr>
                                      <p:tavLst>
                                        <p:tav tm="0">
                                          <p:val>
                                            <p:strVal val="ppt_h"/>
                                          </p:val>
                                        </p:tav>
                                        <p:tav tm="100000">
                                          <p:val>
                                            <p:fltVal val="0"/>
                                          </p:val>
                                        </p:tav>
                                      </p:tavLst>
                                    </p:anim>
                                    <p:animEffect transition="out" filter="fade">
                                      <p:cBhvr>
                                        <p:cTn id="310" dur="500"/>
                                        <p:tgtEl>
                                          <p:spTgt spid="56"/>
                                        </p:tgtEl>
                                      </p:cBhvr>
                                    </p:animEffect>
                                    <p:set>
                                      <p:cBhvr>
                                        <p:cTn id="311" dur="1" fill="hold">
                                          <p:stCondLst>
                                            <p:cond delay="499"/>
                                          </p:stCondLst>
                                        </p:cTn>
                                        <p:tgtEl>
                                          <p:spTgt spid="56"/>
                                        </p:tgtEl>
                                        <p:attrNameLst>
                                          <p:attrName>style.visibility</p:attrName>
                                        </p:attrNameLst>
                                      </p:cBhvr>
                                      <p:to>
                                        <p:strVal val="hidden"/>
                                      </p:to>
                                    </p:set>
                                  </p:childTnLst>
                                </p:cTn>
                              </p:par>
                            </p:childTnLst>
                          </p:cTn>
                        </p:par>
                        <p:par>
                          <p:cTn id="312" fill="hold">
                            <p:stCondLst>
                              <p:cond delay="14000"/>
                            </p:stCondLst>
                            <p:childTnLst>
                              <p:par>
                                <p:cTn id="313" presetID="53" presetClass="entr" presetSubtype="16" fill="hold" grpId="0" nodeType="afterEffect">
                                  <p:stCondLst>
                                    <p:cond delay="0"/>
                                  </p:stCondLst>
                                  <p:childTnLst>
                                    <p:set>
                                      <p:cBhvr>
                                        <p:cTn id="314" dur="1" fill="hold">
                                          <p:stCondLst>
                                            <p:cond delay="0"/>
                                          </p:stCondLst>
                                        </p:cTn>
                                        <p:tgtEl>
                                          <p:spTgt spid="57"/>
                                        </p:tgtEl>
                                        <p:attrNameLst>
                                          <p:attrName>style.visibility</p:attrName>
                                        </p:attrNameLst>
                                      </p:cBhvr>
                                      <p:to>
                                        <p:strVal val="visible"/>
                                      </p:to>
                                    </p:set>
                                    <p:anim calcmode="lin" valueType="num">
                                      <p:cBhvr>
                                        <p:cTn id="315" dur="500" fill="hold"/>
                                        <p:tgtEl>
                                          <p:spTgt spid="57"/>
                                        </p:tgtEl>
                                        <p:attrNameLst>
                                          <p:attrName>ppt_w</p:attrName>
                                        </p:attrNameLst>
                                      </p:cBhvr>
                                      <p:tavLst>
                                        <p:tav tm="0">
                                          <p:val>
                                            <p:fltVal val="0"/>
                                          </p:val>
                                        </p:tav>
                                        <p:tav tm="100000">
                                          <p:val>
                                            <p:strVal val="#ppt_w"/>
                                          </p:val>
                                        </p:tav>
                                      </p:tavLst>
                                    </p:anim>
                                    <p:anim calcmode="lin" valueType="num">
                                      <p:cBhvr>
                                        <p:cTn id="316" dur="500" fill="hold"/>
                                        <p:tgtEl>
                                          <p:spTgt spid="57"/>
                                        </p:tgtEl>
                                        <p:attrNameLst>
                                          <p:attrName>ppt_h</p:attrName>
                                        </p:attrNameLst>
                                      </p:cBhvr>
                                      <p:tavLst>
                                        <p:tav tm="0">
                                          <p:val>
                                            <p:fltVal val="0"/>
                                          </p:val>
                                        </p:tav>
                                        <p:tav tm="100000">
                                          <p:val>
                                            <p:strVal val="#ppt_h"/>
                                          </p:val>
                                        </p:tav>
                                      </p:tavLst>
                                    </p:anim>
                                    <p:animEffect transition="in" filter="fade">
                                      <p:cBhvr>
                                        <p:cTn id="317" dur="500"/>
                                        <p:tgtEl>
                                          <p:spTgt spid="57"/>
                                        </p:tgtEl>
                                      </p:cBhvr>
                                    </p:animEffect>
                                  </p:childTnLst>
                                </p:cTn>
                              </p:par>
                              <p:par>
                                <p:cTn id="318" presetID="53" presetClass="entr" presetSubtype="16" fill="hold" grpId="0" nodeType="withEffect">
                                  <p:stCondLst>
                                    <p:cond delay="0"/>
                                  </p:stCondLst>
                                  <p:childTnLst>
                                    <p:set>
                                      <p:cBhvr>
                                        <p:cTn id="319" dur="1" fill="hold">
                                          <p:stCondLst>
                                            <p:cond delay="0"/>
                                          </p:stCondLst>
                                        </p:cTn>
                                        <p:tgtEl>
                                          <p:spTgt spid="58"/>
                                        </p:tgtEl>
                                        <p:attrNameLst>
                                          <p:attrName>style.visibility</p:attrName>
                                        </p:attrNameLst>
                                      </p:cBhvr>
                                      <p:to>
                                        <p:strVal val="visible"/>
                                      </p:to>
                                    </p:set>
                                    <p:anim calcmode="lin" valueType="num">
                                      <p:cBhvr>
                                        <p:cTn id="320" dur="500" fill="hold"/>
                                        <p:tgtEl>
                                          <p:spTgt spid="58"/>
                                        </p:tgtEl>
                                        <p:attrNameLst>
                                          <p:attrName>ppt_w</p:attrName>
                                        </p:attrNameLst>
                                      </p:cBhvr>
                                      <p:tavLst>
                                        <p:tav tm="0">
                                          <p:val>
                                            <p:fltVal val="0"/>
                                          </p:val>
                                        </p:tav>
                                        <p:tav tm="100000">
                                          <p:val>
                                            <p:strVal val="#ppt_w"/>
                                          </p:val>
                                        </p:tav>
                                      </p:tavLst>
                                    </p:anim>
                                    <p:anim calcmode="lin" valueType="num">
                                      <p:cBhvr>
                                        <p:cTn id="321" dur="500" fill="hold"/>
                                        <p:tgtEl>
                                          <p:spTgt spid="58"/>
                                        </p:tgtEl>
                                        <p:attrNameLst>
                                          <p:attrName>ppt_h</p:attrName>
                                        </p:attrNameLst>
                                      </p:cBhvr>
                                      <p:tavLst>
                                        <p:tav tm="0">
                                          <p:val>
                                            <p:fltVal val="0"/>
                                          </p:val>
                                        </p:tav>
                                        <p:tav tm="100000">
                                          <p:val>
                                            <p:strVal val="#ppt_h"/>
                                          </p:val>
                                        </p:tav>
                                      </p:tavLst>
                                    </p:anim>
                                    <p:animEffect transition="in" filter="fade">
                                      <p:cBhvr>
                                        <p:cTn id="322" dur="500"/>
                                        <p:tgtEl>
                                          <p:spTgt spid="58"/>
                                        </p:tgtEl>
                                      </p:cBhvr>
                                    </p:animEffect>
                                  </p:childTnLst>
                                </p:cTn>
                              </p:par>
                            </p:childTnLst>
                          </p:cTn>
                        </p:par>
                        <p:par>
                          <p:cTn id="323" fill="hold">
                            <p:stCondLst>
                              <p:cond delay="14500"/>
                            </p:stCondLst>
                            <p:childTnLst>
                              <p:par>
                                <p:cTn id="324" presetID="53" presetClass="exit" presetSubtype="32" fill="hold" grpId="1" nodeType="afterEffect">
                                  <p:stCondLst>
                                    <p:cond delay="0"/>
                                  </p:stCondLst>
                                  <p:childTnLst>
                                    <p:anim calcmode="lin" valueType="num">
                                      <p:cBhvr>
                                        <p:cTn id="325" dur="500"/>
                                        <p:tgtEl>
                                          <p:spTgt spid="57"/>
                                        </p:tgtEl>
                                        <p:attrNameLst>
                                          <p:attrName>ppt_w</p:attrName>
                                        </p:attrNameLst>
                                      </p:cBhvr>
                                      <p:tavLst>
                                        <p:tav tm="0">
                                          <p:val>
                                            <p:strVal val="ppt_w"/>
                                          </p:val>
                                        </p:tav>
                                        <p:tav tm="100000">
                                          <p:val>
                                            <p:fltVal val="0"/>
                                          </p:val>
                                        </p:tav>
                                      </p:tavLst>
                                    </p:anim>
                                    <p:anim calcmode="lin" valueType="num">
                                      <p:cBhvr>
                                        <p:cTn id="326" dur="500"/>
                                        <p:tgtEl>
                                          <p:spTgt spid="57"/>
                                        </p:tgtEl>
                                        <p:attrNameLst>
                                          <p:attrName>ppt_h</p:attrName>
                                        </p:attrNameLst>
                                      </p:cBhvr>
                                      <p:tavLst>
                                        <p:tav tm="0">
                                          <p:val>
                                            <p:strVal val="ppt_h"/>
                                          </p:val>
                                        </p:tav>
                                        <p:tav tm="100000">
                                          <p:val>
                                            <p:fltVal val="0"/>
                                          </p:val>
                                        </p:tav>
                                      </p:tavLst>
                                    </p:anim>
                                    <p:animEffect transition="out" filter="fade">
                                      <p:cBhvr>
                                        <p:cTn id="327" dur="500"/>
                                        <p:tgtEl>
                                          <p:spTgt spid="57"/>
                                        </p:tgtEl>
                                      </p:cBhvr>
                                    </p:animEffect>
                                    <p:set>
                                      <p:cBhvr>
                                        <p:cTn id="328" dur="1" fill="hold">
                                          <p:stCondLst>
                                            <p:cond delay="499"/>
                                          </p:stCondLst>
                                        </p:cTn>
                                        <p:tgtEl>
                                          <p:spTgt spid="57"/>
                                        </p:tgtEl>
                                        <p:attrNameLst>
                                          <p:attrName>style.visibility</p:attrName>
                                        </p:attrNameLst>
                                      </p:cBhvr>
                                      <p:to>
                                        <p:strVal val="hidden"/>
                                      </p:to>
                                    </p:set>
                                  </p:childTnLst>
                                </p:cTn>
                              </p:par>
                              <p:par>
                                <p:cTn id="329" presetID="53" presetClass="exit" presetSubtype="32" fill="hold" grpId="1" nodeType="withEffect">
                                  <p:stCondLst>
                                    <p:cond delay="0"/>
                                  </p:stCondLst>
                                  <p:childTnLst>
                                    <p:anim calcmode="lin" valueType="num">
                                      <p:cBhvr>
                                        <p:cTn id="330" dur="500"/>
                                        <p:tgtEl>
                                          <p:spTgt spid="58"/>
                                        </p:tgtEl>
                                        <p:attrNameLst>
                                          <p:attrName>ppt_w</p:attrName>
                                        </p:attrNameLst>
                                      </p:cBhvr>
                                      <p:tavLst>
                                        <p:tav tm="0">
                                          <p:val>
                                            <p:strVal val="ppt_w"/>
                                          </p:val>
                                        </p:tav>
                                        <p:tav tm="100000">
                                          <p:val>
                                            <p:fltVal val="0"/>
                                          </p:val>
                                        </p:tav>
                                      </p:tavLst>
                                    </p:anim>
                                    <p:anim calcmode="lin" valueType="num">
                                      <p:cBhvr>
                                        <p:cTn id="331" dur="500"/>
                                        <p:tgtEl>
                                          <p:spTgt spid="58"/>
                                        </p:tgtEl>
                                        <p:attrNameLst>
                                          <p:attrName>ppt_h</p:attrName>
                                        </p:attrNameLst>
                                      </p:cBhvr>
                                      <p:tavLst>
                                        <p:tav tm="0">
                                          <p:val>
                                            <p:strVal val="ppt_h"/>
                                          </p:val>
                                        </p:tav>
                                        <p:tav tm="100000">
                                          <p:val>
                                            <p:fltVal val="0"/>
                                          </p:val>
                                        </p:tav>
                                      </p:tavLst>
                                    </p:anim>
                                    <p:animEffect transition="out" filter="fade">
                                      <p:cBhvr>
                                        <p:cTn id="332" dur="500"/>
                                        <p:tgtEl>
                                          <p:spTgt spid="58"/>
                                        </p:tgtEl>
                                      </p:cBhvr>
                                    </p:animEffect>
                                    <p:set>
                                      <p:cBhvr>
                                        <p:cTn id="333" dur="1" fill="hold">
                                          <p:stCondLst>
                                            <p:cond delay="499"/>
                                          </p:stCondLst>
                                        </p:cTn>
                                        <p:tgtEl>
                                          <p:spTgt spid="5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8" grpId="1" animBg="1"/>
      <p:bldP spid="19" grpId="0" animBg="1"/>
      <p:bldP spid="19" grpId="1" animBg="1"/>
      <p:bldP spid="22" grpId="0" animBg="1"/>
      <p:bldP spid="22" grpId="1" animBg="1"/>
      <p:bldP spid="23" grpId="0" animBg="1"/>
      <p:bldP spid="23" grpId="1" animBg="1"/>
      <p:bldP spid="24" grpId="0" animBg="1"/>
      <p:bldP spid="24" grpId="1"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P spid="32" grpId="0" animBg="1"/>
      <p:bldP spid="32" grpId="1" animBg="1"/>
      <p:bldP spid="33" grpId="0" animBg="1"/>
      <p:bldP spid="33" grpId="1" animBg="1"/>
      <p:bldP spid="43" grpId="0" animBg="1"/>
      <p:bldP spid="43" grpId="1" animBg="1"/>
      <p:bldP spid="44" grpId="0" animBg="1"/>
      <p:bldP spid="44" grpId="1" animBg="1"/>
      <p:bldP spid="45" grpId="0" animBg="1"/>
      <p:bldP spid="45" grpId="1" animBg="1"/>
      <p:bldP spid="46" grpId="0" animBg="1"/>
      <p:bldP spid="46" grpId="1" animBg="1"/>
      <p:bldP spid="47" grpId="0" animBg="1"/>
      <p:bldP spid="47" grpId="1" animBg="1"/>
      <p:bldP spid="48" grpId="0" animBg="1"/>
      <p:bldP spid="48" grpId="1" animBg="1"/>
      <p:bldP spid="49" grpId="0" animBg="1"/>
      <p:bldP spid="49" grpId="1" animBg="1"/>
      <p:bldP spid="50" grpId="0" animBg="1"/>
      <p:bldP spid="50" grpId="1" animBg="1"/>
      <p:bldP spid="51" grpId="0" animBg="1"/>
      <p:bldP spid="51" grpId="1" animBg="1"/>
      <p:bldP spid="52" grpId="0" animBg="1"/>
      <p:bldP spid="52" grpId="1" animBg="1"/>
      <p:bldP spid="53" grpId="0" animBg="1"/>
      <p:bldP spid="53" grpId="1" animBg="1"/>
      <p:bldP spid="54" grpId="0" animBg="1"/>
      <p:bldP spid="54" grpId="1" animBg="1"/>
      <p:bldP spid="55" grpId="0" animBg="1"/>
      <p:bldP spid="55" grpId="1" animBg="1"/>
      <p:bldP spid="56" grpId="0" animBg="1"/>
      <p:bldP spid="56" grpId="1" animBg="1"/>
      <p:bldP spid="57" grpId="0" animBg="1"/>
      <p:bldP spid="57" grpId="1" animBg="1"/>
      <p:bldP spid="58" grpId="0" animBg="1"/>
      <p:bldP spid="58"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1"/>
          <p:cNvSpPr>
            <a:spLocks noGrp="1"/>
          </p:cNvSpPr>
          <p:nvPr>
            <p:ph type="title"/>
          </p:nvPr>
        </p:nvSpPr>
        <p:spPr>
          <a:xfrm>
            <a:off x="461962" y="519640"/>
            <a:ext cx="8220075" cy="994306"/>
          </a:xfrm>
        </p:spPr>
        <p:txBody>
          <a:bodyPr/>
          <a:lstStyle/>
          <a:p>
            <a:pPr algn="ctr"/>
            <a:r>
              <a:rPr lang="en-GB" sz="2200" b="0" dirty="0">
                <a:latin typeface="+mn-lt"/>
              </a:rPr>
              <a:t>Watch as the buses drive past. See if you can spot any patterns on the number line.</a:t>
            </a:r>
            <a:endParaRPr lang="en-GB" sz="2400" b="0" dirty="0">
              <a:latin typeface="+mn-lt"/>
            </a:endParaRPr>
          </a:p>
        </p:txBody>
      </p:sp>
      <p:grpSp>
        <p:nvGrpSpPr>
          <p:cNvPr id="9" name="bus 10">
            <a:extLst>
              <a:ext uri="{FF2B5EF4-FFF2-40B4-BE49-F238E27FC236}">
                <a16:creationId xmlns:a16="http://schemas.microsoft.com/office/drawing/2014/main" id="{DEBA3918-2196-4C12-8F84-CB04843C1D41}"/>
              </a:ext>
            </a:extLst>
          </p:cNvPr>
          <p:cNvGrpSpPr/>
          <p:nvPr/>
        </p:nvGrpSpPr>
        <p:grpSpPr>
          <a:xfrm>
            <a:off x="9156432" y="1513946"/>
            <a:ext cx="7380267" cy="4157406"/>
            <a:chOff x="5546960" y="4734190"/>
            <a:chExt cx="2847738" cy="1604170"/>
          </a:xfrm>
        </p:grpSpPr>
        <p:pic>
          <p:nvPicPr>
            <p:cNvPr id="37" name="Picture 36">
              <a:extLst>
                <a:ext uri="{FF2B5EF4-FFF2-40B4-BE49-F238E27FC236}">
                  <a16:creationId xmlns:a16="http://schemas.microsoft.com/office/drawing/2014/main" id="{A072986E-8EB6-4E38-B2D6-1F9E39D86082}"/>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5692509" y="4734190"/>
              <a:ext cx="2702189" cy="1604170"/>
            </a:xfrm>
            <a:prstGeom prst="rect">
              <a:avLst/>
            </a:prstGeom>
          </p:spPr>
        </p:pic>
        <p:sp>
          <p:nvSpPr>
            <p:cNvPr id="42" name="Title 1">
              <a:extLst>
                <a:ext uri="{FF2B5EF4-FFF2-40B4-BE49-F238E27FC236}">
                  <a16:creationId xmlns:a16="http://schemas.microsoft.com/office/drawing/2014/main" id="{463B08E5-F1E9-4F11-8165-7B6F4830AA85}"/>
                </a:ext>
              </a:extLst>
            </p:cNvPr>
            <p:cNvSpPr txBox="1">
              <a:spLocks/>
            </p:cNvSpPr>
            <p:nvPr/>
          </p:nvSpPr>
          <p:spPr>
            <a:xfrm>
              <a:off x="5546960" y="4769158"/>
              <a:ext cx="1010689" cy="706077"/>
            </a:xfrm>
            <a:prstGeom prst="roundRect">
              <a:avLst>
                <a:gd name="adj" fmla="val 9641"/>
              </a:avLst>
            </a:prstGeom>
            <a:noFill/>
            <a:ln w="25400">
              <a:no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4000" b="1" kern="1200">
                  <a:solidFill>
                    <a:srgbClr val="1C1C1C"/>
                  </a:solidFill>
                  <a:latin typeface="Twinkl" pitchFamily="2" charset="0"/>
                  <a:ea typeface="+mj-ea"/>
                  <a:cs typeface="+mj-cs"/>
                </a:defRPr>
              </a:lvl1pPr>
            </a:lstStyle>
            <a:p>
              <a:pPr algn="ctr"/>
              <a:r>
                <a:rPr lang="en-GB" sz="7200" dirty="0">
                  <a:solidFill>
                    <a:srgbClr val="85BD33"/>
                  </a:solidFill>
                  <a:latin typeface="+mn-lt"/>
                </a:rPr>
                <a:t>10</a:t>
              </a:r>
            </a:p>
            <a:p>
              <a:pPr algn="ctr"/>
              <a:r>
                <a:rPr lang="en-GB" sz="3600" dirty="0">
                  <a:solidFill>
                    <a:srgbClr val="85BD33"/>
                  </a:solidFill>
                  <a:latin typeface="+mn-lt"/>
                </a:rPr>
                <a:t>even</a:t>
              </a:r>
            </a:p>
          </p:txBody>
        </p:sp>
      </p:grpSp>
      <p:grpSp>
        <p:nvGrpSpPr>
          <p:cNvPr id="32" name="bus 9">
            <a:extLst>
              <a:ext uri="{FF2B5EF4-FFF2-40B4-BE49-F238E27FC236}">
                <a16:creationId xmlns:a16="http://schemas.microsoft.com/office/drawing/2014/main" id="{E4FF786C-43D9-4B15-8254-5ECA26E37399}"/>
              </a:ext>
            </a:extLst>
          </p:cNvPr>
          <p:cNvGrpSpPr/>
          <p:nvPr/>
        </p:nvGrpSpPr>
        <p:grpSpPr>
          <a:xfrm>
            <a:off x="9219770" y="1523474"/>
            <a:ext cx="7270662" cy="4157406"/>
            <a:chOff x="5589253" y="4734190"/>
            <a:chExt cx="2805446" cy="1604170"/>
          </a:xfrm>
        </p:grpSpPr>
        <p:pic>
          <p:nvPicPr>
            <p:cNvPr id="33" name="Picture 32">
              <a:extLst>
                <a:ext uri="{FF2B5EF4-FFF2-40B4-BE49-F238E27FC236}">
                  <a16:creationId xmlns:a16="http://schemas.microsoft.com/office/drawing/2014/main" id="{D04F259F-4245-40F3-901E-60EB76F227D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692508" y="4734190"/>
              <a:ext cx="2702191" cy="1604170"/>
            </a:xfrm>
            <a:prstGeom prst="rect">
              <a:avLst/>
            </a:prstGeom>
          </p:spPr>
        </p:pic>
        <p:sp>
          <p:nvSpPr>
            <p:cNvPr id="43" name="Title 1">
              <a:extLst>
                <a:ext uri="{FF2B5EF4-FFF2-40B4-BE49-F238E27FC236}">
                  <a16:creationId xmlns:a16="http://schemas.microsoft.com/office/drawing/2014/main" id="{64FE8EC3-F443-462A-9E99-F4887E4EF74C}"/>
                </a:ext>
              </a:extLst>
            </p:cNvPr>
            <p:cNvSpPr txBox="1">
              <a:spLocks/>
            </p:cNvSpPr>
            <p:nvPr/>
          </p:nvSpPr>
          <p:spPr>
            <a:xfrm>
              <a:off x="5589253" y="4748400"/>
              <a:ext cx="914401" cy="706077"/>
            </a:xfrm>
            <a:prstGeom prst="roundRect">
              <a:avLst>
                <a:gd name="adj" fmla="val 9641"/>
              </a:avLst>
            </a:prstGeom>
            <a:noFill/>
            <a:ln w="25400">
              <a:no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4000" b="1" kern="1200">
                  <a:solidFill>
                    <a:srgbClr val="1C1C1C"/>
                  </a:solidFill>
                  <a:latin typeface="Twinkl" pitchFamily="2" charset="0"/>
                  <a:ea typeface="+mj-ea"/>
                  <a:cs typeface="+mj-cs"/>
                </a:defRPr>
              </a:lvl1pPr>
            </a:lstStyle>
            <a:p>
              <a:pPr algn="ctr"/>
              <a:r>
                <a:rPr lang="en-GB" sz="7200" dirty="0">
                  <a:solidFill>
                    <a:srgbClr val="F39C93"/>
                  </a:solidFill>
                  <a:latin typeface="+mn-lt"/>
                </a:rPr>
                <a:t>9</a:t>
              </a:r>
            </a:p>
            <a:p>
              <a:pPr algn="ctr"/>
              <a:r>
                <a:rPr lang="en-GB" sz="3600" dirty="0">
                  <a:solidFill>
                    <a:srgbClr val="F39C93"/>
                  </a:solidFill>
                  <a:latin typeface="+mn-lt"/>
                </a:rPr>
                <a:t>odd</a:t>
              </a:r>
            </a:p>
          </p:txBody>
        </p:sp>
      </p:grpSp>
      <p:grpSp>
        <p:nvGrpSpPr>
          <p:cNvPr id="8" name="bus 8">
            <a:extLst>
              <a:ext uri="{FF2B5EF4-FFF2-40B4-BE49-F238E27FC236}">
                <a16:creationId xmlns:a16="http://schemas.microsoft.com/office/drawing/2014/main" id="{AE73ACB5-06F6-43FC-8AA5-B70F2D1A410B}"/>
              </a:ext>
            </a:extLst>
          </p:cNvPr>
          <p:cNvGrpSpPr/>
          <p:nvPr/>
        </p:nvGrpSpPr>
        <p:grpSpPr>
          <a:xfrm>
            <a:off x="9222626" y="1581121"/>
            <a:ext cx="7126384" cy="4067600"/>
            <a:chOff x="570052" y="4684975"/>
            <a:chExt cx="2749774" cy="1569517"/>
          </a:xfrm>
        </p:grpSpPr>
        <p:pic>
          <p:nvPicPr>
            <p:cNvPr id="36" name="Picture 35">
              <a:extLst>
                <a:ext uri="{FF2B5EF4-FFF2-40B4-BE49-F238E27FC236}">
                  <a16:creationId xmlns:a16="http://schemas.microsoft.com/office/drawing/2014/main" id="{93EEA67D-BC0A-4E8D-990C-560742331E05}"/>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76008" y="4684975"/>
              <a:ext cx="2643818" cy="1569517"/>
            </a:xfrm>
            <a:prstGeom prst="rect">
              <a:avLst/>
            </a:prstGeom>
          </p:spPr>
        </p:pic>
        <p:sp>
          <p:nvSpPr>
            <p:cNvPr id="41" name="Title 1">
              <a:extLst>
                <a:ext uri="{FF2B5EF4-FFF2-40B4-BE49-F238E27FC236}">
                  <a16:creationId xmlns:a16="http://schemas.microsoft.com/office/drawing/2014/main" id="{732CF117-D055-4BA9-9B38-1E13B9A19412}"/>
                </a:ext>
              </a:extLst>
            </p:cNvPr>
            <p:cNvSpPr txBox="1">
              <a:spLocks/>
            </p:cNvSpPr>
            <p:nvPr/>
          </p:nvSpPr>
          <p:spPr>
            <a:xfrm>
              <a:off x="570052" y="4709650"/>
              <a:ext cx="914401" cy="706077"/>
            </a:xfrm>
            <a:prstGeom prst="roundRect">
              <a:avLst>
                <a:gd name="adj" fmla="val 9641"/>
              </a:avLst>
            </a:prstGeom>
            <a:noFill/>
            <a:ln w="25400">
              <a:no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4000" b="1" kern="1200">
                  <a:solidFill>
                    <a:srgbClr val="1C1C1C"/>
                  </a:solidFill>
                  <a:latin typeface="Twinkl" pitchFamily="2" charset="0"/>
                  <a:ea typeface="+mj-ea"/>
                  <a:cs typeface="+mj-cs"/>
                </a:defRPr>
              </a:lvl1pPr>
            </a:lstStyle>
            <a:p>
              <a:pPr algn="ctr"/>
              <a:r>
                <a:rPr lang="en-GB" sz="7200" dirty="0">
                  <a:solidFill>
                    <a:srgbClr val="85BD33"/>
                  </a:solidFill>
                  <a:latin typeface="+mn-lt"/>
                </a:rPr>
                <a:t>8</a:t>
              </a:r>
            </a:p>
            <a:p>
              <a:pPr algn="ctr"/>
              <a:r>
                <a:rPr lang="en-GB" sz="3600" dirty="0">
                  <a:solidFill>
                    <a:srgbClr val="85BD33"/>
                  </a:solidFill>
                  <a:latin typeface="+mn-lt"/>
                </a:rPr>
                <a:t>even</a:t>
              </a:r>
            </a:p>
          </p:txBody>
        </p:sp>
      </p:grpSp>
      <p:grpSp>
        <p:nvGrpSpPr>
          <p:cNvPr id="29" name="bus 7">
            <a:extLst>
              <a:ext uri="{FF2B5EF4-FFF2-40B4-BE49-F238E27FC236}">
                <a16:creationId xmlns:a16="http://schemas.microsoft.com/office/drawing/2014/main" id="{1FD05F96-8E27-45CD-9994-FD40E2C23BCA}"/>
              </a:ext>
            </a:extLst>
          </p:cNvPr>
          <p:cNvGrpSpPr/>
          <p:nvPr/>
        </p:nvGrpSpPr>
        <p:grpSpPr>
          <a:xfrm>
            <a:off x="9281202" y="1216985"/>
            <a:ext cx="7090976" cy="4502305"/>
            <a:chOff x="593580" y="4621443"/>
            <a:chExt cx="2736112" cy="1737252"/>
          </a:xfrm>
        </p:grpSpPr>
        <p:pic>
          <p:nvPicPr>
            <p:cNvPr id="30" name="Picture 29">
              <a:extLst>
                <a:ext uri="{FF2B5EF4-FFF2-40B4-BE49-F238E27FC236}">
                  <a16:creationId xmlns:a16="http://schemas.microsoft.com/office/drawing/2014/main" id="{0ABE9415-E158-4C3C-9351-80EAD708E670}"/>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685874" y="4621443"/>
              <a:ext cx="2643818" cy="1737252"/>
            </a:xfrm>
            <a:prstGeom prst="rect">
              <a:avLst/>
            </a:prstGeom>
          </p:spPr>
        </p:pic>
        <p:sp>
          <p:nvSpPr>
            <p:cNvPr id="31" name="Title 1">
              <a:extLst>
                <a:ext uri="{FF2B5EF4-FFF2-40B4-BE49-F238E27FC236}">
                  <a16:creationId xmlns:a16="http://schemas.microsoft.com/office/drawing/2014/main" id="{6E6632F3-55D3-45E4-98A6-60566EE740C4}"/>
                </a:ext>
              </a:extLst>
            </p:cNvPr>
            <p:cNvSpPr txBox="1">
              <a:spLocks/>
            </p:cNvSpPr>
            <p:nvPr/>
          </p:nvSpPr>
          <p:spPr>
            <a:xfrm>
              <a:off x="593580" y="4802793"/>
              <a:ext cx="914401" cy="706077"/>
            </a:xfrm>
            <a:prstGeom prst="roundRect">
              <a:avLst>
                <a:gd name="adj" fmla="val 9641"/>
              </a:avLst>
            </a:prstGeom>
            <a:noFill/>
            <a:ln w="25400">
              <a:no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4000" b="1" kern="1200">
                  <a:solidFill>
                    <a:srgbClr val="1C1C1C"/>
                  </a:solidFill>
                  <a:latin typeface="Twinkl" pitchFamily="2" charset="0"/>
                  <a:ea typeface="+mj-ea"/>
                  <a:cs typeface="+mj-cs"/>
                </a:defRPr>
              </a:lvl1pPr>
            </a:lstStyle>
            <a:p>
              <a:pPr algn="ctr"/>
              <a:r>
                <a:rPr lang="en-GB" sz="7200" dirty="0">
                  <a:solidFill>
                    <a:srgbClr val="F39C93"/>
                  </a:solidFill>
                  <a:latin typeface="+mn-lt"/>
                </a:rPr>
                <a:t>7</a:t>
              </a:r>
            </a:p>
            <a:p>
              <a:pPr algn="ctr"/>
              <a:r>
                <a:rPr lang="en-GB" sz="3600" dirty="0">
                  <a:solidFill>
                    <a:srgbClr val="F39C93"/>
                  </a:solidFill>
                  <a:latin typeface="+mn-lt"/>
                </a:rPr>
                <a:t>odd</a:t>
              </a:r>
            </a:p>
          </p:txBody>
        </p:sp>
      </p:grpSp>
      <p:grpSp>
        <p:nvGrpSpPr>
          <p:cNvPr id="5" name="bus 6">
            <a:extLst>
              <a:ext uri="{FF2B5EF4-FFF2-40B4-BE49-F238E27FC236}">
                <a16:creationId xmlns:a16="http://schemas.microsoft.com/office/drawing/2014/main" id="{92D16E8A-C7C3-4447-B931-A2A2562A0681}"/>
              </a:ext>
            </a:extLst>
          </p:cNvPr>
          <p:cNvGrpSpPr/>
          <p:nvPr/>
        </p:nvGrpSpPr>
        <p:grpSpPr>
          <a:xfrm>
            <a:off x="9172913" y="1081745"/>
            <a:ext cx="7162769" cy="4502305"/>
            <a:chOff x="3068837" y="3057527"/>
            <a:chExt cx="2763814" cy="1737252"/>
          </a:xfrm>
        </p:grpSpPr>
        <p:pic>
          <p:nvPicPr>
            <p:cNvPr id="35" name="Picture 34">
              <a:extLst>
                <a:ext uri="{FF2B5EF4-FFF2-40B4-BE49-F238E27FC236}">
                  <a16:creationId xmlns:a16="http://schemas.microsoft.com/office/drawing/2014/main" id="{E3A8F7CE-6C17-4C28-A1C7-1DF4B4408757}"/>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3179684" y="3057527"/>
              <a:ext cx="2652967" cy="1737252"/>
            </a:xfrm>
            <a:prstGeom prst="rect">
              <a:avLst/>
            </a:prstGeom>
          </p:spPr>
        </p:pic>
        <p:sp>
          <p:nvSpPr>
            <p:cNvPr id="40" name="Title 1">
              <a:extLst>
                <a:ext uri="{FF2B5EF4-FFF2-40B4-BE49-F238E27FC236}">
                  <a16:creationId xmlns:a16="http://schemas.microsoft.com/office/drawing/2014/main" id="{A4295A93-5C1D-46D2-A06A-A4083C3BE281}"/>
                </a:ext>
              </a:extLst>
            </p:cNvPr>
            <p:cNvSpPr txBox="1">
              <a:spLocks/>
            </p:cNvSpPr>
            <p:nvPr/>
          </p:nvSpPr>
          <p:spPr>
            <a:xfrm>
              <a:off x="3068837" y="3235523"/>
              <a:ext cx="914401" cy="706077"/>
            </a:xfrm>
            <a:prstGeom prst="roundRect">
              <a:avLst>
                <a:gd name="adj" fmla="val 9641"/>
              </a:avLst>
            </a:prstGeom>
            <a:noFill/>
            <a:ln w="25400">
              <a:no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4000" b="1" kern="1200">
                  <a:solidFill>
                    <a:srgbClr val="1C1C1C"/>
                  </a:solidFill>
                  <a:latin typeface="Twinkl" pitchFamily="2" charset="0"/>
                  <a:ea typeface="+mj-ea"/>
                  <a:cs typeface="+mj-cs"/>
                </a:defRPr>
              </a:lvl1pPr>
            </a:lstStyle>
            <a:p>
              <a:pPr algn="ctr"/>
              <a:r>
                <a:rPr lang="en-GB" sz="7200" dirty="0">
                  <a:solidFill>
                    <a:srgbClr val="85BD33"/>
                  </a:solidFill>
                  <a:latin typeface="+mn-lt"/>
                </a:rPr>
                <a:t>6</a:t>
              </a:r>
            </a:p>
            <a:p>
              <a:pPr algn="ctr"/>
              <a:r>
                <a:rPr lang="en-GB" sz="3600" dirty="0">
                  <a:solidFill>
                    <a:srgbClr val="85BD33"/>
                  </a:solidFill>
                  <a:latin typeface="+mn-lt"/>
                </a:rPr>
                <a:t>even</a:t>
              </a:r>
            </a:p>
          </p:txBody>
        </p:sp>
      </p:grpSp>
      <p:grpSp>
        <p:nvGrpSpPr>
          <p:cNvPr id="26" name="bus 5">
            <a:extLst>
              <a:ext uri="{FF2B5EF4-FFF2-40B4-BE49-F238E27FC236}">
                <a16:creationId xmlns:a16="http://schemas.microsoft.com/office/drawing/2014/main" id="{3B93ABFF-2A8E-4F36-8A94-E11EEC2EDBA0}"/>
              </a:ext>
            </a:extLst>
          </p:cNvPr>
          <p:cNvGrpSpPr/>
          <p:nvPr/>
        </p:nvGrpSpPr>
        <p:grpSpPr>
          <a:xfrm>
            <a:off x="9216913" y="1148572"/>
            <a:ext cx="7148264" cy="4502308"/>
            <a:chOff x="3042057" y="3039639"/>
            <a:chExt cx="2758217" cy="1737253"/>
          </a:xfrm>
        </p:grpSpPr>
        <p:pic>
          <p:nvPicPr>
            <p:cNvPr id="27" name="Picture 26">
              <a:extLst>
                <a:ext uri="{FF2B5EF4-FFF2-40B4-BE49-F238E27FC236}">
                  <a16:creationId xmlns:a16="http://schemas.microsoft.com/office/drawing/2014/main" id="{15F7483B-AD1D-4375-8D32-653467480825}"/>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3147307" y="3039639"/>
              <a:ext cx="2652967" cy="1737253"/>
            </a:xfrm>
            <a:prstGeom prst="rect">
              <a:avLst/>
            </a:prstGeom>
          </p:spPr>
        </p:pic>
        <p:sp>
          <p:nvSpPr>
            <p:cNvPr id="28" name="Title 1">
              <a:extLst>
                <a:ext uri="{FF2B5EF4-FFF2-40B4-BE49-F238E27FC236}">
                  <a16:creationId xmlns:a16="http://schemas.microsoft.com/office/drawing/2014/main" id="{AAD6D308-A2F9-4E1D-A6F5-3D084507449B}"/>
                </a:ext>
              </a:extLst>
            </p:cNvPr>
            <p:cNvSpPr txBox="1">
              <a:spLocks/>
            </p:cNvSpPr>
            <p:nvPr/>
          </p:nvSpPr>
          <p:spPr>
            <a:xfrm>
              <a:off x="3042057" y="3219268"/>
              <a:ext cx="914401" cy="706077"/>
            </a:xfrm>
            <a:prstGeom prst="roundRect">
              <a:avLst>
                <a:gd name="adj" fmla="val 9641"/>
              </a:avLst>
            </a:prstGeom>
            <a:noFill/>
            <a:ln w="25400">
              <a:no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4000" b="1" kern="1200">
                  <a:solidFill>
                    <a:srgbClr val="1C1C1C"/>
                  </a:solidFill>
                  <a:latin typeface="Twinkl" pitchFamily="2" charset="0"/>
                  <a:ea typeface="+mj-ea"/>
                  <a:cs typeface="+mj-cs"/>
                </a:defRPr>
              </a:lvl1pPr>
            </a:lstStyle>
            <a:p>
              <a:pPr algn="ctr"/>
              <a:r>
                <a:rPr lang="en-GB" sz="7200" dirty="0">
                  <a:solidFill>
                    <a:srgbClr val="F39C93"/>
                  </a:solidFill>
                  <a:latin typeface="+mn-lt"/>
                </a:rPr>
                <a:t>5</a:t>
              </a:r>
            </a:p>
            <a:p>
              <a:pPr algn="ctr"/>
              <a:r>
                <a:rPr lang="en-GB" sz="3600" dirty="0">
                  <a:solidFill>
                    <a:srgbClr val="F39C93"/>
                  </a:solidFill>
                  <a:latin typeface="+mn-lt"/>
                </a:rPr>
                <a:t>odd</a:t>
              </a:r>
            </a:p>
          </p:txBody>
        </p:sp>
      </p:grpSp>
      <p:grpSp>
        <p:nvGrpSpPr>
          <p:cNvPr id="4" name="bus 4">
            <a:extLst>
              <a:ext uri="{FF2B5EF4-FFF2-40B4-BE49-F238E27FC236}">
                <a16:creationId xmlns:a16="http://schemas.microsoft.com/office/drawing/2014/main" id="{0E5FDE1F-FCB0-40BA-95AA-4E4941EFB04B}"/>
              </a:ext>
            </a:extLst>
          </p:cNvPr>
          <p:cNvGrpSpPr/>
          <p:nvPr/>
        </p:nvGrpSpPr>
        <p:grpSpPr>
          <a:xfrm>
            <a:off x="9190275" y="1582702"/>
            <a:ext cx="7268375" cy="4157406"/>
            <a:chOff x="5590136" y="1647028"/>
            <a:chExt cx="2804563" cy="1604170"/>
          </a:xfrm>
        </p:grpSpPr>
        <p:pic>
          <p:nvPicPr>
            <p:cNvPr id="34" name="Picture 33">
              <a:extLst>
                <a:ext uri="{FF2B5EF4-FFF2-40B4-BE49-F238E27FC236}">
                  <a16:creationId xmlns:a16="http://schemas.microsoft.com/office/drawing/2014/main" id="{949F5D24-6D66-4BC4-80C8-463E419BA9D5}"/>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5692508" y="1647028"/>
              <a:ext cx="2702191" cy="1604170"/>
            </a:xfrm>
            <a:prstGeom prst="rect">
              <a:avLst/>
            </a:prstGeom>
          </p:spPr>
        </p:pic>
        <p:sp>
          <p:nvSpPr>
            <p:cNvPr id="39" name="Title 1">
              <a:extLst>
                <a:ext uri="{FF2B5EF4-FFF2-40B4-BE49-F238E27FC236}">
                  <a16:creationId xmlns:a16="http://schemas.microsoft.com/office/drawing/2014/main" id="{7127FB83-911B-447D-91E7-0AFEEDBA9622}"/>
                </a:ext>
              </a:extLst>
            </p:cNvPr>
            <p:cNvSpPr txBox="1">
              <a:spLocks/>
            </p:cNvSpPr>
            <p:nvPr/>
          </p:nvSpPr>
          <p:spPr>
            <a:xfrm>
              <a:off x="5590136" y="1674595"/>
              <a:ext cx="914401" cy="706077"/>
            </a:xfrm>
            <a:prstGeom prst="roundRect">
              <a:avLst>
                <a:gd name="adj" fmla="val 9641"/>
              </a:avLst>
            </a:prstGeom>
            <a:noFill/>
            <a:ln w="25400">
              <a:no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4000" b="1" kern="1200">
                  <a:solidFill>
                    <a:srgbClr val="1C1C1C"/>
                  </a:solidFill>
                  <a:latin typeface="Twinkl" pitchFamily="2" charset="0"/>
                  <a:ea typeface="+mj-ea"/>
                  <a:cs typeface="+mj-cs"/>
                </a:defRPr>
              </a:lvl1pPr>
            </a:lstStyle>
            <a:p>
              <a:pPr algn="ctr"/>
              <a:r>
                <a:rPr lang="en-GB" sz="7200" dirty="0">
                  <a:solidFill>
                    <a:srgbClr val="85BD33"/>
                  </a:solidFill>
                  <a:latin typeface="+mn-lt"/>
                </a:rPr>
                <a:t>4</a:t>
              </a:r>
            </a:p>
            <a:p>
              <a:pPr algn="ctr"/>
              <a:r>
                <a:rPr lang="en-GB" sz="3600" dirty="0">
                  <a:solidFill>
                    <a:srgbClr val="85BD33"/>
                  </a:solidFill>
                  <a:latin typeface="+mn-lt"/>
                </a:rPr>
                <a:t>even</a:t>
              </a:r>
            </a:p>
          </p:txBody>
        </p:sp>
      </p:grpSp>
      <p:grpSp>
        <p:nvGrpSpPr>
          <p:cNvPr id="23" name="bus 3">
            <a:extLst>
              <a:ext uri="{FF2B5EF4-FFF2-40B4-BE49-F238E27FC236}">
                <a16:creationId xmlns:a16="http://schemas.microsoft.com/office/drawing/2014/main" id="{E8D5B3E9-2369-4C85-92E4-4CB374B6CA29}"/>
              </a:ext>
            </a:extLst>
          </p:cNvPr>
          <p:cNvGrpSpPr/>
          <p:nvPr/>
        </p:nvGrpSpPr>
        <p:grpSpPr>
          <a:xfrm>
            <a:off x="9199624" y="1523473"/>
            <a:ext cx="7269139" cy="4157409"/>
            <a:chOff x="5589841" y="1647028"/>
            <a:chExt cx="2804858" cy="1604171"/>
          </a:xfrm>
        </p:grpSpPr>
        <p:pic>
          <p:nvPicPr>
            <p:cNvPr id="24" name="Picture 23">
              <a:extLst>
                <a:ext uri="{FF2B5EF4-FFF2-40B4-BE49-F238E27FC236}">
                  <a16:creationId xmlns:a16="http://schemas.microsoft.com/office/drawing/2014/main" id="{37DDFCB5-5233-4B67-AE5F-CD485AA19E8F}"/>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5692508" y="1647028"/>
              <a:ext cx="2702191" cy="1604171"/>
            </a:xfrm>
            <a:prstGeom prst="rect">
              <a:avLst/>
            </a:prstGeom>
          </p:spPr>
        </p:pic>
        <p:sp>
          <p:nvSpPr>
            <p:cNvPr id="25" name="Title 1">
              <a:extLst>
                <a:ext uri="{FF2B5EF4-FFF2-40B4-BE49-F238E27FC236}">
                  <a16:creationId xmlns:a16="http://schemas.microsoft.com/office/drawing/2014/main" id="{753D9EC8-181F-49CC-AF93-57F6FCF76FFA}"/>
                </a:ext>
              </a:extLst>
            </p:cNvPr>
            <p:cNvSpPr txBox="1">
              <a:spLocks/>
            </p:cNvSpPr>
            <p:nvPr/>
          </p:nvSpPr>
          <p:spPr>
            <a:xfrm>
              <a:off x="5589841" y="1685948"/>
              <a:ext cx="914401" cy="706077"/>
            </a:xfrm>
            <a:prstGeom prst="roundRect">
              <a:avLst>
                <a:gd name="adj" fmla="val 9641"/>
              </a:avLst>
            </a:prstGeom>
            <a:noFill/>
            <a:ln w="25400">
              <a:no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4000" b="1" kern="1200">
                  <a:solidFill>
                    <a:srgbClr val="1C1C1C"/>
                  </a:solidFill>
                  <a:latin typeface="Twinkl" pitchFamily="2" charset="0"/>
                  <a:ea typeface="+mj-ea"/>
                  <a:cs typeface="+mj-cs"/>
                </a:defRPr>
              </a:lvl1pPr>
            </a:lstStyle>
            <a:p>
              <a:pPr algn="ctr"/>
              <a:r>
                <a:rPr lang="en-GB" sz="7200" dirty="0">
                  <a:solidFill>
                    <a:srgbClr val="F39C93"/>
                  </a:solidFill>
                  <a:latin typeface="+mn-lt"/>
                </a:rPr>
                <a:t>3</a:t>
              </a:r>
            </a:p>
            <a:p>
              <a:pPr algn="ctr"/>
              <a:r>
                <a:rPr lang="en-GB" sz="3600" dirty="0">
                  <a:solidFill>
                    <a:srgbClr val="F39C93"/>
                  </a:solidFill>
                  <a:latin typeface="+mn-lt"/>
                </a:rPr>
                <a:t>odd</a:t>
              </a:r>
            </a:p>
          </p:txBody>
        </p:sp>
      </p:grpSp>
      <p:grpSp>
        <p:nvGrpSpPr>
          <p:cNvPr id="3" name="bus 2">
            <a:extLst>
              <a:ext uri="{FF2B5EF4-FFF2-40B4-BE49-F238E27FC236}">
                <a16:creationId xmlns:a16="http://schemas.microsoft.com/office/drawing/2014/main" id="{E1AB79C6-64DB-4A35-8A26-83C0CD69EDFB}"/>
              </a:ext>
            </a:extLst>
          </p:cNvPr>
          <p:cNvGrpSpPr/>
          <p:nvPr/>
        </p:nvGrpSpPr>
        <p:grpSpPr>
          <a:xfrm>
            <a:off x="9200838" y="1582702"/>
            <a:ext cx="7246983" cy="4157409"/>
            <a:chOff x="581890" y="1647029"/>
            <a:chExt cx="2796309" cy="1604171"/>
          </a:xfrm>
        </p:grpSpPr>
        <p:pic>
          <p:nvPicPr>
            <p:cNvPr id="20" name="Picture 19">
              <a:extLst>
                <a:ext uri="{FF2B5EF4-FFF2-40B4-BE49-F238E27FC236}">
                  <a16:creationId xmlns:a16="http://schemas.microsoft.com/office/drawing/2014/main" id="{C08C1C4B-D702-4111-ACD9-368DA2362B53}"/>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676008" y="1647029"/>
              <a:ext cx="2702191" cy="1604171"/>
            </a:xfrm>
            <a:prstGeom prst="rect">
              <a:avLst/>
            </a:prstGeom>
          </p:spPr>
        </p:pic>
        <p:sp>
          <p:nvSpPr>
            <p:cNvPr id="38" name="Title 1">
              <a:extLst>
                <a:ext uri="{FF2B5EF4-FFF2-40B4-BE49-F238E27FC236}">
                  <a16:creationId xmlns:a16="http://schemas.microsoft.com/office/drawing/2014/main" id="{CCE284BD-68A6-447E-80FF-1E84BDAF9CFE}"/>
                </a:ext>
              </a:extLst>
            </p:cNvPr>
            <p:cNvSpPr txBox="1">
              <a:spLocks/>
            </p:cNvSpPr>
            <p:nvPr/>
          </p:nvSpPr>
          <p:spPr>
            <a:xfrm>
              <a:off x="581890" y="1701474"/>
              <a:ext cx="914401" cy="706077"/>
            </a:xfrm>
            <a:prstGeom prst="roundRect">
              <a:avLst>
                <a:gd name="adj" fmla="val 9641"/>
              </a:avLst>
            </a:prstGeom>
            <a:noFill/>
            <a:ln w="25400">
              <a:no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4000" b="1" kern="1200">
                  <a:solidFill>
                    <a:srgbClr val="1C1C1C"/>
                  </a:solidFill>
                  <a:latin typeface="Twinkl" pitchFamily="2" charset="0"/>
                  <a:ea typeface="+mj-ea"/>
                  <a:cs typeface="+mj-cs"/>
                </a:defRPr>
              </a:lvl1pPr>
            </a:lstStyle>
            <a:p>
              <a:pPr algn="ctr"/>
              <a:r>
                <a:rPr lang="en-GB" sz="7200" dirty="0">
                  <a:solidFill>
                    <a:srgbClr val="85BD33"/>
                  </a:solidFill>
                  <a:latin typeface="+mn-lt"/>
                </a:rPr>
                <a:t>2</a:t>
              </a:r>
            </a:p>
            <a:p>
              <a:pPr algn="ctr"/>
              <a:r>
                <a:rPr lang="en-GB" sz="3600" dirty="0">
                  <a:solidFill>
                    <a:srgbClr val="85BD33"/>
                  </a:solidFill>
                  <a:latin typeface="+mn-lt"/>
                </a:rPr>
                <a:t>even</a:t>
              </a:r>
              <a:endParaRPr lang="en-GB" sz="1050" dirty="0">
                <a:solidFill>
                  <a:srgbClr val="85BD33"/>
                </a:solidFill>
                <a:latin typeface="+mn-lt"/>
              </a:endParaRPr>
            </a:p>
          </p:txBody>
        </p:sp>
      </p:grpSp>
      <p:grpSp>
        <p:nvGrpSpPr>
          <p:cNvPr id="18" name="bus 1">
            <a:extLst>
              <a:ext uri="{FF2B5EF4-FFF2-40B4-BE49-F238E27FC236}">
                <a16:creationId xmlns:a16="http://schemas.microsoft.com/office/drawing/2014/main" id="{873F4BB7-A4A3-4C5B-B4AD-A54FC388B6B0}"/>
              </a:ext>
            </a:extLst>
          </p:cNvPr>
          <p:cNvGrpSpPr/>
          <p:nvPr/>
        </p:nvGrpSpPr>
        <p:grpSpPr>
          <a:xfrm>
            <a:off x="9200835" y="1560300"/>
            <a:ext cx="7246985" cy="4157409"/>
            <a:chOff x="581890" y="1647029"/>
            <a:chExt cx="2796310" cy="1604171"/>
          </a:xfrm>
        </p:grpSpPr>
        <p:pic>
          <p:nvPicPr>
            <p:cNvPr id="19" name="Picture 18">
              <a:extLst>
                <a:ext uri="{FF2B5EF4-FFF2-40B4-BE49-F238E27FC236}">
                  <a16:creationId xmlns:a16="http://schemas.microsoft.com/office/drawing/2014/main" id="{40861C80-4EEB-46BB-9A7D-D0116D26EC07}"/>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676008" y="1647029"/>
              <a:ext cx="2702192" cy="1604171"/>
            </a:xfrm>
            <a:prstGeom prst="rect">
              <a:avLst/>
            </a:prstGeom>
          </p:spPr>
        </p:pic>
        <p:sp>
          <p:nvSpPr>
            <p:cNvPr id="22" name="Title 1">
              <a:extLst>
                <a:ext uri="{FF2B5EF4-FFF2-40B4-BE49-F238E27FC236}">
                  <a16:creationId xmlns:a16="http://schemas.microsoft.com/office/drawing/2014/main" id="{0A47782F-7B15-433D-BF22-8656A02BFD90}"/>
                </a:ext>
              </a:extLst>
            </p:cNvPr>
            <p:cNvSpPr txBox="1">
              <a:spLocks/>
            </p:cNvSpPr>
            <p:nvPr/>
          </p:nvSpPr>
          <p:spPr>
            <a:xfrm>
              <a:off x="581890" y="1701474"/>
              <a:ext cx="914401" cy="706077"/>
            </a:xfrm>
            <a:prstGeom prst="roundRect">
              <a:avLst>
                <a:gd name="adj" fmla="val 9641"/>
              </a:avLst>
            </a:prstGeom>
            <a:noFill/>
            <a:ln w="25400">
              <a:no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4000" b="1" kern="1200">
                  <a:solidFill>
                    <a:srgbClr val="1C1C1C"/>
                  </a:solidFill>
                  <a:latin typeface="Twinkl" pitchFamily="2" charset="0"/>
                  <a:ea typeface="+mj-ea"/>
                  <a:cs typeface="+mj-cs"/>
                </a:defRPr>
              </a:lvl1pPr>
            </a:lstStyle>
            <a:p>
              <a:pPr algn="ctr"/>
              <a:r>
                <a:rPr lang="en-GB" sz="7200" dirty="0">
                  <a:solidFill>
                    <a:srgbClr val="F39C93"/>
                  </a:solidFill>
                  <a:latin typeface="+mn-lt"/>
                </a:rPr>
                <a:t>1</a:t>
              </a:r>
            </a:p>
            <a:p>
              <a:pPr algn="ctr"/>
              <a:r>
                <a:rPr lang="en-GB" sz="3600" dirty="0">
                  <a:solidFill>
                    <a:srgbClr val="F39C93"/>
                  </a:solidFill>
                  <a:latin typeface="+mn-lt"/>
                </a:rPr>
                <a:t>odd</a:t>
              </a:r>
              <a:endParaRPr lang="en-GB" sz="1050" dirty="0">
                <a:solidFill>
                  <a:srgbClr val="F39C93"/>
                </a:solidFill>
                <a:latin typeface="+mn-lt"/>
              </a:endParaRPr>
            </a:p>
          </p:txBody>
        </p:sp>
      </p:grpSp>
      <p:sp>
        <p:nvSpPr>
          <p:cNvPr id="44" name="1">
            <a:extLst>
              <a:ext uri="{FF2B5EF4-FFF2-40B4-BE49-F238E27FC236}">
                <a16:creationId xmlns:a16="http://schemas.microsoft.com/office/drawing/2014/main" id="{C0482C6A-23BC-4DA0-ABA9-F8E420DBC42A}"/>
              </a:ext>
            </a:extLst>
          </p:cNvPr>
          <p:cNvSpPr txBox="1">
            <a:spLocks/>
          </p:cNvSpPr>
          <p:nvPr/>
        </p:nvSpPr>
        <p:spPr>
          <a:xfrm>
            <a:off x="1249362" y="5584050"/>
            <a:ext cx="1610678" cy="994306"/>
          </a:xfrm>
          <a:prstGeom prst="roundRect">
            <a:avLst>
              <a:gd name="adj" fmla="val 9641"/>
            </a:avLst>
          </a:prstGeom>
          <a:noFill/>
          <a:ln w="25400">
            <a:no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4000" b="1" kern="1200">
                <a:solidFill>
                  <a:srgbClr val="1C1C1C"/>
                </a:solidFill>
                <a:latin typeface="Twinkl" pitchFamily="2" charset="0"/>
                <a:ea typeface="+mj-ea"/>
                <a:cs typeface="+mj-cs"/>
              </a:defRPr>
            </a:lvl1pPr>
          </a:lstStyle>
          <a:p>
            <a:pPr algn="ctr"/>
            <a:r>
              <a:rPr lang="en-GB" dirty="0">
                <a:solidFill>
                  <a:srgbClr val="F39C93"/>
                </a:solidFill>
                <a:latin typeface="+mn-lt"/>
              </a:rPr>
              <a:t>1</a:t>
            </a:r>
            <a:endParaRPr lang="en-GB" sz="2400" dirty="0">
              <a:solidFill>
                <a:srgbClr val="F39C93"/>
              </a:solidFill>
              <a:latin typeface="+mn-lt"/>
            </a:endParaRPr>
          </a:p>
        </p:txBody>
      </p:sp>
      <p:sp>
        <p:nvSpPr>
          <p:cNvPr id="45" name="10">
            <a:extLst>
              <a:ext uri="{FF2B5EF4-FFF2-40B4-BE49-F238E27FC236}">
                <a16:creationId xmlns:a16="http://schemas.microsoft.com/office/drawing/2014/main" id="{A397739D-34E6-425D-94FF-010D30C59960}"/>
              </a:ext>
            </a:extLst>
          </p:cNvPr>
          <p:cNvSpPr txBox="1">
            <a:spLocks/>
          </p:cNvSpPr>
          <p:nvPr/>
        </p:nvSpPr>
        <p:spPr>
          <a:xfrm>
            <a:off x="6116858" y="5567516"/>
            <a:ext cx="1610678" cy="994306"/>
          </a:xfrm>
          <a:prstGeom prst="roundRect">
            <a:avLst>
              <a:gd name="adj" fmla="val 9641"/>
            </a:avLst>
          </a:prstGeom>
          <a:noFill/>
          <a:ln w="25400">
            <a:no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4000" b="1" kern="1200">
                <a:solidFill>
                  <a:srgbClr val="1C1C1C"/>
                </a:solidFill>
                <a:latin typeface="Twinkl" pitchFamily="2" charset="0"/>
                <a:ea typeface="+mj-ea"/>
                <a:cs typeface="+mj-cs"/>
              </a:defRPr>
            </a:lvl1pPr>
          </a:lstStyle>
          <a:p>
            <a:pPr algn="ctr"/>
            <a:r>
              <a:rPr lang="en-GB" dirty="0">
                <a:solidFill>
                  <a:srgbClr val="85BD33"/>
                </a:solidFill>
                <a:latin typeface="+mn-lt"/>
              </a:rPr>
              <a:t>10</a:t>
            </a:r>
            <a:endParaRPr lang="en-GB" sz="2400" dirty="0">
              <a:solidFill>
                <a:srgbClr val="85BD33"/>
              </a:solidFill>
              <a:latin typeface="+mn-lt"/>
            </a:endParaRPr>
          </a:p>
        </p:txBody>
      </p:sp>
      <p:sp>
        <p:nvSpPr>
          <p:cNvPr id="46" name="4">
            <a:extLst>
              <a:ext uri="{FF2B5EF4-FFF2-40B4-BE49-F238E27FC236}">
                <a16:creationId xmlns:a16="http://schemas.microsoft.com/office/drawing/2014/main" id="{2648071A-1944-46A8-80AB-0E8D00C98BC3}"/>
              </a:ext>
            </a:extLst>
          </p:cNvPr>
          <p:cNvSpPr txBox="1">
            <a:spLocks/>
          </p:cNvSpPr>
          <p:nvPr/>
        </p:nvSpPr>
        <p:spPr>
          <a:xfrm>
            <a:off x="2724409" y="5575783"/>
            <a:ext cx="1610678" cy="994306"/>
          </a:xfrm>
          <a:prstGeom prst="roundRect">
            <a:avLst>
              <a:gd name="adj" fmla="val 9641"/>
            </a:avLst>
          </a:prstGeom>
          <a:noFill/>
          <a:ln w="25400">
            <a:no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4000" b="1" kern="1200">
                <a:solidFill>
                  <a:srgbClr val="1C1C1C"/>
                </a:solidFill>
                <a:latin typeface="Twinkl" pitchFamily="2" charset="0"/>
                <a:ea typeface="+mj-ea"/>
                <a:cs typeface="+mj-cs"/>
              </a:defRPr>
            </a:lvl1pPr>
          </a:lstStyle>
          <a:p>
            <a:pPr algn="ctr"/>
            <a:r>
              <a:rPr lang="en-GB" dirty="0">
                <a:solidFill>
                  <a:srgbClr val="85BD33"/>
                </a:solidFill>
                <a:latin typeface="+mn-lt"/>
              </a:rPr>
              <a:t>4</a:t>
            </a:r>
            <a:endParaRPr lang="en-GB" sz="2400" dirty="0">
              <a:solidFill>
                <a:srgbClr val="85BD33"/>
              </a:solidFill>
              <a:latin typeface="+mn-lt"/>
            </a:endParaRPr>
          </a:p>
        </p:txBody>
      </p:sp>
      <p:sp>
        <p:nvSpPr>
          <p:cNvPr id="47" name="9">
            <a:extLst>
              <a:ext uri="{FF2B5EF4-FFF2-40B4-BE49-F238E27FC236}">
                <a16:creationId xmlns:a16="http://schemas.microsoft.com/office/drawing/2014/main" id="{B1C70C4B-F9F2-4FD7-9133-79139C6A6FD6}"/>
              </a:ext>
            </a:extLst>
          </p:cNvPr>
          <p:cNvSpPr txBox="1">
            <a:spLocks/>
          </p:cNvSpPr>
          <p:nvPr/>
        </p:nvSpPr>
        <p:spPr>
          <a:xfrm>
            <a:off x="5437586" y="5575783"/>
            <a:ext cx="1610678" cy="994306"/>
          </a:xfrm>
          <a:prstGeom prst="roundRect">
            <a:avLst>
              <a:gd name="adj" fmla="val 9641"/>
            </a:avLst>
          </a:prstGeom>
          <a:noFill/>
          <a:ln w="25400">
            <a:no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4000" b="1" kern="1200">
                <a:solidFill>
                  <a:srgbClr val="1C1C1C"/>
                </a:solidFill>
                <a:latin typeface="Twinkl" pitchFamily="2" charset="0"/>
                <a:ea typeface="+mj-ea"/>
                <a:cs typeface="+mj-cs"/>
              </a:defRPr>
            </a:lvl1pPr>
          </a:lstStyle>
          <a:p>
            <a:pPr algn="ctr"/>
            <a:r>
              <a:rPr lang="en-GB" dirty="0">
                <a:solidFill>
                  <a:srgbClr val="F39C93"/>
                </a:solidFill>
                <a:latin typeface="+mn-lt"/>
              </a:rPr>
              <a:t>9</a:t>
            </a:r>
            <a:endParaRPr lang="en-GB" sz="2400" dirty="0">
              <a:solidFill>
                <a:srgbClr val="F39C93"/>
              </a:solidFill>
              <a:latin typeface="+mn-lt"/>
            </a:endParaRPr>
          </a:p>
        </p:txBody>
      </p:sp>
      <p:sp>
        <p:nvSpPr>
          <p:cNvPr id="48" name="3">
            <a:extLst>
              <a:ext uri="{FF2B5EF4-FFF2-40B4-BE49-F238E27FC236}">
                <a16:creationId xmlns:a16="http://schemas.microsoft.com/office/drawing/2014/main" id="{76F9737C-E202-4DBC-BF76-949D890AA797}"/>
              </a:ext>
            </a:extLst>
          </p:cNvPr>
          <p:cNvSpPr txBox="1">
            <a:spLocks/>
          </p:cNvSpPr>
          <p:nvPr/>
        </p:nvSpPr>
        <p:spPr>
          <a:xfrm>
            <a:off x="2205432" y="5567516"/>
            <a:ext cx="1610678" cy="994306"/>
          </a:xfrm>
          <a:prstGeom prst="roundRect">
            <a:avLst>
              <a:gd name="adj" fmla="val 9641"/>
            </a:avLst>
          </a:prstGeom>
          <a:noFill/>
          <a:ln w="25400">
            <a:no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4000" b="1" kern="1200">
                <a:solidFill>
                  <a:srgbClr val="1C1C1C"/>
                </a:solidFill>
                <a:latin typeface="Twinkl" pitchFamily="2" charset="0"/>
                <a:ea typeface="+mj-ea"/>
                <a:cs typeface="+mj-cs"/>
              </a:defRPr>
            </a:lvl1pPr>
          </a:lstStyle>
          <a:p>
            <a:pPr algn="ctr"/>
            <a:r>
              <a:rPr lang="en-GB" dirty="0">
                <a:solidFill>
                  <a:srgbClr val="F39C93"/>
                </a:solidFill>
                <a:latin typeface="+mn-lt"/>
              </a:rPr>
              <a:t>3</a:t>
            </a:r>
            <a:endParaRPr lang="en-GB" sz="2400" dirty="0">
              <a:solidFill>
                <a:srgbClr val="F39C93"/>
              </a:solidFill>
              <a:latin typeface="+mn-lt"/>
            </a:endParaRPr>
          </a:p>
        </p:txBody>
      </p:sp>
      <p:sp>
        <p:nvSpPr>
          <p:cNvPr id="49" name="2">
            <a:extLst>
              <a:ext uri="{FF2B5EF4-FFF2-40B4-BE49-F238E27FC236}">
                <a16:creationId xmlns:a16="http://schemas.microsoft.com/office/drawing/2014/main" id="{A376226A-9227-4FC2-B622-937214B4915C}"/>
              </a:ext>
            </a:extLst>
          </p:cNvPr>
          <p:cNvSpPr txBox="1">
            <a:spLocks/>
          </p:cNvSpPr>
          <p:nvPr/>
        </p:nvSpPr>
        <p:spPr>
          <a:xfrm>
            <a:off x="2166514" y="5717709"/>
            <a:ext cx="664867" cy="693920"/>
          </a:xfrm>
          <a:prstGeom prst="roundRect">
            <a:avLst>
              <a:gd name="adj" fmla="val 9641"/>
            </a:avLst>
          </a:prstGeom>
          <a:noFill/>
          <a:ln w="25400">
            <a:no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4000" b="1" kern="1200">
                <a:solidFill>
                  <a:srgbClr val="1C1C1C"/>
                </a:solidFill>
                <a:latin typeface="Twinkl" pitchFamily="2" charset="0"/>
                <a:ea typeface="+mj-ea"/>
                <a:cs typeface="+mj-cs"/>
              </a:defRPr>
            </a:lvl1pPr>
          </a:lstStyle>
          <a:p>
            <a:pPr algn="ctr"/>
            <a:r>
              <a:rPr lang="en-GB" dirty="0">
                <a:solidFill>
                  <a:srgbClr val="85BD33"/>
                </a:solidFill>
                <a:latin typeface="+mn-lt"/>
              </a:rPr>
              <a:t>2</a:t>
            </a:r>
            <a:endParaRPr lang="en-GB" sz="2400" dirty="0">
              <a:solidFill>
                <a:srgbClr val="85BD33"/>
              </a:solidFill>
              <a:latin typeface="+mn-lt"/>
            </a:endParaRPr>
          </a:p>
        </p:txBody>
      </p:sp>
      <p:sp>
        <p:nvSpPr>
          <p:cNvPr id="50" name="6">
            <a:extLst>
              <a:ext uri="{FF2B5EF4-FFF2-40B4-BE49-F238E27FC236}">
                <a16:creationId xmlns:a16="http://schemas.microsoft.com/office/drawing/2014/main" id="{F58BE7B5-7B4A-46E5-90FB-8AD467E27E69}"/>
              </a:ext>
            </a:extLst>
          </p:cNvPr>
          <p:cNvSpPr txBox="1">
            <a:spLocks/>
          </p:cNvSpPr>
          <p:nvPr/>
        </p:nvSpPr>
        <p:spPr>
          <a:xfrm>
            <a:off x="3838912" y="5584050"/>
            <a:ext cx="1610678" cy="994306"/>
          </a:xfrm>
          <a:prstGeom prst="roundRect">
            <a:avLst>
              <a:gd name="adj" fmla="val 9641"/>
            </a:avLst>
          </a:prstGeom>
          <a:noFill/>
          <a:ln w="25400">
            <a:no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4000" b="1" kern="1200">
                <a:solidFill>
                  <a:srgbClr val="1C1C1C"/>
                </a:solidFill>
                <a:latin typeface="Twinkl" pitchFamily="2" charset="0"/>
                <a:ea typeface="+mj-ea"/>
                <a:cs typeface="+mj-cs"/>
              </a:defRPr>
            </a:lvl1pPr>
          </a:lstStyle>
          <a:p>
            <a:pPr algn="ctr"/>
            <a:r>
              <a:rPr lang="en-GB" dirty="0">
                <a:solidFill>
                  <a:srgbClr val="85BD33"/>
                </a:solidFill>
                <a:latin typeface="+mn-lt"/>
              </a:rPr>
              <a:t>6</a:t>
            </a:r>
            <a:endParaRPr lang="en-GB" sz="2400" dirty="0">
              <a:solidFill>
                <a:srgbClr val="85BD33"/>
              </a:solidFill>
              <a:latin typeface="+mn-lt"/>
            </a:endParaRPr>
          </a:p>
        </p:txBody>
      </p:sp>
      <p:sp>
        <p:nvSpPr>
          <p:cNvPr id="51" name="7">
            <a:extLst>
              <a:ext uri="{FF2B5EF4-FFF2-40B4-BE49-F238E27FC236}">
                <a16:creationId xmlns:a16="http://schemas.microsoft.com/office/drawing/2014/main" id="{01A432B1-DB91-486B-9B5C-B799A6D1ACFD}"/>
              </a:ext>
            </a:extLst>
          </p:cNvPr>
          <p:cNvSpPr txBox="1">
            <a:spLocks/>
          </p:cNvSpPr>
          <p:nvPr/>
        </p:nvSpPr>
        <p:spPr>
          <a:xfrm>
            <a:off x="4342629" y="5584050"/>
            <a:ext cx="1610678" cy="994306"/>
          </a:xfrm>
          <a:prstGeom prst="roundRect">
            <a:avLst>
              <a:gd name="adj" fmla="val 9641"/>
            </a:avLst>
          </a:prstGeom>
          <a:noFill/>
          <a:ln w="25400">
            <a:no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4000" b="1" kern="1200">
                <a:solidFill>
                  <a:srgbClr val="1C1C1C"/>
                </a:solidFill>
                <a:latin typeface="Twinkl" pitchFamily="2" charset="0"/>
                <a:ea typeface="+mj-ea"/>
                <a:cs typeface="+mj-cs"/>
              </a:defRPr>
            </a:lvl1pPr>
          </a:lstStyle>
          <a:p>
            <a:pPr algn="ctr"/>
            <a:r>
              <a:rPr lang="en-GB" dirty="0">
                <a:solidFill>
                  <a:srgbClr val="F39C93"/>
                </a:solidFill>
                <a:latin typeface="+mn-lt"/>
              </a:rPr>
              <a:t>7</a:t>
            </a:r>
            <a:endParaRPr lang="en-GB" sz="2400" dirty="0">
              <a:solidFill>
                <a:srgbClr val="F39C93"/>
              </a:solidFill>
              <a:latin typeface="+mn-lt"/>
            </a:endParaRPr>
          </a:p>
        </p:txBody>
      </p:sp>
      <p:sp>
        <p:nvSpPr>
          <p:cNvPr id="52" name="8">
            <a:extLst>
              <a:ext uri="{FF2B5EF4-FFF2-40B4-BE49-F238E27FC236}">
                <a16:creationId xmlns:a16="http://schemas.microsoft.com/office/drawing/2014/main" id="{F365075F-902E-401F-ADC4-8E9A67FBD36E}"/>
              </a:ext>
            </a:extLst>
          </p:cNvPr>
          <p:cNvSpPr txBox="1">
            <a:spLocks/>
          </p:cNvSpPr>
          <p:nvPr/>
        </p:nvSpPr>
        <p:spPr>
          <a:xfrm>
            <a:off x="4860591" y="5584050"/>
            <a:ext cx="1610678" cy="994306"/>
          </a:xfrm>
          <a:prstGeom prst="roundRect">
            <a:avLst>
              <a:gd name="adj" fmla="val 9641"/>
            </a:avLst>
          </a:prstGeom>
          <a:noFill/>
          <a:ln w="25400">
            <a:no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4000" b="1" kern="1200">
                <a:solidFill>
                  <a:srgbClr val="1C1C1C"/>
                </a:solidFill>
                <a:latin typeface="Twinkl" pitchFamily="2" charset="0"/>
                <a:ea typeface="+mj-ea"/>
                <a:cs typeface="+mj-cs"/>
              </a:defRPr>
            </a:lvl1pPr>
          </a:lstStyle>
          <a:p>
            <a:pPr algn="ctr"/>
            <a:r>
              <a:rPr lang="en-GB" dirty="0">
                <a:solidFill>
                  <a:srgbClr val="85BD33"/>
                </a:solidFill>
                <a:latin typeface="+mn-lt"/>
              </a:rPr>
              <a:t>8</a:t>
            </a:r>
            <a:endParaRPr lang="en-GB" sz="2400" dirty="0">
              <a:solidFill>
                <a:srgbClr val="85BD33"/>
              </a:solidFill>
              <a:latin typeface="+mn-lt"/>
            </a:endParaRPr>
          </a:p>
        </p:txBody>
      </p:sp>
      <p:sp>
        <p:nvSpPr>
          <p:cNvPr id="53" name="5">
            <a:extLst>
              <a:ext uri="{FF2B5EF4-FFF2-40B4-BE49-F238E27FC236}">
                <a16:creationId xmlns:a16="http://schemas.microsoft.com/office/drawing/2014/main" id="{117DE191-9FAA-436D-A43D-FEE707459767}"/>
              </a:ext>
            </a:extLst>
          </p:cNvPr>
          <p:cNvSpPr txBox="1">
            <a:spLocks/>
          </p:cNvSpPr>
          <p:nvPr/>
        </p:nvSpPr>
        <p:spPr>
          <a:xfrm>
            <a:off x="3308946" y="5567516"/>
            <a:ext cx="1610678" cy="994306"/>
          </a:xfrm>
          <a:prstGeom prst="roundRect">
            <a:avLst>
              <a:gd name="adj" fmla="val 9641"/>
            </a:avLst>
          </a:prstGeom>
          <a:noFill/>
          <a:ln w="25400">
            <a:no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4000" b="1" kern="1200">
                <a:solidFill>
                  <a:srgbClr val="1C1C1C"/>
                </a:solidFill>
                <a:latin typeface="Twinkl" pitchFamily="2" charset="0"/>
                <a:ea typeface="+mj-ea"/>
                <a:cs typeface="+mj-cs"/>
              </a:defRPr>
            </a:lvl1pPr>
          </a:lstStyle>
          <a:p>
            <a:pPr algn="ctr"/>
            <a:r>
              <a:rPr lang="en-GB" dirty="0">
                <a:solidFill>
                  <a:srgbClr val="F39C93"/>
                </a:solidFill>
                <a:latin typeface="+mn-lt"/>
              </a:rPr>
              <a:t>5</a:t>
            </a:r>
            <a:endParaRPr lang="en-GB" sz="2400" dirty="0">
              <a:solidFill>
                <a:srgbClr val="F39C93"/>
              </a:solidFill>
              <a:latin typeface="+mn-lt"/>
            </a:endParaRPr>
          </a:p>
        </p:txBody>
      </p:sp>
    </p:spTree>
    <p:extLst>
      <p:ext uri="{BB962C8B-B14F-4D97-AF65-F5344CB8AC3E}">
        <p14:creationId xmlns:p14="http://schemas.microsoft.com/office/powerpoint/2010/main" val="3825324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path" presetSubtype="0" accel="50000" decel="50000" fill="hold" nodeType="withEffect">
                                  <p:stCondLst>
                                    <p:cond delay="0"/>
                                  </p:stCondLst>
                                  <p:childTnLst>
                                    <p:animMotion origin="layout" path="M -5.55556E-7 4.44444E-6 L -1.95573 4.44444E-6 " pathEditMode="relative" rAng="0" ptsTypes="AA">
                                      <p:cBhvr>
                                        <p:cTn id="6" dur="4500" fill="hold"/>
                                        <p:tgtEl>
                                          <p:spTgt spid="18"/>
                                        </p:tgtEl>
                                        <p:attrNameLst>
                                          <p:attrName>ppt_x</p:attrName>
                                          <p:attrName>ppt_y</p:attrName>
                                        </p:attrNameLst>
                                      </p:cBhvr>
                                      <p:rCtr x="-97795" y="0"/>
                                    </p:animMotion>
                                  </p:childTnLst>
                                </p:cTn>
                              </p:par>
                              <p:par>
                                <p:cTn id="7" presetID="10" presetClass="entr" presetSubtype="0" fill="hold" grpId="0" nodeType="withEffect">
                                  <p:stCondLst>
                                    <p:cond delay="2000"/>
                                  </p:stCondLst>
                                  <p:childTnLst>
                                    <p:set>
                                      <p:cBhvr>
                                        <p:cTn id="8" dur="1" fill="hold">
                                          <p:stCondLst>
                                            <p:cond delay="0"/>
                                          </p:stCondLst>
                                        </p:cTn>
                                        <p:tgtEl>
                                          <p:spTgt spid="44"/>
                                        </p:tgtEl>
                                        <p:attrNameLst>
                                          <p:attrName>style.visibility</p:attrName>
                                        </p:attrNameLst>
                                      </p:cBhvr>
                                      <p:to>
                                        <p:strVal val="visible"/>
                                      </p:to>
                                    </p:set>
                                    <p:animEffect transition="in" filter="fade">
                                      <p:cBhvr>
                                        <p:cTn id="9" dur="500"/>
                                        <p:tgtEl>
                                          <p:spTgt spid="44"/>
                                        </p:tgtEl>
                                      </p:cBhvr>
                                    </p:animEffect>
                                  </p:childTnLst>
                                </p:cTn>
                              </p:par>
                            </p:childTnLst>
                          </p:cTn>
                        </p:par>
                        <p:par>
                          <p:cTn id="10" fill="hold">
                            <p:stCondLst>
                              <p:cond delay="4500"/>
                            </p:stCondLst>
                            <p:childTnLst>
                              <p:par>
                                <p:cTn id="11" presetID="35" presetClass="path" presetSubtype="0" accel="50000" decel="50000" fill="hold" nodeType="afterEffect">
                                  <p:stCondLst>
                                    <p:cond delay="0"/>
                                  </p:stCondLst>
                                  <p:childTnLst>
                                    <p:animMotion origin="layout" path="M -5.55556E-7 3.7037E-6 L -1.9599 3.7037E-6 " pathEditMode="relative" rAng="0" ptsTypes="AA">
                                      <p:cBhvr>
                                        <p:cTn id="12" dur="4500" fill="hold"/>
                                        <p:tgtEl>
                                          <p:spTgt spid="3"/>
                                        </p:tgtEl>
                                        <p:attrNameLst>
                                          <p:attrName>ppt_x</p:attrName>
                                          <p:attrName>ppt_y</p:attrName>
                                        </p:attrNameLst>
                                      </p:cBhvr>
                                      <p:rCtr x="-98003" y="0"/>
                                    </p:animMotion>
                                  </p:childTnLst>
                                </p:cTn>
                              </p:par>
                              <p:par>
                                <p:cTn id="13" presetID="10" presetClass="entr" presetSubtype="0" fill="hold" grpId="0" nodeType="withEffect">
                                  <p:stCondLst>
                                    <p:cond delay="2000"/>
                                  </p:stCondLst>
                                  <p:childTnLst>
                                    <p:set>
                                      <p:cBhvr>
                                        <p:cTn id="14" dur="1" fill="hold">
                                          <p:stCondLst>
                                            <p:cond delay="0"/>
                                          </p:stCondLst>
                                        </p:cTn>
                                        <p:tgtEl>
                                          <p:spTgt spid="49"/>
                                        </p:tgtEl>
                                        <p:attrNameLst>
                                          <p:attrName>style.visibility</p:attrName>
                                        </p:attrNameLst>
                                      </p:cBhvr>
                                      <p:to>
                                        <p:strVal val="visible"/>
                                      </p:to>
                                    </p:set>
                                    <p:animEffect transition="in" filter="fade">
                                      <p:cBhvr>
                                        <p:cTn id="15" dur="500"/>
                                        <p:tgtEl>
                                          <p:spTgt spid="49"/>
                                        </p:tgtEl>
                                      </p:cBhvr>
                                    </p:animEffect>
                                  </p:childTnLst>
                                </p:cTn>
                              </p:par>
                            </p:childTnLst>
                          </p:cTn>
                        </p:par>
                        <p:par>
                          <p:cTn id="16" fill="hold">
                            <p:stCondLst>
                              <p:cond delay="9000"/>
                            </p:stCondLst>
                            <p:childTnLst>
                              <p:par>
                                <p:cTn id="17" presetID="35" presetClass="path" presetSubtype="0" accel="50000" decel="50000" fill="hold" nodeType="afterEffect">
                                  <p:stCondLst>
                                    <p:cond delay="0"/>
                                  </p:stCondLst>
                                  <p:childTnLst>
                                    <p:animMotion origin="layout" path="M -2.22222E-6 -1.48148E-6 L -1.93003 -1.48148E-6 " pathEditMode="relative" rAng="0" ptsTypes="AA">
                                      <p:cBhvr>
                                        <p:cTn id="18" dur="4500" fill="hold"/>
                                        <p:tgtEl>
                                          <p:spTgt spid="23"/>
                                        </p:tgtEl>
                                        <p:attrNameLst>
                                          <p:attrName>ppt_x</p:attrName>
                                          <p:attrName>ppt_y</p:attrName>
                                        </p:attrNameLst>
                                      </p:cBhvr>
                                      <p:rCtr x="-96510" y="0"/>
                                    </p:animMotion>
                                  </p:childTnLst>
                                </p:cTn>
                              </p:par>
                              <p:par>
                                <p:cTn id="19" presetID="10" presetClass="entr" presetSubtype="0" fill="hold" grpId="0" nodeType="withEffect">
                                  <p:stCondLst>
                                    <p:cond delay="2000"/>
                                  </p:stCondLst>
                                  <p:childTnLst>
                                    <p:set>
                                      <p:cBhvr>
                                        <p:cTn id="20" dur="1" fill="hold">
                                          <p:stCondLst>
                                            <p:cond delay="0"/>
                                          </p:stCondLst>
                                        </p:cTn>
                                        <p:tgtEl>
                                          <p:spTgt spid="48"/>
                                        </p:tgtEl>
                                        <p:attrNameLst>
                                          <p:attrName>style.visibility</p:attrName>
                                        </p:attrNameLst>
                                      </p:cBhvr>
                                      <p:to>
                                        <p:strVal val="visible"/>
                                      </p:to>
                                    </p:set>
                                    <p:animEffect transition="in" filter="fade">
                                      <p:cBhvr>
                                        <p:cTn id="21" dur="500"/>
                                        <p:tgtEl>
                                          <p:spTgt spid="48"/>
                                        </p:tgtEl>
                                      </p:cBhvr>
                                    </p:animEffect>
                                  </p:childTnLst>
                                </p:cTn>
                              </p:par>
                            </p:childTnLst>
                          </p:cTn>
                        </p:par>
                        <p:par>
                          <p:cTn id="22" fill="hold">
                            <p:stCondLst>
                              <p:cond delay="13500"/>
                            </p:stCondLst>
                            <p:childTnLst>
                              <p:par>
                                <p:cTn id="23" presetID="35" presetClass="path" presetSubtype="0" accel="50000" decel="50000" fill="hold" nodeType="afterEffect">
                                  <p:stCondLst>
                                    <p:cond delay="0"/>
                                  </p:stCondLst>
                                  <p:childTnLst>
                                    <p:animMotion origin="layout" path="M -5.55556E-7 3.7037E-6 L -1.95174 3.7037E-6 " pathEditMode="relative" rAng="0" ptsTypes="AA">
                                      <p:cBhvr>
                                        <p:cTn id="24" dur="4500" fill="hold"/>
                                        <p:tgtEl>
                                          <p:spTgt spid="4"/>
                                        </p:tgtEl>
                                        <p:attrNameLst>
                                          <p:attrName>ppt_x</p:attrName>
                                          <p:attrName>ppt_y</p:attrName>
                                        </p:attrNameLst>
                                      </p:cBhvr>
                                      <p:rCtr x="-97587" y="0"/>
                                    </p:animMotion>
                                  </p:childTnLst>
                                </p:cTn>
                              </p:par>
                              <p:par>
                                <p:cTn id="25" presetID="10" presetClass="entr" presetSubtype="0" fill="hold" grpId="0" nodeType="withEffect">
                                  <p:stCondLst>
                                    <p:cond delay="2000"/>
                                  </p:stCondLst>
                                  <p:childTnLst>
                                    <p:set>
                                      <p:cBhvr>
                                        <p:cTn id="26" dur="1" fill="hold">
                                          <p:stCondLst>
                                            <p:cond delay="0"/>
                                          </p:stCondLst>
                                        </p:cTn>
                                        <p:tgtEl>
                                          <p:spTgt spid="46"/>
                                        </p:tgtEl>
                                        <p:attrNameLst>
                                          <p:attrName>style.visibility</p:attrName>
                                        </p:attrNameLst>
                                      </p:cBhvr>
                                      <p:to>
                                        <p:strVal val="visible"/>
                                      </p:to>
                                    </p:set>
                                    <p:animEffect transition="in" filter="fade">
                                      <p:cBhvr>
                                        <p:cTn id="27" dur="500"/>
                                        <p:tgtEl>
                                          <p:spTgt spid="46"/>
                                        </p:tgtEl>
                                      </p:cBhvr>
                                    </p:animEffect>
                                  </p:childTnLst>
                                </p:cTn>
                              </p:par>
                            </p:childTnLst>
                          </p:cTn>
                        </p:par>
                        <p:par>
                          <p:cTn id="28" fill="hold">
                            <p:stCondLst>
                              <p:cond delay="18000"/>
                            </p:stCondLst>
                            <p:childTnLst>
                              <p:par>
                                <p:cTn id="29" presetID="35" presetClass="path" presetSubtype="0" accel="50000" decel="50000" fill="hold" nodeType="afterEffect">
                                  <p:stCondLst>
                                    <p:cond delay="0"/>
                                  </p:stCondLst>
                                  <p:childTnLst>
                                    <p:animMotion origin="layout" path="M -4.72222E-6 -3.33333E-6 L -1.94114 -3.33333E-6 " pathEditMode="relative" rAng="0" ptsTypes="AA">
                                      <p:cBhvr>
                                        <p:cTn id="30" dur="4500" fill="hold"/>
                                        <p:tgtEl>
                                          <p:spTgt spid="26"/>
                                        </p:tgtEl>
                                        <p:attrNameLst>
                                          <p:attrName>ppt_x</p:attrName>
                                          <p:attrName>ppt_y</p:attrName>
                                        </p:attrNameLst>
                                      </p:cBhvr>
                                      <p:rCtr x="-97066" y="0"/>
                                    </p:animMotion>
                                  </p:childTnLst>
                                </p:cTn>
                              </p:par>
                              <p:par>
                                <p:cTn id="31" presetID="10" presetClass="entr" presetSubtype="0" fill="hold" grpId="0" nodeType="withEffect">
                                  <p:stCondLst>
                                    <p:cond delay="2000"/>
                                  </p:stCondLst>
                                  <p:childTnLst>
                                    <p:set>
                                      <p:cBhvr>
                                        <p:cTn id="32" dur="1" fill="hold">
                                          <p:stCondLst>
                                            <p:cond delay="0"/>
                                          </p:stCondLst>
                                        </p:cTn>
                                        <p:tgtEl>
                                          <p:spTgt spid="53"/>
                                        </p:tgtEl>
                                        <p:attrNameLst>
                                          <p:attrName>style.visibility</p:attrName>
                                        </p:attrNameLst>
                                      </p:cBhvr>
                                      <p:to>
                                        <p:strVal val="visible"/>
                                      </p:to>
                                    </p:set>
                                    <p:animEffect transition="in" filter="fade">
                                      <p:cBhvr>
                                        <p:cTn id="33" dur="500"/>
                                        <p:tgtEl>
                                          <p:spTgt spid="53"/>
                                        </p:tgtEl>
                                      </p:cBhvr>
                                    </p:animEffect>
                                  </p:childTnLst>
                                </p:cTn>
                              </p:par>
                            </p:childTnLst>
                          </p:cTn>
                        </p:par>
                        <p:par>
                          <p:cTn id="34" fill="hold">
                            <p:stCondLst>
                              <p:cond delay="22500"/>
                            </p:stCondLst>
                            <p:childTnLst>
                              <p:par>
                                <p:cTn id="35" presetID="35" presetClass="path" presetSubtype="0" accel="50000" decel="50000" fill="hold" nodeType="afterEffect">
                                  <p:stCondLst>
                                    <p:cond delay="0"/>
                                  </p:stCondLst>
                                  <p:childTnLst>
                                    <p:animMotion origin="layout" path="M -1.66667E-6 3.7037E-7 L -1.91076 3.7037E-7 " pathEditMode="relative" rAng="0" ptsTypes="AA">
                                      <p:cBhvr>
                                        <p:cTn id="36" dur="4500" fill="hold"/>
                                        <p:tgtEl>
                                          <p:spTgt spid="5"/>
                                        </p:tgtEl>
                                        <p:attrNameLst>
                                          <p:attrName>ppt_x</p:attrName>
                                          <p:attrName>ppt_y</p:attrName>
                                        </p:attrNameLst>
                                      </p:cBhvr>
                                      <p:rCtr x="-95538" y="0"/>
                                    </p:animMotion>
                                  </p:childTnLst>
                                </p:cTn>
                              </p:par>
                              <p:par>
                                <p:cTn id="37" presetID="10" presetClass="entr" presetSubtype="0" fill="hold" grpId="0" nodeType="withEffect">
                                  <p:stCondLst>
                                    <p:cond delay="2000"/>
                                  </p:stCondLst>
                                  <p:childTnLst>
                                    <p:set>
                                      <p:cBhvr>
                                        <p:cTn id="38" dur="1" fill="hold">
                                          <p:stCondLst>
                                            <p:cond delay="0"/>
                                          </p:stCondLst>
                                        </p:cTn>
                                        <p:tgtEl>
                                          <p:spTgt spid="50"/>
                                        </p:tgtEl>
                                        <p:attrNameLst>
                                          <p:attrName>style.visibility</p:attrName>
                                        </p:attrNameLst>
                                      </p:cBhvr>
                                      <p:to>
                                        <p:strVal val="visible"/>
                                      </p:to>
                                    </p:set>
                                    <p:animEffect transition="in" filter="fade">
                                      <p:cBhvr>
                                        <p:cTn id="39" dur="500"/>
                                        <p:tgtEl>
                                          <p:spTgt spid="50"/>
                                        </p:tgtEl>
                                      </p:cBhvr>
                                    </p:animEffect>
                                  </p:childTnLst>
                                </p:cTn>
                              </p:par>
                            </p:childTnLst>
                          </p:cTn>
                        </p:par>
                        <p:par>
                          <p:cTn id="40" fill="hold">
                            <p:stCondLst>
                              <p:cond delay="27000"/>
                            </p:stCondLst>
                            <p:childTnLst>
                              <p:par>
                                <p:cTn id="41" presetID="35" presetClass="path" presetSubtype="0" accel="50000" decel="50000" fill="hold" nodeType="afterEffect">
                                  <p:stCondLst>
                                    <p:cond delay="0"/>
                                  </p:stCondLst>
                                  <p:childTnLst>
                                    <p:animMotion origin="layout" path="M -4.16667E-6 2.96296E-6 L -1.93732 2.96296E-6 " pathEditMode="relative" rAng="0" ptsTypes="AA">
                                      <p:cBhvr>
                                        <p:cTn id="42" dur="4500" fill="hold"/>
                                        <p:tgtEl>
                                          <p:spTgt spid="29"/>
                                        </p:tgtEl>
                                        <p:attrNameLst>
                                          <p:attrName>ppt_x</p:attrName>
                                          <p:attrName>ppt_y</p:attrName>
                                        </p:attrNameLst>
                                      </p:cBhvr>
                                      <p:rCtr x="-96875" y="0"/>
                                    </p:animMotion>
                                  </p:childTnLst>
                                </p:cTn>
                              </p:par>
                              <p:par>
                                <p:cTn id="43" presetID="10" presetClass="entr" presetSubtype="0" fill="hold" grpId="0" nodeType="withEffect">
                                  <p:stCondLst>
                                    <p:cond delay="2000"/>
                                  </p:stCondLst>
                                  <p:childTnLst>
                                    <p:set>
                                      <p:cBhvr>
                                        <p:cTn id="44" dur="1" fill="hold">
                                          <p:stCondLst>
                                            <p:cond delay="0"/>
                                          </p:stCondLst>
                                        </p:cTn>
                                        <p:tgtEl>
                                          <p:spTgt spid="51"/>
                                        </p:tgtEl>
                                        <p:attrNameLst>
                                          <p:attrName>style.visibility</p:attrName>
                                        </p:attrNameLst>
                                      </p:cBhvr>
                                      <p:to>
                                        <p:strVal val="visible"/>
                                      </p:to>
                                    </p:set>
                                    <p:animEffect transition="in" filter="fade">
                                      <p:cBhvr>
                                        <p:cTn id="45" dur="500"/>
                                        <p:tgtEl>
                                          <p:spTgt spid="51"/>
                                        </p:tgtEl>
                                      </p:cBhvr>
                                    </p:animEffect>
                                  </p:childTnLst>
                                </p:cTn>
                              </p:par>
                            </p:childTnLst>
                          </p:cTn>
                        </p:par>
                        <p:par>
                          <p:cTn id="46" fill="hold">
                            <p:stCondLst>
                              <p:cond delay="31500"/>
                            </p:stCondLst>
                            <p:childTnLst>
                              <p:par>
                                <p:cTn id="47" presetID="35" presetClass="path" presetSubtype="0" accel="50000" decel="50000" fill="hold" nodeType="afterEffect">
                                  <p:stCondLst>
                                    <p:cond delay="0"/>
                                  </p:stCondLst>
                                  <p:childTnLst>
                                    <p:animMotion origin="layout" path="M -3.88889E-6 -3.33333E-6 L -1.96371 -3.33333E-6 " pathEditMode="relative" rAng="0" ptsTypes="AA">
                                      <p:cBhvr>
                                        <p:cTn id="48" dur="4500" fill="hold"/>
                                        <p:tgtEl>
                                          <p:spTgt spid="8"/>
                                        </p:tgtEl>
                                        <p:attrNameLst>
                                          <p:attrName>ppt_x</p:attrName>
                                          <p:attrName>ppt_y</p:attrName>
                                        </p:attrNameLst>
                                      </p:cBhvr>
                                      <p:rCtr x="-98194" y="0"/>
                                    </p:animMotion>
                                  </p:childTnLst>
                                </p:cTn>
                              </p:par>
                              <p:par>
                                <p:cTn id="49" presetID="10" presetClass="entr" presetSubtype="0" fill="hold" grpId="0" nodeType="withEffect">
                                  <p:stCondLst>
                                    <p:cond delay="2000"/>
                                  </p:stCondLst>
                                  <p:childTnLst>
                                    <p:set>
                                      <p:cBhvr>
                                        <p:cTn id="50" dur="1" fill="hold">
                                          <p:stCondLst>
                                            <p:cond delay="0"/>
                                          </p:stCondLst>
                                        </p:cTn>
                                        <p:tgtEl>
                                          <p:spTgt spid="52"/>
                                        </p:tgtEl>
                                        <p:attrNameLst>
                                          <p:attrName>style.visibility</p:attrName>
                                        </p:attrNameLst>
                                      </p:cBhvr>
                                      <p:to>
                                        <p:strVal val="visible"/>
                                      </p:to>
                                    </p:set>
                                    <p:animEffect transition="in" filter="fade">
                                      <p:cBhvr>
                                        <p:cTn id="51" dur="500"/>
                                        <p:tgtEl>
                                          <p:spTgt spid="52"/>
                                        </p:tgtEl>
                                      </p:cBhvr>
                                    </p:animEffect>
                                  </p:childTnLst>
                                </p:cTn>
                              </p:par>
                            </p:childTnLst>
                          </p:cTn>
                        </p:par>
                        <p:par>
                          <p:cTn id="52" fill="hold">
                            <p:stCondLst>
                              <p:cond delay="36000"/>
                            </p:stCondLst>
                            <p:childTnLst>
                              <p:par>
                                <p:cTn id="53" presetID="35" presetClass="path" presetSubtype="0" accel="50000" decel="50000" fill="hold" nodeType="afterEffect">
                                  <p:stCondLst>
                                    <p:cond delay="0"/>
                                  </p:stCondLst>
                                  <p:childTnLst>
                                    <p:animMotion origin="layout" path="M -2.77778E-6 -1.48148E-6 L -1.96475 -1.48148E-6 " pathEditMode="relative" rAng="0" ptsTypes="AA">
                                      <p:cBhvr>
                                        <p:cTn id="54" dur="4500" fill="hold"/>
                                        <p:tgtEl>
                                          <p:spTgt spid="32"/>
                                        </p:tgtEl>
                                        <p:attrNameLst>
                                          <p:attrName>ppt_x</p:attrName>
                                          <p:attrName>ppt_y</p:attrName>
                                        </p:attrNameLst>
                                      </p:cBhvr>
                                      <p:rCtr x="-98247" y="0"/>
                                    </p:animMotion>
                                  </p:childTnLst>
                                </p:cTn>
                              </p:par>
                              <p:par>
                                <p:cTn id="55" presetID="10" presetClass="entr" presetSubtype="0" fill="hold" grpId="0" nodeType="withEffect">
                                  <p:stCondLst>
                                    <p:cond delay="2000"/>
                                  </p:stCondLst>
                                  <p:childTnLst>
                                    <p:set>
                                      <p:cBhvr>
                                        <p:cTn id="56" dur="1" fill="hold">
                                          <p:stCondLst>
                                            <p:cond delay="0"/>
                                          </p:stCondLst>
                                        </p:cTn>
                                        <p:tgtEl>
                                          <p:spTgt spid="47"/>
                                        </p:tgtEl>
                                        <p:attrNameLst>
                                          <p:attrName>style.visibility</p:attrName>
                                        </p:attrNameLst>
                                      </p:cBhvr>
                                      <p:to>
                                        <p:strVal val="visible"/>
                                      </p:to>
                                    </p:set>
                                    <p:animEffect transition="in" filter="fade">
                                      <p:cBhvr>
                                        <p:cTn id="57" dur="500"/>
                                        <p:tgtEl>
                                          <p:spTgt spid="47"/>
                                        </p:tgtEl>
                                      </p:cBhvr>
                                    </p:animEffect>
                                  </p:childTnLst>
                                </p:cTn>
                              </p:par>
                            </p:childTnLst>
                          </p:cTn>
                        </p:par>
                        <p:par>
                          <p:cTn id="58" fill="hold">
                            <p:stCondLst>
                              <p:cond delay="40500"/>
                            </p:stCondLst>
                            <p:childTnLst>
                              <p:par>
                                <p:cTn id="59" presetID="35" presetClass="path" presetSubtype="0" accel="50000" decel="50000" fill="hold" nodeType="afterEffect">
                                  <p:stCondLst>
                                    <p:cond delay="0"/>
                                  </p:stCondLst>
                                  <p:childTnLst>
                                    <p:animMotion origin="layout" path="M 0.00642 -2.59259E-6 L -1.94167 -2.59259E-6 " pathEditMode="relative" rAng="0" ptsTypes="AA">
                                      <p:cBhvr>
                                        <p:cTn id="60" dur="4500" fill="hold"/>
                                        <p:tgtEl>
                                          <p:spTgt spid="9"/>
                                        </p:tgtEl>
                                        <p:attrNameLst>
                                          <p:attrName>ppt_x</p:attrName>
                                          <p:attrName>ppt_y</p:attrName>
                                        </p:attrNameLst>
                                      </p:cBhvr>
                                      <p:rCtr x="-97413" y="0"/>
                                    </p:animMotion>
                                  </p:childTnLst>
                                </p:cTn>
                              </p:par>
                              <p:par>
                                <p:cTn id="61" presetID="10" presetClass="entr" presetSubtype="0" fill="hold" grpId="0" nodeType="withEffect">
                                  <p:stCondLst>
                                    <p:cond delay="2000"/>
                                  </p:stCondLst>
                                  <p:childTnLst>
                                    <p:set>
                                      <p:cBhvr>
                                        <p:cTn id="62" dur="1" fill="hold">
                                          <p:stCondLst>
                                            <p:cond delay="0"/>
                                          </p:stCondLst>
                                        </p:cTn>
                                        <p:tgtEl>
                                          <p:spTgt spid="45"/>
                                        </p:tgtEl>
                                        <p:attrNameLst>
                                          <p:attrName>style.visibility</p:attrName>
                                        </p:attrNameLst>
                                      </p:cBhvr>
                                      <p:to>
                                        <p:strVal val="visible"/>
                                      </p:to>
                                    </p:set>
                                    <p:animEffect transition="in" filter="fade">
                                      <p:cBhvr>
                                        <p:cTn id="63"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45" grpId="0"/>
      <p:bldP spid="46" grpId="0"/>
      <p:bldP spid="47" grpId="0"/>
      <p:bldP spid="48" grpId="0"/>
      <p:bldP spid="49" grpId="0"/>
      <p:bldP spid="50" grpId="0"/>
      <p:bldP spid="51" grpId="0"/>
      <p:bldP spid="52" grpId="0"/>
      <p:bldP spid="5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608442"/>
            <a:ext cx="8220075" cy="652318"/>
          </a:xfrm>
        </p:spPr>
        <p:txBody>
          <a:bodyPr/>
          <a:lstStyle/>
          <a:p>
            <a:pPr algn="ctr"/>
            <a:r>
              <a:rPr lang="en-GB" altLang="en-US" sz="2800" dirty="0">
                <a:solidFill>
                  <a:schemeClr val="accent1"/>
                </a:solidFill>
                <a:latin typeface="Roboto" panose="02000000000000000000" pitchFamily="2" charset="0"/>
                <a:ea typeface="Roboto" panose="02000000000000000000" pitchFamily="2" charset="0"/>
                <a:cs typeface="Arial" panose="020B0604020202020204" pitchFamily="34" charset="0"/>
              </a:rPr>
              <a:t>Disclaimer/s</a:t>
            </a:r>
          </a:p>
        </p:txBody>
      </p:sp>
      <p:sp>
        <p:nvSpPr>
          <p:cNvPr id="14" name="Title 2"/>
          <p:cNvSpPr>
            <a:spLocks/>
          </p:cNvSpPr>
          <p:nvPr/>
        </p:nvSpPr>
        <p:spPr bwMode="auto">
          <a:xfrm>
            <a:off x="457200" y="6283683"/>
            <a:ext cx="8220075" cy="715963"/>
          </a:xfrm>
          <a:prstGeom prst="roundRect">
            <a:avLst>
              <a:gd name="adj" fmla="val 963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lIns="252000" tIns="252000" rIns="252000" bIns="252000" anchor="ctr" anchorCtr="1"/>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eaLnBrk="0" fontAlgn="base" hangingPunct="0">
              <a:spcBef>
                <a:spcPct val="0"/>
              </a:spcBef>
              <a:spcAft>
                <a:spcPct val="0"/>
              </a:spcAft>
              <a:defRPr>
                <a:solidFill>
                  <a:schemeClr val="tx1"/>
                </a:solidFill>
                <a:latin typeface="Twinkl" pitchFamily="2" charset="0"/>
              </a:defRPr>
            </a:lvl6pPr>
            <a:lvl7pPr marL="2971800" indent="-228600" eaLnBrk="0" fontAlgn="base" hangingPunct="0">
              <a:spcBef>
                <a:spcPct val="0"/>
              </a:spcBef>
              <a:spcAft>
                <a:spcPct val="0"/>
              </a:spcAft>
              <a:defRPr>
                <a:solidFill>
                  <a:schemeClr val="tx1"/>
                </a:solidFill>
                <a:latin typeface="Twinkl" pitchFamily="2" charset="0"/>
              </a:defRPr>
            </a:lvl7pPr>
            <a:lvl8pPr marL="3429000" indent="-228600" eaLnBrk="0" fontAlgn="base" hangingPunct="0">
              <a:spcBef>
                <a:spcPct val="0"/>
              </a:spcBef>
              <a:spcAft>
                <a:spcPct val="0"/>
              </a:spcAft>
              <a:defRPr>
                <a:solidFill>
                  <a:schemeClr val="tx1"/>
                </a:solidFill>
                <a:latin typeface="Twinkl" pitchFamily="2" charset="0"/>
              </a:defRPr>
            </a:lvl8pPr>
            <a:lvl9pPr marL="3886200" indent="-228600" eaLnBrk="0" fontAlgn="base" hangingPunct="0">
              <a:spcBef>
                <a:spcPct val="0"/>
              </a:spcBef>
              <a:spcAft>
                <a:spcPct val="0"/>
              </a:spcAft>
              <a:defRPr>
                <a:solidFill>
                  <a:schemeClr val="tx1"/>
                </a:solidFill>
                <a:latin typeface="Twinkl" pitchFamily="2" charset="0"/>
              </a:defRPr>
            </a:lvl9pPr>
          </a:lstStyle>
          <a:p>
            <a:pPr algn="ctr" eaLnBrk="1" hangingPunct="1">
              <a:lnSpc>
                <a:spcPct val="90000"/>
              </a:lnSpc>
            </a:pPr>
            <a:r>
              <a:rPr lang="en-GB" altLang="en-US" sz="1000" dirty="0">
                <a:solidFill>
                  <a:schemeClr val="bg1"/>
                </a:solidFill>
                <a:latin typeface="Roboto" panose="02000000000000000000" pitchFamily="2" charset="0"/>
                <a:ea typeface="Roboto" panose="02000000000000000000" pitchFamily="2" charset="0"/>
                <a:cs typeface="Arial" panose="020B0604020202020204" pitchFamily="34" charset="0"/>
              </a:rPr>
              <a:t>You may wish to delete this slide before beginning the presentation.</a:t>
            </a:r>
          </a:p>
        </p:txBody>
      </p:sp>
      <p:grpSp>
        <p:nvGrpSpPr>
          <p:cNvPr id="10" name="Group 9"/>
          <p:cNvGrpSpPr/>
          <p:nvPr/>
        </p:nvGrpSpPr>
        <p:grpSpPr>
          <a:xfrm>
            <a:off x="743837" y="1471737"/>
            <a:ext cx="7644513" cy="2295228"/>
            <a:chOff x="743837" y="1344834"/>
            <a:chExt cx="7644513" cy="2295228"/>
          </a:xfrm>
        </p:grpSpPr>
        <p:sp>
          <p:nvSpPr>
            <p:cNvPr id="6" name="Rectangle 5"/>
            <p:cNvSpPr/>
            <p:nvPr/>
          </p:nvSpPr>
          <p:spPr>
            <a:xfrm>
              <a:off x="743837" y="1344834"/>
              <a:ext cx="1266195" cy="273960"/>
            </a:xfrm>
            <a:prstGeom prst="rect">
              <a:avLst/>
            </a:prstGeom>
            <a:solidFill>
              <a:srgbClr val="E34192"/>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r>
                <a:rPr lang="en-GB" sz="1600" b="1" dirty="0">
                  <a:latin typeface="Roboto" panose="02000000000000000000" pitchFamily="2" charset="0"/>
                  <a:ea typeface="Roboto" panose="02000000000000000000" pitchFamily="2" charset="0"/>
                </a:rPr>
                <a:t>Animations</a:t>
              </a:r>
            </a:p>
          </p:txBody>
        </p:sp>
        <p:sp>
          <p:nvSpPr>
            <p:cNvPr id="8" name="Rectangle 7"/>
            <p:cNvSpPr/>
            <p:nvPr/>
          </p:nvSpPr>
          <p:spPr>
            <a:xfrm>
              <a:off x="755650" y="1618794"/>
              <a:ext cx="7632700" cy="2021268"/>
            </a:xfrm>
            <a:prstGeom prst="rect">
              <a:avLst/>
            </a:prstGeom>
            <a:noFill/>
            <a:ln w="19050">
              <a:solidFill>
                <a:srgbClr val="18A0DB"/>
              </a:solidFill>
            </a:ln>
          </p:spPr>
          <p:txBody>
            <a:bodyPr wrap="square" lIns="216000" tIns="216000" rIns="216000" bIns="216000">
              <a:spAutoFit/>
            </a:bodyPr>
            <a:lstStyle/>
            <a:p>
              <a:pPr>
                <a:spcAft>
                  <a:spcPts val="600"/>
                </a:spcAft>
              </a:pPr>
              <a:r>
                <a:rPr lang="en-GB" sz="1400" dirty="0">
                  <a:latin typeface="Roboto" panose="02000000000000000000" pitchFamily="2" charset="0"/>
                  <a:ea typeface="Roboto" panose="02000000000000000000" pitchFamily="2" charset="0"/>
                </a:rPr>
                <a:t>This resource has been designed with animations to make it as fun and engaging as possible. To view the content in the correct formatting, please view the PowerPoint in ‘slide show mode’. This takes you from desktop to presentation mode. If you view the slides out of ‘slide show mode’, you may find that some of the text and images overlap each other and/or are difficult to read. </a:t>
              </a:r>
            </a:p>
            <a:p>
              <a:pPr>
                <a:spcAft>
                  <a:spcPts val="600"/>
                </a:spcAft>
              </a:pPr>
              <a:r>
                <a:rPr lang="en-GB" sz="1400" dirty="0">
                  <a:latin typeface="Roboto" panose="02000000000000000000" pitchFamily="2" charset="0"/>
                  <a:ea typeface="Roboto" panose="02000000000000000000" pitchFamily="2" charset="0"/>
                </a:rPr>
                <a:t>To enter slide show mode, go to the </a:t>
              </a:r>
              <a:r>
                <a:rPr lang="en-GB" sz="1400" b="1" dirty="0">
                  <a:latin typeface="Roboto" panose="02000000000000000000" pitchFamily="2" charset="0"/>
                  <a:ea typeface="Roboto" panose="02000000000000000000" pitchFamily="2" charset="0"/>
                </a:rPr>
                <a:t>slide show menu tab </a:t>
              </a:r>
              <a:r>
                <a:rPr lang="en-GB" sz="1400" dirty="0">
                  <a:latin typeface="Roboto" panose="02000000000000000000" pitchFamily="2" charset="0"/>
                  <a:ea typeface="Roboto" panose="02000000000000000000" pitchFamily="2" charset="0"/>
                </a:rPr>
                <a:t>and select either </a:t>
              </a:r>
              <a:r>
                <a:rPr lang="en-GB" sz="1400" b="1" dirty="0">
                  <a:latin typeface="Roboto" panose="02000000000000000000" pitchFamily="2" charset="0"/>
                  <a:ea typeface="Roboto" panose="02000000000000000000" pitchFamily="2" charset="0"/>
                </a:rPr>
                <a:t>from beginning</a:t>
              </a:r>
              <a:r>
                <a:rPr lang="en-GB" sz="1400" dirty="0">
                  <a:latin typeface="Roboto" panose="02000000000000000000" pitchFamily="2" charset="0"/>
                  <a:ea typeface="Roboto" panose="02000000000000000000" pitchFamily="2" charset="0"/>
                </a:rPr>
                <a:t> </a:t>
              </a:r>
              <a:r>
                <a:rPr lang="en-GB" sz="1400" b="1" dirty="0">
                  <a:latin typeface="Roboto" panose="02000000000000000000" pitchFamily="2" charset="0"/>
                  <a:ea typeface="Roboto" panose="02000000000000000000" pitchFamily="2" charset="0"/>
                </a:rPr>
                <a:t>or from current slide</a:t>
              </a:r>
              <a:r>
                <a:rPr lang="en-GB" sz="1400" dirty="0">
                  <a:latin typeface="Roboto" panose="02000000000000000000" pitchFamily="2" charset="0"/>
                  <a:ea typeface="Roboto" panose="02000000000000000000" pitchFamily="2" charset="0"/>
                </a:rPr>
                <a:t>.</a:t>
              </a:r>
            </a:p>
          </p:txBody>
        </p:sp>
      </p:grpSp>
      <p:sp>
        <p:nvSpPr>
          <p:cNvPr id="2" name="Rectangle 1"/>
          <p:cNvSpPr/>
          <p:nvPr/>
        </p:nvSpPr>
        <p:spPr>
          <a:xfrm>
            <a:off x="743836" y="1163960"/>
            <a:ext cx="7644513" cy="307777"/>
          </a:xfrm>
          <a:prstGeom prst="rect">
            <a:avLst/>
          </a:prstGeom>
        </p:spPr>
        <p:txBody>
          <a:bodyPr wrap="square">
            <a:spAutoFit/>
          </a:bodyPr>
          <a:lstStyle/>
          <a:p>
            <a:pPr algn="ctr"/>
            <a:r>
              <a:rPr lang="en-GB" sz="1400" dirty="0">
                <a:latin typeface="Roboto" panose="02000000000000000000" pitchFamily="2" charset="0"/>
                <a:ea typeface="Roboto" panose="02000000000000000000" pitchFamily="2" charset="0"/>
              </a:rPr>
              <a:t>We hope you find the information on our website and resources useful. </a:t>
            </a:r>
            <a:endParaRPr lang="en-GB" sz="1400" dirty="0"/>
          </a:p>
        </p:txBody>
      </p:sp>
    </p:spTree>
    <p:extLst>
      <p:ext uri="{BB962C8B-B14F-4D97-AF65-F5344CB8AC3E}">
        <p14:creationId xmlns:p14="http://schemas.microsoft.com/office/powerpoint/2010/main" val="286297494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bus 10">
            <a:extLst>
              <a:ext uri="{FF2B5EF4-FFF2-40B4-BE49-F238E27FC236}">
                <a16:creationId xmlns:a16="http://schemas.microsoft.com/office/drawing/2014/main" id="{DEBA3918-2196-4C12-8F84-CB04843C1D41}"/>
              </a:ext>
            </a:extLst>
          </p:cNvPr>
          <p:cNvGrpSpPr/>
          <p:nvPr/>
        </p:nvGrpSpPr>
        <p:grpSpPr>
          <a:xfrm>
            <a:off x="9580469" y="2167696"/>
            <a:ext cx="6302017" cy="3550013"/>
            <a:chOff x="5546960" y="4734190"/>
            <a:chExt cx="2847738" cy="1604170"/>
          </a:xfrm>
        </p:grpSpPr>
        <p:pic>
          <p:nvPicPr>
            <p:cNvPr id="37" name="Picture 36">
              <a:extLst>
                <a:ext uri="{FF2B5EF4-FFF2-40B4-BE49-F238E27FC236}">
                  <a16:creationId xmlns:a16="http://schemas.microsoft.com/office/drawing/2014/main" id="{A072986E-8EB6-4E38-B2D6-1F9E39D86082}"/>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5692509" y="4734190"/>
              <a:ext cx="2702189" cy="1604170"/>
            </a:xfrm>
            <a:prstGeom prst="rect">
              <a:avLst/>
            </a:prstGeom>
          </p:spPr>
        </p:pic>
        <p:sp>
          <p:nvSpPr>
            <p:cNvPr id="42" name="Title 1">
              <a:extLst>
                <a:ext uri="{FF2B5EF4-FFF2-40B4-BE49-F238E27FC236}">
                  <a16:creationId xmlns:a16="http://schemas.microsoft.com/office/drawing/2014/main" id="{463B08E5-F1E9-4F11-8165-7B6F4830AA85}"/>
                </a:ext>
              </a:extLst>
            </p:cNvPr>
            <p:cNvSpPr txBox="1">
              <a:spLocks/>
            </p:cNvSpPr>
            <p:nvPr/>
          </p:nvSpPr>
          <p:spPr>
            <a:xfrm>
              <a:off x="5546960" y="4769158"/>
              <a:ext cx="1010689" cy="706077"/>
            </a:xfrm>
            <a:prstGeom prst="roundRect">
              <a:avLst>
                <a:gd name="adj" fmla="val 9641"/>
              </a:avLst>
            </a:prstGeom>
            <a:noFill/>
            <a:ln w="25400">
              <a:no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4000" b="1" kern="1200">
                  <a:solidFill>
                    <a:srgbClr val="1C1C1C"/>
                  </a:solidFill>
                  <a:latin typeface="Twinkl" pitchFamily="2" charset="0"/>
                  <a:ea typeface="+mj-ea"/>
                  <a:cs typeface="+mj-cs"/>
                </a:defRPr>
              </a:lvl1pPr>
            </a:lstStyle>
            <a:p>
              <a:pPr algn="ctr"/>
              <a:r>
                <a:rPr lang="en-GB" sz="7200" dirty="0">
                  <a:solidFill>
                    <a:srgbClr val="85BD33"/>
                  </a:solidFill>
                  <a:latin typeface="+mn-lt"/>
                </a:rPr>
                <a:t>10</a:t>
              </a:r>
            </a:p>
            <a:p>
              <a:pPr algn="ctr"/>
              <a:r>
                <a:rPr lang="en-GB" sz="3600" dirty="0">
                  <a:solidFill>
                    <a:srgbClr val="85BD33"/>
                  </a:solidFill>
                  <a:latin typeface="+mn-lt"/>
                </a:rPr>
                <a:t>even</a:t>
              </a:r>
            </a:p>
          </p:txBody>
        </p:sp>
      </p:grpSp>
      <p:grpSp>
        <p:nvGrpSpPr>
          <p:cNvPr id="32" name="bus 9">
            <a:extLst>
              <a:ext uri="{FF2B5EF4-FFF2-40B4-BE49-F238E27FC236}">
                <a16:creationId xmlns:a16="http://schemas.microsoft.com/office/drawing/2014/main" id="{E4FF786C-43D9-4B15-8254-5ECA26E37399}"/>
              </a:ext>
            </a:extLst>
          </p:cNvPr>
          <p:cNvGrpSpPr/>
          <p:nvPr/>
        </p:nvGrpSpPr>
        <p:grpSpPr>
          <a:xfrm>
            <a:off x="9643807" y="2177224"/>
            <a:ext cx="6208425" cy="3550013"/>
            <a:chOff x="5589253" y="4734190"/>
            <a:chExt cx="2805446" cy="1604170"/>
          </a:xfrm>
        </p:grpSpPr>
        <p:pic>
          <p:nvPicPr>
            <p:cNvPr id="33" name="Picture 32">
              <a:extLst>
                <a:ext uri="{FF2B5EF4-FFF2-40B4-BE49-F238E27FC236}">
                  <a16:creationId xmlns:a16="http://schemas.microsoft.com/office/drawing/2014/main" id="{D04F259F-4245-40F3-901E-60EB76F227D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692508" y="4734190"/>
              <a:ext cx="2702191" cy="1604170"/>
            </a:xfrm>
            <a:prstGeom prst="rect">
              <a:avLst/>
            </a:prstGeom>
          </p:spPr>
        </p:pic>
        <p:sp>
          <p:nvSpPr>
            <p:cNvPr id="43" name="Title 1">
              <a:extLst>
                <a:ext uri="{FF2B5EF4-FFF2-40B4-BE49-F238E27FC236}">
                  <a16:creationId xmlns:a16="http://schemas.microsoft.com/office/drawing/2014/main" id="{64FE8EC3-F443-462A-9E99-F4887E4EF74C}"/>
                </a:ext>
              </a:extLst>
            </p:cNvPr>
            <p:cNvSpPr txBox="1">
              <a:spLocks/>
            </p:cNvSpPr>
            <p:nvPr/>
          </p:nvSpPr>
          <p:spPr>
            <a:xfrm>
              <a:off x="5589253" y="4748400"/>
              <a:ext cx="914401" cy="706077"/>
            </a:xfrm>
            <a:prstGeom prst="roundRect">
              <a:avLst>
                <a:gd name="adj" fmla="val 9641"/>
              </a:avLst>
            </a:prstGeom>
            <a:noFill/>
            <a:ln w="25400">
              <a:no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4000" b="1" kern="1200">
                  <a:solidFill>
                    <a:srgbClr val="1C1C1C"/>
                  </a:solidFill>
                  <a:latin typeface="Twinkl" pitchFamily="2" charset="0"/>
                  <a:ea typeface="+mj-ea"/>
                  <a:cs typeface="+mj-cs"/>
                </a:defRPr>
              </a:lvl1pPr>
            </a:lstStyle>
            <a:p>
              <a:pPr algn="ctr"/>
              <a:r>
                <a:rPr lang="en-GB" sz="7200" dirty="0">
                  <a:solidFill>
                    <a:srgbClr val="F39C93"/>
                  </a:solidFill>
                  <a:latin typeface="+mn-lt"/>
                </a:rPr>
                <a:t>9</a:t>
              </a:r>
            </a:p>
            <a:p>
              <a:pPr algn="ctr"/>
              <a:r>
                <a:rPr lang="en-GB" sz="3600" dirty="0">
                  <a:solidFill>
                    <a:srgbClr val="F39C93"/>
                  </a:solidFill>
                  <a:latin typeface="+mn-lt"/>
                </a:rPr>
                <a:t>odd</a:t>
              </a:r>
            </a:p>
          </p:txBody>
        </p:sp>
      </p:grpSp>
      <p:grpSp>
        <p:nvGrpSpPr>
          <p:cNvPr id="8" name="bus 8">
            <a:extLst>
              <a:ext uri="{FF2B5EF4-FFF2-40B4-BE49-F238E27FC236}">
                <a16:creationId xmlns:a16="http://schemas.microsoft.com/office/drawing/2014/main" id="{AE73ACB5-06F6-43FC-8AA5-B70F2D1A410B}"/>
              </a:ext>
            </a:extLst>
          </p:cNvPr>
          <p:cNvGrpSpPr/>
          <p:nvPr/>
        </p:nvGrpSpPr>
        <p:grpSpPr>
          <a:xfrm>
            <a:off x="9646663" y="2234871"/>
            <a:ext cx="6085227" cy="3473328"/>
            <a:chOff x="570052" y="4684975"/>
            <a:chExt cx="2749774" cy="1569517"/>
          </a:xfrm>
        </p:grpSpPr>
        <p:pic>
          <p:nvPicPr>
            <p:cNvPr id="36" name="Picture 35">
              <a:extLst>
                <a:ext uri="{FF2B5EF4-FFF2-40B4-BE49-F238E27FC236}">
                  <a16:creationId xmlns:a16="http://schemas.microsoft.com/office/drawing/2014/main" id="{93EEA67D-BC0A-4E8D-990C-560742331E05}"/>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76008" y="4684975"/>
              <a:ext cx="2643818" cy="1569517"/>
            </a:xfrm>
            <a:prstGeom prst="rect">
              <a:avLst/>
            </a:prstGeom>
          </p:spPr>
        </p:pic>
        <p:sp>
          <p:nvSpPr>
            <p:cNvPr id="41" name="Title 1">
              <a:extLst>
                <a:ext uri="{FF2B5EF4-FFF2-40B4-BE49-F238E27FC236}">
                  <a16:creationId xmlns:a16="http://schemas.microsoft.com/office/drawing/2014/main" id="{732CF117-D055-4BA9-9B38-1E13B9A19412}"/>
                </a:ext>
              </a:extLst>
            </p:cNvPr>
            <p:cNvSpPr txBox="1">
              <a:spLocks/>
            </p:cNvSpPr>
            <p:nvPr/>
          </p:nvSpPr>
          <p:spPr>
            <a:xfrm>
              <a:off x="570052" y="4709650"/>
              <a:ext cx="914401" cy="706077"/>
            </a:xfrm>
            <a:prstGeom prst="roundRect">
              <a:avLst>
                <a:gd name="adj" fmla="val 9641"/>
              </a:avLst>
            </a:prstGeom>
            <a:noFill/>
            <a:ln w="25400">
              <a:no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4000" b="1" kern="1200">
                  <a:solidFill>
                    <a:srgbClr val="1C1C1C"/>
                  </a:solidFill>
                  <a:latin typeface="Twinkl" pitchFamily="2" charset="0"/>
                  <a:ea typeface="+mj-ea"/>
                  <a:cs typeface="+mj-cs"/>
                </a:defRPr>
              </a:lvl1pPr>
            </a:lstStyle>
            <a:p>
              <a:pPr algn="ctr"/>
              <a:r>
                <a:rPr lang="en-GB" sz="7200" dirty="0">
                  <a:solidFill>
                    <a:srgbClr val="85BD33"/>
                  </a:solidFill>
                  <a:latin typeface="+mn-lt"/>
                </a:rPr>
                <a:t>8</a:t>
              </a:r>
            </a:p>
            <a:p>
              <a:pPr algn="ctr"/>
              <a:r>
                <a:rPr lang="en-GB" sz="3600" dirty="0">
                  <a:solidFill>
                    <a:srgbClr val="85BD33"/>
                  </a:solidFill>
                  <a:latin typeface="+mn-lt"/>
                </a:rPr>
                <a:t>even</a:t>
              </a:r>
            </a:p>
          </p:txBody>
        </p:sp>
      </p:grpSp>
      <p:grpSp>
        <p:nvGrpSpPr>
          <p:cNvPr id="29" name="bus 7">
            <a:extLst>
              <a:ext uri="{FF2B5EF4-FFF2-40B4-BE49-F238E27FC236}">
                <a16:creationId xmlns:a16="http://schemas.microsoft.com/office/drawing/2014/main" id="{1FD05F96-8E27-45CD-9994-FD40E2C23BCA}"/>
              </a:ext>
            </a:extLst>
          </p:cNvPr>
          <p:cNvGrpSpPr/>
          <p:nvPr/>
        </p:nvGrpSpPr>
        <p:grpSpPr>
          <a:xfrm>
            <a:off x="9705239" y="1870735"/>
            <a:ext cx="6054992" cy="3844523"/>
            <a:chOff x="593580" y="4621443"/>
            <a:chExt cx="2736112" cy="1737252"/>
          </a:xfrm>
        </p:grpSpPr>
        <p:pic>
          <p:nvPicPr>
            <p:cNvPr id="30" name="Picture 29">
              <a:extLst>
                <a:ext uri="{FF2B5EF4-FFF2-40B4-BE49-F238E27FC236}">
                  <a16:creationId xmlns:a16="http://schemas.microsoft.com/office/drawing/2014/main" id="{0ABE9415-E158-4C3C-9351-80EAD708E670}"/>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685874" y="4621443"/>
              <a:ext cx="2643818" cy="1737252"/>
            </a:xfrm>
            <a:prstGeom prst="rect">
              <a:avLst/>
            </a:prstGeom>
          </p:spPr>
        </p:pic>
        <p:sp>
          <p:nvSpPr>
            <p:cNvPr id="31" name="Title 1">
              <a:extLst>
                <a:ext uri="{FF2B5EF4-FFF2-40B4-BE49-F238E27FC236}">
                  <a16:creationId xmlns:a16="http://schemas.microsoft.com/office/drawing/2014/main" id="{6E6632F3-55D3-45E4-98A6-60566EE740C4}"/>
                </a:ext>
              </a:extLst>
            </p:cNvPr>
            <p:cNvSpPr txBox="1">
              <a:spLocks/>
            </p:cNvSpPr>
            <p:nvPr/>
          </p:nvSpPr>
          <p:spPr>
            <a:xfrm>
              <a:off x="593580" y="4802793"/>
              <a:ext cx="914401" cy="706077"/>
            </a:xfrm>
            <a:prstGeom prst="roundRect">
              <a:avLst>
                <a:gd name="adj" fmla="val 9641"/>
              </a:avLst>
            </a:prstGeom>
            <a:noFill/>
            <a:ln w="25400">
              <a:no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4000" b="1" kern="1200">
                  <a:solidFill>
                    <a:srgbClr val="1C1C1C"/>
                  </a:solidFill>
                  <a:latin typeface="Twinkl" pitchFamily="2" charset="0"/>
                  <a:ea typeface="+mj-ea"/>
                  <a:cs typeface="+mj-cs"/>
                </a:defRPr>
              </a:lvl1pPr>
            </a:lstStyle>
            <a:p>
              <a:pPr algn="ctr"/>
              <a:r>
                <a:rPr lang="en-GB" sz="7200" dirty="0">
                  <a:solidFill>
                    <a:srgbClr val="F39C93"/>
                  </a:solidFill>
                  <a:latin typeface="+mn-lt"/>
                </a:rPr>
                <a:t>7</a:t>
              </a:r>
            </a:p>
            <a:p>
              <a:pPr algn="ctr"/>
              <a:r>
                <a:rPr lang="en-GB" sz="3600" dirty="0">
                  <a:solidFill>
                    <a:srgbClr val="F39C93"/>
                  </a:solidFill>
                  <a:latin typeface="+mn-lt"/>
                </a:rPr>
                <a:t>odd</a:t>
              </a:r>
            </a:p>
          </p:txBody>
        </p:sp>
      </p:grpSp>
      <p:grpSp>
        <p:nvGrpSpPr>
          <p:cNvPr id="5" name="bus 6">
            <a:extLst>
              <a:ext uri="{FF2B5EF4-FFF2-40B4-BE49-F238E27FC236}">
                <a16:creationId xmlns:a16="http://schemas.microsoft.com/office/drawing/2014/main" id="{92D16E8A-C7C3-4447-B931-A2A2562A0681}"/>
              </a:ext>
            </a:extLst>
          </p:cNvPr>
          <p:cNvGrpSpPr/>
          <p:nvPr/>
        </p:nvGrpSpPr>
        <p:grpSpPr>
          <a:xfrm>
            <a:off x="9596951" y="1735495"/>
            <a:ext cx="6116296" cy="3844523"/>
            <a:chOff x="3068837" y="3057527"/>
            <a:chExt cx="2763814" cy="1737252"/>
          </a:xfrm>
        </p:grpSpPr>
        <p:pic>
          <p:nvPicPr>
            <p:cNvPr id="35" name="Picture 34">
              <a:extLst>
                <a:ext uri="{FF2B5EF4-FFF2-40B4-BE49-F238E27FC236}">
                  <a16:creationId xmlns:a16="http://schemas.microsoft.com/office/drawing/2014/main" id="{E3A8F7CE-6C17-4C28-A1C7-1DF4B4408757}"/>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3179684" y="3057527"/>
              <a:ext cx="2652967" cy="1737252"/>
            </a:xfrm>
            <a:prstGeom prst="rect">
              <a:avLst/>
            </a:prstGeom>
          </p:spPr>
        </p:pic>
        <p:sp>
          <p:nvSpPr>
            <p:cNvPr id="40" name="Title 1">
              <a:extLst>
                <a:ext uri="{FF2B5EF4-FFF2-40B4-BE49-F238E27FC236}">
                  <a16:creationId xmlns:a16="http://schemas.microsoft.com/office/drawing/2014/main" id="{A4295A93-5C1D-46D2-A06A-A4083C3BE281}"/>
                </a:ext>
              </a:extLst>
            </p:cNvPr>
            <p:cNvSpPr txBox="1">
              <a:spLocks/>
            </p:cNvSpPr>
            <p:nvPr/>
          </p:nvSpPr>
          <p:spPr>
            <a:xfrm>
              <a:off x="3068837" y="3235523"/>
              <a:ext cx="914401" cy="706077"/>
            </a:xfrm>
            <a:prstGeom prst="roundRect">
              <a:avLst>
                <a:gd name="adj" fmla="val 9641"/>
              </a:avLst>
            </a:prstGeom>
            <a:noFill/>
            <a:ln w="25400">
              <a:no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4000" b="1" kern="1200">
                  <a:solidFill>
                    <a:srgbClr val="1C1C1C"/>
                  </a:solidFill>
                  <a:latin typeface="Twinkl" pitchFamily="2" charset="0"/>
                  <a:ea typeface="+mj-ea"/>
                  <a:cs typeface="+mj-cs"/>
                </a:defRPr>
              </a:lvl1pPr>
            </a:lstStyle>
            <a:p>
              <a:pPr algn="ctr"/>
              <a:r>
                <a:rPr lang="en-GB" sz="7200" dirty="0">
                  <a:solidFill>
                    <a:srgbClr val="85BD33"/>
                  </a:solidFill>
                  <a:latin typeface="+mn-lt"/>
                </a:rPr>
                <a:t>6</a:t>
              </a:r>
            </a:p>
            <a:p>
              <a:pPr algn="ctr"/>
              <a:r>
                <a:rPr lang="en-GB" sz="3600" dirty="0">
                  <a:solidFill>
                    <a:srgbClr val="85BD33"/>
                  </a:solidFill>
                  <a:latin typeface="+mn-lt"/>
                </a:rPr>
                <a:t>even</a:t>
              </a:r>
            </a:p>
          </p:txBody>
        </p:sp>
      </p:grpSp>
      <p:grpSp>
        <p:nvGrpSpPr>
          <p:cNvPr id="26" name="bus 5">
            <a:extLst>
              <a:ext uri="{FF2B5EF4-FFF2-40B4-BE49-F238E27FC236}">
                <a16:creationId xmlns:a16="http://schemas.microsoft.com/office/drawing/2014/main" id="{3B93ABFF-2A8E-4F36-8A94-E11EEC2EDBA0}"/>
              </a:ext>
            </a:extLst>
          </p:cNvPr>
          <p:cNvGrpSpPr/>
          <p:nvPr/>
        </p:nvGrpSpPr>
        <p:grpSpPr>
          <a:xfrm>
            <a:off x="9640950" y="1802322"/>
            <a:ext cx="6103911" cy="3844526"/>
            <a:chOff x="3042057" y="3039639"/>
            <a:chExt cx="2758217" cy="1737253"/>
          </a:xfrm>
        </p:grpSpPr>
        <p:pic>
          <p:nvPicPr>
            <p:cNvPr id="27" name="Picture 26">
              <a:extLst>
                <a:ext uri="{FF2B5EF4-FFF2-40B4-BE49-F238E27FC236}">
                  <a16:creationId xmlns:a16="http://schemas.microsoft.com/office/drawing/2014/main" id="{15F7483B-AD1D-4375-8D32-653467480825}"/>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3147307" y="3039639"/>
              <a:ext cx="2652967" cy="1737253"/>
            </a:xfrm>
            <a:prstGeom prst="rect">
              <a:avLst/>
            </a:prstGeom>
          </p:spPr>
        </p:pic>
        <p:sp>
          <p:nvSpPr>
            <p:cNvPr id="28" name="Title 1">
              <a:extLst>
                <a:ext uri="{FF2B5EF4-FFF2-40B4-BE49-F238E27FC236}">
                  <a16:creationId xmlns:a16="http://schemas.microsoft.com/office/drawing/2014/main" id="{AAD6D308-A2F9-4E1D-A6F5-3D084507449B}"/>
                </a:ext>
              </a:extLst>
            </p:cNvPr>
            <p:cNvSpPr txBox="1">
              <a:spLocks/>
            </p:cNvSpPr>
            <p:nvPr/>
          </p:nvSpPr>
          <p:spPr>
            <a:xfrm>
              <a:off x="3042057" y="3219268"/>
              <a:ext cx="914401" cy="706077"/>
            </a:xfrm>
            <a:prstGeom prst="roundRect">
              <a:avLst>
                <a:gd name="adj" fmla="val 9641"/>
              </a:avLst>
            </a:prstGeom>
            <a:noFill/>
            <a:ln w="25400">
              <a:no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4000" b="1" kern="1200">
                  <a:solidFill>
                    <a:srgbClr val="1C1C1C"/>
                  </a:solidFill>
                  <a:latin typeface="Twinkl" pitchFamily="2" charset="0"/>
                  <a:ea typeface="+mj-ea"/>
                  <a:cs typeface="+mj-cs"/>
                </a:defRPr>
              </a:lvl1pPr>
            </a:lstStyle>
            <a:p>
              <a:pPr algn="ctr"/>
              <a:r>
                <a:rPr lang="en-GB" sz="7200" dirty="0">
                  <a:solidFill>
                    <a:srgbClr val="F39C93"/>
                  </a:solidFill>
                  <a:latin typeface="+mn-lt"/>
                </a:rPr>
                <a:t>5</a:t>
              </a:r>
            </a:p>
            <a:p>
              <a:pPr algn="ctr"/>
              <a:r>
                <a:rPr lang="en-GB" sz="3600" dirty="0">
                  <a:solidFill>
                    <a:srgbClr val="F39C93"/>
                  </a:solidFill>
                  <a:latin typeface="+mn-lt"/>
                </a:rPr>
                <a:t>odd</a:t>
              </a:r>
            </a:p>
          </p:txBody>
        </p:sp>
      </p:grpSp>
      <p:grpSp>
        <p:nvGrpSpPr>
          <p:cNvPr id="4" name="bus 4">
            <a:extLst>
              <a:ext uri="{FF2B5EF4-FFF2-40B4-BE49-F238E27FC236}">
                <a16:creationId xmlns:a16="http://schemas.microsoft.com/office/drawing/2014/main" id="{0E5FDE1F-FCB0-40BA-95AA-4E4941EFB04B}"/>
              </a:ext>
            </a:extLst>
          </p:cNvPr>
          <p:cNvGrpSpPr/>
          <p:nvPr/>
        </p:nvGrpSpPr>
        <p:grpSpPr>
          <a:xfrm>
            <a:off x="9614313" y="2236452"/>
            <a:ext cx="6206472" cy="3550013"/>
            <a:chOff x="5590136" y="1647028"/>
            <a:chExt cx="2804563" cy="1604170"/>
          </a:xfrm>
        </p:grpSpPr>
        <p:pic>
          <p:nvPicPr>
            <p:cNvPr id="34" name="Picture 33">
              <a:extLst>
                <a:ext uri="{FF2B5EF4-FFF2-40B4-BE49-F238E27FC236}">
                  <a16:creationId xmlns:a16="http://schemas.microsoft.com/office/drawing/2014/main" id="{949F5D24-6D66-4BC4-80C8-463E419BA9D5}"/>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5692508" y="1647028"/>
              <a:ext cx="2702191" cy="1604170"/>
            </a:xfrm>
            <a:prstGeom prst="rect">
              <a:avLst/>
            </a:prstGeom>
          </p:spPr>
        </p:pic>
        <p:sp>
          <p:nvSpPr>
            <p:cNvPr id="39" name="Title 1">
              <a:extLst>
                <a:ext uri="{FF2B5EF4-FFF2-40B4-BE49-F238E27FC236}">
                  <a16:creationId xmlns:a16="http://schemas.microsoft.com/office/drawing/2014/main" id="{7127FB83-911B-447D-91E7-0AFEEDBA9622}"/>
                </a:ext>
              </a:extLst>
            </p:cNvPr>
            <p:cNvSpPr txBox="1">
              <a:spLocks/>
            </p:cNvSpPr>
            <p:nvPr/>
          </p:nvSpPr>
          <p:spPr>
            <a:xfrm>
              <a:off x="5590136" y="1674595"/>
              <a:ext cx="914401" cy="706077"/>
            </a:xfrm>
            <a:prstGeom prst="roundRect">
              <a:avLst>
                <a:gd name="adj" fmla="val 9641"/>
              </a:avLst>
            </a:prstGeom>
            <a:noFill/>
            <a:ln w="25400">
              <a:no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4000" b="1" kern="1200">
                  <a:solidFill>
                    <a:srgbClr val="1C1C1C"/>
                  </a:solidFill>
                  <a:latin typeface="Twinkl" pitchFamily="2" charset="0"/>
                  <a:ea typeface="+mj-ea"/>
                  <a:cs typeface="+mj-cs"/>
                </a:defRPr>
              </a:lvl1pPr>
            </a:lstStyle>
            <a:p>
              <a:pPr algn="ctr"/>
              <a:r>
                <a:rPr lang="en-GB" sz="7200" dirty="0">
                  <a:solidFill>
                    <a:srgbClr val="85BD33"/>
                  </a:solidFill>
                  <a:latin typeface="+mn-lt"/>
                </a:rPr>
                <a:t>4</a:t>
              </a:r>
            </a:p>
            <a:p>
              <a:pPr algn="ctr"/>
              <a:r>
                <a:rPr lang="en-GB" sz="3600" dirty="0">
                  <a:solidFill>
                    <a:srgbClr val="85BD33"/>
                  </a:solidFill>
                  <a:latin typeface="+mn-lt"/>
                </a:rPr>
                <a:t>even</a:t>
              </a:r>
            </a:p>
          </p:txBody>
        </p:sp>
      </p:grpSp>
      <p:grpSp>
        <p:nvGrpSpPr>
          <p:cNvPr id="23" name="bus 3">
            <a:extLst>
              <a:ext uri="{FF2B5EF4-FFF2-40B4-BE49-F238E27FC236}">
                <a16:creationId xmlns:a16="http://schemas.microsoft.com/office/drawing/2014/main" id="{E8D5B3E9-2369-4C85-92E4-4CB374B6CA29}"/>
              </a:ext>
            </a:extLst>
          </p:cNvPr>
          <p:cNvGrpSpPr/>
          <p:nvPr/>
        </p:nvGrpSpPr>
        <p:grpSpPr>
          <a:xfrm>
            <a:off x="9623662" y="2177224"/>
            <a:ext cx="6207126" cy="3550016"/>
            <a:chOff x="5589841" y="1647028"/>
            <a:chExt cx="2804858" cy="1604171"/>
          </a:xfrm>
        </p:grpSpPr>
        <p:pic>
          <p:nvPicPr>
            <p:cNvPr id="24" name="Picture 23">
              <a:extLst>
                <a:ext uri="{FF2B5EF4-FFF2-40B4-BE49-F238E27FC236}">
                  <a16:creationId xmlns:a16="http://schemas.microsoft.com/office/drawing/2014/main" id="{37DDFCB5-5233-4B67-AE5F-CD485AA19E8F}"/>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5692508" y="1647028"/>
              <a:ext cx="2702191" cy="1604171"/>
            </a:xfrm>
            <a:prstGeom prst="rect">
              <a:avLst/>
            </a:prstGeom>
          </p:spPr>
        </p:pic>
        <p:sp>
          <p:nvSpPr>
            <p:cNvPr id="25" name="Title 1">
              <a:extLst>
                <a:ext uri="{FF2B5EF4-FFF2-40B4-BE49-F238E27FC236}">
                  <a16:creationId xmlns:a16="http://schemas.microsoft.com/office/drawing/2014/main" id="{753D9EC8-181F-49CC-AF93-57F6FCF76FFA}"/>
                </a:ext>
              </a:extLst>
            </p:cNvPr>
            <p:cNvSpPr txBox="1">
              <a:spLocks/>
            </p:cNvSpPr>
            <p:nvPr/>
          </p:nvSpPr>
          <p:spPr>
            <a:xfrm>
              <a:off x="5589841" y="1685948"/>
              <a:ext cx="914401" cy="706077"/>
            </a:xfrm>
            <a:prstGeom prst="roundRect">
              <a:avLst>
                <a:gd name="adj" fmla="val 9641"/>
              </a:avLst>
            </a:prstGeom>
            <a:noFill/>
            <a:ln w="25400">
              <a:no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4000" b="1" kern="1200">
                  <a:solidFill>
                    <a:srgbClr val="1C1C1C"/>
                  </a:solidFill>
                  <a:latin typeface="Twinkl" pitchFamily="2" charset="0"/>
                  <a:ea typeface="+mj-ea"/>
                  <a:cs typeface="+mj-cs"/>
                </a:defRPr>
              </a:lvl1pPr>
            </a:lstStyle>
            <a:p>
              <a:pPr algn="ctr"/>
              <a:r>
                <a:rPr lang="en-GB" sz="7200" dirty="0">
                  <a:solidFill>
                    <a:srgbClr val="F39C93"/>
                  </a:solidFill>
                  <a:latin typeface="+mn-lt"/>
                </a:rPr>
                <a:t>3</a:t>
              </a:r>
            </a:p>
            <a:p>
              <a:pPr algn="ctr"/>
              <a:r>
                <a:rPr lang="en-GB" sz="3600" dirty="0">
                  <a:solidFill>
                    <a:srgbClr val="F39C93"/>
                  </a:solidFill>
                  <a:latin typeface="+mn-lt"/>
                </a:rPr>
                <a:t>odd</a:t>
              </a:r>
            </a:p>
          </p:txBody>
        </p:sp>
      </p:grpSp>
      <p:grpSp>
        <p:nvGrpSpPr>
          <p:cNvPr id="3" name="bus 2">
            <a:extLst>
              <a:ext uri="{FF2B5EF4-FFF2-40B4-BE49-F238E27FC236}">
                <a16:creationId xmlns:a16="http://schemas.microsoft.com/office/drawing/2014/main" id="{E1AB79C6-64DB-4A35-8A26-83C0CD69EDFB}"/>
              </a:ext>
            </a:extLst>
          </p:cNvPr>
          <p:cNvGrpSpPr/>
          <p:nvPr/>
        </p:nvGrpSpPr>
        <p:grpSpPr>
          <a:xfrm>
            <a:off x="9624875" y="2236453"/>
            <a:ext cx="6188207" cy="3550016"/>
            <a:chOff x="581890" y="1647029"/>
            <a:chExt cx="2796309" cy="1604171"/>
          </a:xfrm>
        </p:grpSpPr>
        <p:pic>
          <p:nvPicPr>
            <p:cNvPr id="20" name="Picture 19">
              <a:extLst>
                <a:ext uri="{FF2B5EF4-FFF2-40B4-BE49-F238E27FC236}">
                  <a16:creationId xmlns:a16="http://schemas.microsoft.com/office/drawing/2014/main" id="{C08C1C4B-D702-4111-ACD9-368DA2362B53}"/>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676008" y="1647029"/>
              <a:ext cx="2702191" cy="1604171"/>
            </a:xfrm>
            <a:prstGeom prst="rect">
              <a:avLst/>
            </a:prstGeom>
          </p:spPr>
        </p:pic>
        <p:sp>
          <p:nvSpPr>
            <p:cNvPr id="38" name="Title 1">
              <a:extLst>
                <a:ext uri="{FF2B5EF4-FFF2-40B4-BE49-F238E27FC236}">
                  <a16:creationId xmlns:a16="http://schemas.microsoft.com/office/drawing/2014/main" id="{CCE284BD-68A6-447E-80FF-1E84BDAF9CFE}"/>
                </a:ext>
              </a:extLst>
            </p:cNvPr>
            <p:cNvSpPr txBox="1">
              <a:spLocks/>
            </p:cNvSpPr>
            <p:nvPr/>
          </p:nvSpPr>
          <p:spPr>
            <a:xfrm>
              <a:off x="581890" y="1701474"/>
              <a:ext cx="914401" cy="706077"/>
            </a:xfrm>
            <a:prstGeom prst="roundRect">
              <a:avLst>
                <a:gd name="adj" fmla="val 9641"/>
              </a:avLst>
            </a:prstGeom>
            <a:noFill/>
            <a:ln w="25400">
              <a:no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4000" b="1" kern="1200">
                  <a:solidFill>
                    <a:srgbClr val="1C1C1C"/>
                  </a:solidFill>
                  <a:latin typeface="Twinkl" pitchFamily="2" charset="0"/>
                  <a:ea typeface="+mj-ea"/>
                  <a:cs typeface="+mj-cs"/>
                </a:defRPr>
              </a:lvl1pPr>
            </a:lstStyle>
            <a:p>
              <a:pPr algn="ctr"/>
              <a:r>
                <a:rPr lang="en-GB" sz="7200" dirty="0">
                  <a:solidFill>
                    <a:srgbClr val="85BD33"/>
                  </a:solidFill>
                  <a:latin typeface="+mn-lt"/>
                </a:rPr>
                <a:t>2</a:t>
              </a:r>
            </a:p>
            <a:p>
              <a:pPr algn="ctr"/>
              <a:r>
                <a:rPr lang="en-GB" sz="3600" dirty="0">
                  <a:solidFill>
                    <a:srgbClr val="85BD33"/>
                  </a:solidFill>
                  <a:latin typeface="+mn-lt"/>
                </a:rPr>
                <a:t>even</a:t>
              </a:r>
              <a:endParaRPr lang="en-GB" sz="1050" dirty="0">
                <a:solidFill>
                  <a:srgbClr val="85BD33"/>
                </a:solidFill>
                <a:latin typeface="+mn-lt"/>
              </a:endParaRPr>
            </a:p>
          </p:txBody>
        </p:sp>
      </p:grpSp>
      <p:grpSp>
        <p:nvGrpSpPr>
          <p:cNvPr id="18" name="bus 1">
            <a:extLst>
              <a:ext uri="{FF2B5EF4-FFF2-40B4-BE49-F238E27FC236}">
                <a16:creationId xmlns:a16="http://schemas.microsoft.com/office/drawing/2014/main" id="{873F4BB7-A4A3-4C5B-B4AD-A54FC388B6B0}"/>
              </a:ext>
            </a:extLst>
          </p:cNvPr>
          <p:cNvGrpSpPr/>
          <p:nvPr/>
        </p:nvGrpSpPr>
        <p:grpSpPr>
          <a:xfrm>
            <a:off x="9624873" y="2214051"/>
            <a:ext cx="6188208" cy="3550016"/>
            <a:chOff x="581890" y="1647029"/>
            <a:chExt cx="2796310" cy="1604171"/>
          </a:xfrm>
        </p:grpSpPr>
        <p:pic>
          <p:nvPicPr>
            <p:cNvPr id="19" name="Picture 18">
              <a:extLst>
                <a:ext uri="{FF2B5EF4-FFF2-40B4-BE49-F238E27FC236}">
                  <a16:creationId xmlns:a16="http://schemas.microsoft.com/office/drawing/2014/main" id="{40861C80-4EEB-46BB-9A7D-D0116D26EC07}"/>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676008" y="1647029"/>
              <a:ext cx="2702192" cy="1604171"/>
            </a:xfrm>
            <a:prstGeom prst="rect">
              <a:avLst/>
            </a:prstGeom>
          </p:spPr>
        </p:pic>
        <p:sp>
          <p:nvSpPr>
            <p:cNvPr id="22" name="Title 1">
              <a:extLst>
                <a:ext uri="{FF2B5EF4-FFF2-40B4-BE49-F238E27FC236}">
                  <a16:creationId xmlns:a16="http://schemas.microsoft.com/office/drawing/2014/main" id="{0A47782F-7B15-433D-BF22-8656A02BFD90}"/>
                </a:ext>
              </a:extLst>
            </p:cNvPr>
            <p:cNvSpPr txBox="1">
              <a:spLocks/>
            </p:cNvSpPr>
            <p:nvPr/>
          </p:nvSpPr>
          <p:spPr>
            <a:xfrm>
              <a:off x="581890" y="1701474"/>
              <a:ext cx="914401" cy="706077"/>
            </a:xfrm>
            <a:prstGeom prst="roundRect">
              <a:avLst>
                <a:gd name="adj" fmla="val 9641"/>
              </a:avLst>
            </a:prstGeom>
            <a:noFill/>
            <a:ln w="25400">
              <a:no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4000" b="1" kern="1200">
                  <a:solidFill>
                    <a:srgbClr val="1C1C1C"/>
                  </a:solidFill>
                  <a:latin typeface="Twinkl" pitchFamily="2" charset="0"/>
                  <a:ea typeface="+mj-ea"/>
                  <a:cs typeface="+mj-cs"/>
                </a:defRPr>
              </a:lvl1pPr>
            </a:lstStyle>
            <a:p>
              <a:pPr algn="ctr"/>
              <a:r>
                <a:rPr lang="en-GB" sz="7200" dirty="0">
                  <a:solidFill>
                    <a:srgbClr val="F39C93"/>
                  </a:solidFill>
                  <a:latin typeface="+mn-lt"/>
                </a:rPr>
                <a:t>1</a:t>
              </a:r>
            </a:p>
            <a:p>
              <a:pPr algn="ctr"/>
              <a:r>
                <a:rPr lang="en-GB" sz="3600" dirty="0">
                  <a:solidFill>
                    <a:srgbClr val="F39C93"/>
                  </a:solidFill>
                  <a:latin typeface="+mn-lt"/>
                </a:rPr>
                <a:t>odd</a:t>
              </a:r>
              <a:endParaRPr lang="en-GB" sz="1050" dirty="0">
                <a:solidFill>
                  <a:srgbClr val="F39C93"/>
                </a:solidFill>
                <a:latin typeface="+mn-lt"/>
              </a:endParaRPr>
            </a:p>
          </p:txBody>
        </p:sp>
      </p:grpSp>
      <p:sp>
        <p:nvSpPr>
          <p:cNvPr id="44" name="1">
            <a:extLst>
              <a:ext uri="{FF2B5EF4-FFF2-40B4-BE49-F238E27FC236}">
                <a16:creationId xmlns:a16="http://schemas.microsoft.com/office/drawing/2014/main" id="{C0482C6A-23BC-4DA0-ABA9-F8E420DBC42A}"/>
              </a:ext>
            </a:extLst>
          </p:cNvPr>
          <p:cNvSpPr txBox="1">
            <a:spLocks/>
          </p:cNvSpPr>
          <p:nvPr/>
        </p:nvSpPr>
        <p:spPr>
          <a:xfrm>
            <a:off x="1249362" y="5584050"/>
            <a:ext cx="1610678" cy="994306"/>
          </a:xfrm>
          <a:prstGeom prst="roundRect">
            <a:avLst>
              <a:gd name="adj" fmla="val 9641"/>
            </a:avLst>
          </a:prstGeom>
          <a:noFill/>
          <a:ln w="25400">
            <a:no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4000" b="1" kern="1200">
                <a:solidFill>
                  <a:srgbClr val="1C1C1C"/>
                </a:solidFill>
                <a:latin typeface="Twinkl" pitchFamily="2" charset="0"/>
                <a:ea typeface="+mj-ea"/>
                <a:cs typeface="+mj-cs"/>
              </a:defRPr>
            </a:lvl1pPr>
          </a:lstStyle>
          <a:p>
            <a:pPr algn="ctr"/>
            <a:r>
              <a:rPr lang="en-GB" dirty="0">
                <a:solidFill>
                  <a:srgbClr val="F39C93"/>
                </a:solidFill>
                <a:latin typeface="+mn-lt"/>
              </a:rPr>
              <a:t>1</a:t>
            </a:r>
            <a:endParaRPr lang="en-GB" sz="2400" dirty="0">
              <a:solidFill>
                <a:srgbClr val="F39C93"/>
              </a:solidFill>
              <a:latin typeface="+mn-lt"/>
            </a:endParaRPr>
          </a:p>
        </p:txBody>
      </p:sp>
      <p:sp>
        <p:nvSpPr>
          <p:cNvPr id="45" name="10">
            <a:extLst>
              <a:ext uri="{FF2B5EF4-FFF2-40B4-BE49-F238E27FC236}">
                <a16:creationId xmlns:a16="http://schemas.microsoft.com/office/drawing/2014/main" id="{A397739D-34E6-425D-94FF-010D30C59960}"/>
              </a:ext>
            </a:extLst>
          </p:cNvPr>
          <p:cNvSpPr txBox="1">
            <a:spLocks/>
          </p:cNvSpPr>
          <p:nvPr/>
        </p:nvSpPr>
        <p:spPr>
          <a:xfrm>
            <a:off x="6116858" y="5567516"/>
            <a:ext cx="1610678" cy="994306"/>
          </a:xfrm>
          <a:prstGeom prst="roundRect">
            <a:avLst>
              <a:gd name="adj" fmla="val 9641"/>
            </a:avLst>
          </a:prstGeom>
          <a:noFill/>
          <a:ln w="25400">
            <a:no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4000" b="1" kern="1200">
                <a:solidFill>
                  <a:srgbClr val="1C1C1C"/>
                </a:solidFill>
                <a:latin typeface="Twinkl" pitchFamily="2" charset="0"/>
                <a:ea typeface="+mj-ea"/>
                <a:cs typeface="+mj-cs"/>
              </a:defRPr>
            </a:lvl1pPr>
          </a:lstStyle>
          <a:p>
            <a:pPr algn="ctr"/>
            <a:r>
              <a:rPr lang="en-GB" dirty="0">
                <a:solidFill>
                  <a:srgbClr val="85BD33"/>
                </a:solidFill>
                <a:latin typeface="+mn-lt"/>
              </a:rPr>
              <a:t>10</a:t>
            </a:r>
            <a:endParaRPr lang="en-GB" sz="2400" dirty="0">
              <a:solidFill>
                <a:srgbClr val="85BD33"/>
              </a:solidFill>
              <a:latin typeface="+mn-lt"/>
            </a:endParaRPr>
          </a:p>
        </p:txBody>
      </p:sp>
      <p:sp>
        <p:nvSpPr>
          <p:cNvPr id="46" name="4">
            <a:extLst>
              <a:ext uri="{FF2B5EF4-FFF2-40B4-BE49-F238E27FC236}">
                <a16:creationId xmlns:a16="http://schemas.microsoft.com/office/drawing/2014/main" id="{2648071A-1944-46A8-80AB-0E8D00C98BC3}"/>
              </a:ext>
            </a:extLst>
          </p:cNvPr>
          <p:cNvSpPr txBox="1">
            <a:spLocks/>
          </p:cNvSpPr>
          <p:nvPr/>
        </p:nvSpPr>
        <p:spPr>
          <a:xfrm>
            <a:off x="2724409" y="5575783"/>
            <a:ext cx="1610678" cy="994306"/>
          </a:xfrm>
          <a:prstGeom prst="roundRect">
            <a:avLst>
              <a:gd name="adj" fmla="val 9641"/>
            </a:avLst>
          </a:prstGeom>
          <a:noFill/>
          <a:ln w="25400">
            <a:no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4000" b="1" kern="1200">
                <a:solidFill>
                  <a:srgbClr val="1C1C1C"/>
                </a:solidFill>
                <a:latin typeface="Twinkl" pitchFamily="2" charset="0"/>
                <a:ea typeface="+mj-ea"/>
                <a:cs typeface="+mj-cs"/>
              </a:defRPr>
            </a:lvl1pPr>
          </a:lstStyle>
          <a:p>
            <a:pPr algn="ctr"/>
            <a:r>
              <a:rPr lang="en-GB" dirty="0">
                <a:solidFill>
                  <a:srgbClr val="85BD33"/>
                </a:solidFill>
                <a:latin typeface="+mn-lt"/>
              </a:rPr>
              <a:t>4</a:t>
            </a:r>
            <a:endParaRPr lang="en-GB" sz="2400" dirty="0">
              <a:solidFill>
                <a:srgbClr val="85BD33"/>
              </a:solidFill>
              <a:latin typeface="+mn-lt"/>
            </a:endParaRPr>
          </a:p>
        </p:txBody>
      </p:sp>
      <p:sp>
        <p:nvSpPr>
          <p:cNvPr id="47" name="9">
            <a:extLst>
              <a:ext uri="{FF2B5EF4-FFF2-40B4-BE49-F238E27FC236}">
                <a16:creationId xmlns:a16="http://schemas.microsoft.com/office/drawing/2014/main" id="{B1C70C4B-F9F2-4FD7-9133-79139C6A6FD6}"/>
              </a:ext>
            </a:extLst>
          </p:cNvPr>
          <p:cNvSpPr txBox="1">
            <a:spLocks/>
          </p:cNvSpPr>
          <p:nvPr/>
        </p:nvSpPr>
        <p:spPr>
          <a:xfrm>
            <a:off x="5437586" y="5575783"/>
            <a:ext cx="1610678" cy="994306"/>
          </a:xfrm>
          <a:prstGeom prst="roundRect">
            <a:avLst>
              <a:gd name="adj" fmla="val 9641"/>
            </a:avLst>
          </a:prstGeom>
          <a:noFill/>
          <a:ln w="25400">
            <a:no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4000" b="1" kern="1200">
                <a:solidFill>
                  <a:srgbClr val="1C1C1C"/>
                </a:solidFill>
                <a:latin typeface="Twinkl" pitchFamily="2" charset="0"/>
                <a:ea typeface="+mj-ea"/>
                <a:cs typeface="+mj-cs"/>
              </a:defRPr>
            </a:lvl1pPr>
          </a:lstStyle>
          <a:p>
            <a:pPr algn="ctr"/>
            <a:r>
              <a:rPr lang="en-GB" dirty="0">
                <a:solidFill>
                  <a:srgbClr val="F39C93"/>
                </a:solidFill>
                <a:latin typeface="+mn-lt"/>
              </a:rPr>
              <a:t>9</a:t>
            </a:r>
            <a:endParaRPr lang="en-GB" sz="2400" dirty="0">
              <a:solidFill>
                <a:srgbClr val="F39C93"/>
              </a:solidFill>
              <a:latin typeface="+mn-lt"/>
            </a:endParaRPr>
          </a:p>
        </p:txBody>
      </p:sp>
      <p:sp>
        <p:nvSpPr>
          <p:cNvPr id="48" name="3">
            <a:extLst>
              <a:ext uri="{FF2B5EF4-FFF2-40B4-BE49-F238E27FC236}">
                <a16:creationId xmlns:a16="http://schemas.microsoft.com/office/drawing/2014/main" id="{76F9737C-E202-4DBC-BF76-949D890AA797}"/>
              </a:ext>
            </a:extLst>
          </p:cNvPr>
          <p:cNvSpPr txBox="1">
            <a:spLocks/>
          </p:cNvSpPr>
          <p:nvPr/>
        </p:nvSpPr>
        <p:spPr>
          <a:xfrm>
            <a:off x="2205432" y="5567516"/>
            <a:ext cx="1610678" cy="994306"/>
          </a:xfrm>
          <a:prstGeom prst="roundRect">
            <a:avLst>
              <a:gd name="adj" fmla="val 9641"/>
            </a:avLst>
          </a:prstGeom>
          <a:noFill/>
          <a:ln w="25400">
            <a:no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4000" b="1" kern="1200">
                <a:solidFill>
                  <a:srgbClr val="1C1C1C"/>
                </a:solidFill>
                <a:latin typeface="Twinkl" pitchFamily="2" charset="0"/>
                <a:ea typeface="+mj-ea"/>
                <a:cs typeface="+mj-cs"/>
              </a:defRPr>
            </a:lvl1pPr>
          </a:lstStyle>
          <a:p>
            <a:pPr algn="ctr"/>
            <a:r>
              <a:rPr lang="en-GB" dirty="0">
                <a:solidFill>
                  <a:srgbClr val="F39C93"/>
                </a:solidFill>
                <a:latin typeface="+mn-lt"/>
              </a:rPr>
              <a:t>3</a:t>
            </a:r>
            <a:endParaRPr lang="en-GB" sz="2400" dirty="0">
              <a:solidFill>
                <a:srgbClr val="F39C93"/>
              </a:solidFill>
              <a:latin typeface="+mn-lt"/>
            </a:endParaRPr>
          </a:p>
        </p:txBody>
      </p:sp>
      <p:sp>
        <p:nvSpPr>
          <p:cNvPr id="49" name="2">
            <a:extLst>
              <a:ext uri="{FF2B5EF4-FFF2-40B4-BE49-F238E27FC236}">
                <a16:creationId xmlns:a16="http://schemas.microsoft.com/office/drawing/2014/main" id="{A376226A-9227-4FC2-B622-937214B4915C}"/>
              </a:ext>
            </a:extLst>
          </p:cNvPr>
          <p:cNvSpPr txBox="1">
            <a:spLocks/>
          </p:cNvSpPr>
          <p:nvPr/>
        </p:nvSpPr>
        <p:spPr>
          <a:xfrm>
            <a:off x="2166514" y="5717709"/>
            <a:ext cx="664867" cy="693920"/>
          </a:xfrm>
          <a:prstGeom prst="roundRect">
            <a:avLst>
              <a:gd name="adj" fmla="val 9641"/>
            </a:avLst>
          </a:prstGeom>
          <a:noFill/>
          <a:ln w="25400">
            <a:no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4000" b="1" kern="1200">
                <a:solidFill>
                  <a:srgbClr val="1C1C1C"/>
                </a:solidFill>
                <a:latin typeface="Twinkl" pitchFamily="2" charset="0"/>
                <a:ea typeface="+mj-ea"/>
                <a:cs typeface="+mj-cs"/>
              </a:defRPr>
            </a:lvl1pPr>
          </a:lstStyle>
          <a:p>
            <a:pPr algn="ctr"/>
            <a:r>
              <a:rPr lang="en-GB" dirty="0">
                <a:solidFill>
                  <a:srgbClr val="85BD33"/>
                </a:solidFill>
                <a:latin typeface="+mn-lt"/>
              </a:rPr>
              <a:t>2</a:t>
            </a:r>
            <a:endParaRPr lang="en-GB" sz="2400" dirty="0">
              <a:solidFill>
                <a:srgbClr val="85BD33"/>
              </a:solidFill>
              <a:latin typeface="+mn-lt"/>
            </a:endParaRPr>
          </a:p>
        </p:txBody>
      </p:sp>
      <p:sp>
        <p:nvSpPr>
          <p:cNvPr id="50" name="6">
            <a:extLst>
              <a:ext uri="{FF2B5EF4-FFF2-40B4-BE49-F238E27FC236}">
                <a16:creationId xmlns:a16="http://schemas.microsoft.com/office/drawing/2014/main" id="{F58BE7B5-7B4A-46E5-90FB-8AD467E27E69}"/>
              </a:ext>
            </a:extLst>
          </p:cNvPr>
          <p:cNvSpPr txBox="1">
            <a:spLocks/>
          </p:cNvSpPr>
          <p:nvPr/>
        </p:nvSpPr>
        <p:spPr>
          <a:xfrm>
            <a:off x="3838912" y="5584050"/>
            <a:ext cx="1610678" cy="994306"/>
          </a:xfrm>
          <a:prstGeom prst="roundRect">
            <a:avLst>
              <a:gd name="adj" fmla="val 9641"/>
            </a:avLst>
          </a:prstGeom>
          <a:noFill/>
          <a:ln w="25400">
            <a:no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4000" b="1" kern="1200">
                <a:solidFill>
                  <a:srgbClr val="1C1C1C"/>
                </a:solidFill>
                <a:latin typeface="Twinkl" pitchFamily="2" charset="0"/>
                <a:ea typeface="+mj-ea"/>
                <a:cs typeface="+mj-cs"/>
              </a:defRPr>
            </a:lvl1pPr>
          </a:lstStyle>
          <a:p>
            <a:pPr algn="ctr"/>
            <a:r>
              <a:rPr lang="en-GB" dirty="0">
                <a:solidFill>
                  <a:srgbClr val="85BD33"/>
                </a:solidFill>
                <a:latin typeface="+mn-lt"/>
              </a:rPr>
              <a:t>6</a:t>
            </a:r>
            <a:endParaRPr lang="en-GB" sz="2400" dirty="0">
              <a:solidFill>
                <a:srgbClr val="85BD33"/>
              </a:solidFill>
              <a:latin typeface="+mn-lt"/>
            </a:endParaRPr>
          </a:p>
        </p:txBody>
      </p:sp>
      <p:sp>
        <p:nvSpPr>
          <p:cNvPr id="51" name="7">
            <a:extLst>
              <a:ext uri="{FF2B5EF4-FFF2-40B4-BE49-F238E27FC236}">
                <a16:creationId xmlns:a16="http://schemas.microsoft.com/office/drawing/2014/main" id="{01A432B1-DB91-486B-9B5C-B799A6D1ACFD}"/>
              </a:ext>
            </a:extLst>
          </p:cNvPr>
          <p:cNvSpPr txBox="1">
            <a:spLocks/>
          </p:cNvSpPr>
          <p:nvPr/>
        </p:nvSpPr>
        <p:spPr>
          <a:xfrm>
            <a:off x="4342629" y="5584050"/>
            <a:ext cx="1610678" cy="994306"/>
          </a:xfrm>
          <a:prstGeom prst="roundRect">
            <a:avLst>
              <a:gd name="adj" fmla="val 9641"/>
            </a:avLst>
          </a:prstGeom>
          <a:noFill/>
          <a:ln w="25400">
            <a:no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4000" b="1" kern="1200">
                <a:solidFill>
                  <a:srgbClr val="1C1C1C"/>
                </a:solidFill>
                <a:latin typeface="Twinkl" pitchFamily="2" charset="0"/>
                <a:ea typeface="+mj-ea"/>
                <a:cs typeface="+mj-cs"/>
              </a:defRPr>
            </a:lvl1pPr>
          </a:lstStyle>
          <a:p>
            <a:pPr algn="ctr"/>
            <a:r>
              <a:rPr lang="en-GB" dirty="0">
                <a:solidFill>
                  <a:srgbClr val="F39C93"/>
                </a:solidFill>
                <a:latin typeface="+mn-lt"/>
              </a:rPr>
              <a:t>7</a:t>
            </a:r>
            <a:endParaRPr lang="en-GB" sz="2400" dirty="0">
              <a:solidFill>
                <a:srgbClr val="F39C93"/>
              </a:solidFill>
              <a:latin typeface="+mn-lt"/>
            </a:endParaRPr>
          </a:p>
        </p:txBody>
      </p:sp>
      <p:sp>
        <p:nvSpPr>
          <p:cNvPr id="52" name="8">
            <a:extLst>
              <a:ext uri="{FF2B5EF4-FFF2-40B4-BE49-F238E27FC236}">
                <a16:creationId xmlns:a16="http://schemas.microsoft.com/office/drawing/2014/main" id="{F365075F-902E-401F-ADC4-8E9A67FBD36E}"/>
              </a:ext>
            </a:extLst>
          </p:cNvPr>
          <p:cNvSpPr txBox="1">
            <a:spLocks/>
          </p:cNvSpPr>
          <p:nvPr/>
        </p:nvSpPr>
        <p:spPr>
          <a:xfrm>
            <a:off x="4860591" y="5584050"/>
            <a:ext cx="1610678" cy="994306"/>
          </a:xfrm>
          <a:prstGeom prst="roundRect">
            <a:avLst>
              <a:gd name="adj" fmla="val 9641"/>
            </a:avLst>
          </a:prstGeom>
          <a:noFill/>
          <a:ln w="25400">
            <a:no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4000" b="1" kern="1200">
                <a:solidFill>
                  <a:srgbClr val="1C1C1C"/>
                </a:solidFill>
                <a:latin typeface="Twinkl" pitchFamily="2" charset="0"/>
                <a:ea typeface="+mj-ea"/>
                <a:cs typeface="+mj-cs"/>
              </a:defRPr>
            </a:lvl1pPr>
          </a:lstStyle>
          <a:p>
            <a:pPr algn="ctr"/>
            <a:r>
              <a:rPr lang="en-GB" dirty="0">
                <a:solidFill>
                  <a:srgbClr val="85BD33"/>
                </a:solidFill>
                <a:latin typeface="+mn-lt"/>
              </a:rPr>
              <a:t>8</a:t>
            </a:r>
            <a:endParaRPr lang="en-GB" sz="2400" dirty="0">
              <a:solidFill>
                <a:srgbClr val="85BD33"/>
              </a:solidFill>
              <a:latin typeface="+mn-lt"/>
            </a:endParaRPr>
          </a:p>
        </p:txBody>
      </p:sp>
      <p:sp>
        <p:nvSpPr>
          <p:cNvPr id="53" name="5">
            <a:extLst>
              <a:ext uri="{FF2B5EF4-FFF2-40B4-BE49-F238E27FC236}">
                <a16:creationId xmlns:a16="http://schemas.microsoft.com/office/drawing/2014/main" id="{117DE191-9FAA-436D-A43D-FEE707459767}"/>
              </a:ext>
            </a:extLst>
          </p:cNvPr>
          <p:cNvSpPr txBox="1">
            <a:spLocks/>
          </p:cNvSpPr>
          <p:nvPr/>
        </p:nvSpPr>
        <p:spPr>
          <a:xfrm>
            <a:off x="3308946" y="5567516"/>
            <a:ext cx="1610678" cy="994306"/>
          </a:xfrm>
          <a:prstGeom prst="roundRect">
            <a:avLst>
              <a:gd name="adj" fmla="val 9641"/>
            </a:avLst>
          </a:prstGeom>
          <a:noFill/>
          <a:ln w="25400">
            <a:no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4000" b="1" kern="1200">
                <a:solidFill>
                  <a:srgbClr val="1C1C1C"/>
                </a:solidFill>
                <a:latin typeface="Twinkl" pitchFamily="2" charset="0"/>
                <a:ea typeface="+mj-ea"/>
                <a:cs typeface="+mj-cs"/>
              </a:defRPr>
            </a:lvl1pPr>
          </a:lstStyle>
          <a:p>
            <a:pPr algn="ctr"/>
            <a:r>
              <a:rPr lang="en-GB" dirty="0">
                <a:solidFill>
                  <a:srgbClr val="F39C93"/>
                </a:solidFill>
                <a:latin typeface="+mn-lt"/>
              </a:rPr>
              <a:t>5</a:t>
            </a:r>
            <a:endParaRPr lang="en-GB" sz="2400" dirty="0">
              <a:solidFill>
                <a:srgbClr val="F39C93"/>
              </a:solidFill>
              <a:latin typeface="+mn-lt"/>
            </a:endParaRPr>
          </a:p>
        </p:txBody>
      </p:sp>
      <p:sp>
        <p:nvSpPr>
          <p:cNvPr id="56" name="Title 1">
            <a:extLst>
              <a:ext uri="{FF2B5EF4-FFF2-40B4-BE49-F238E27FC236}">
                <a16:creationId xmlns:a16="http://schemas.microsoft.com/office/drawing/2014/main" id="{C46A1629-8A14-4E70-BE11-9D2E297CA281}"/>
              </a:ext>
            </a:extLst>
          </p:cNvPr>
          <p:cNvSpPr txBox="1">
            <a:spLocks/>
          </p:cNvSpPr>
          <p:nvPr/>
        </p:nvSpPr>
        <p:spPr>
          <a:xfrm>
            <a:off x="443242" y="1364774"/>
            <a:ext cx="8220075" cy="994306"/>
          </a:xfrm>
          <a:prstGeom prst="roundRect">
            <a:avLst>
              <a:gd name="adj" fmla="val 9641"/>
            </a:avLst>
          </a:prstGeom>
          <a:noFill/>
          <a:ln w="25400">
            <a:no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4000" b="1" kern="1200">
                <a:solidFill>
                  <a:srgbClr val="1C1C1C"/>
                </a:solidFill>
                <a:latin typeface="Twinkl" pitchFamily="2" charset="0"/>
                <a:ea typeface="+mj-ea"/>
                <a:cs typeface="+mj-cs"/>
              </a:defRPr>
            </a:lvl1pPr>
          </a:lstStyle>
          <a:p>
            <a:pPr algn="ctr"/>
            <a:r>
              <a:rPr lang="en-GB" sz="2200" b="0" dirty="0">
                <a:latin typeface="+mn-lt"/>
              </a:rPr>
              <a:t>What even numbers can you remember?</a:t>
            </a:r>
            <a:endParaRPr lang="en-GB" sz="2400" b="0" dirty="0">
              <a:latin typeface="+mn-lt"/>
            </a:endParaRPr>
          </a:p>
        </p:txBody>
      </p:sp>
      <p:sp>
        <p:nvSpPr>
          <p:cNvPr id="55" name="Title 3">
            <a:extLst>
              <a:ext uri="{FF2B5EF4-FFF2-40B4-BE49-F238E27FC236}">
                <a16:creationId xmlns:a16="http://schemas.microsoft.com/office/drawing/2014/main" id="{C51D8EAE-58EE-4BBF-8CCF-8050E3C0008D}"/>
              </a:ext>
            </a:extLst>
          </p:cNvPr>
          <p:cNvSpPr txBox="1">
            <a:spLocks/>
          </p:cNvSpPr>
          <p:nvPr/>
        </p:nvSpPr>
        <p:spPr>
          <a:xfrm>
            <a:off x="460288" y="1006240"/>
            <a:ext cx="8220075" cy="994306"/>
          </a:xfrm>
          <a:prstGeom prst="roundRect">
            <a:avLst>
              <a:gd name="adj" fmla="val 9641"/>
            </a:avLst>
          </a:prstGeom>
          <a:noFill/>
          <a:ln w="25400">
            <a:no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4000" b="1" kern="1200">
                <a:solidFill>
                  <a:srgbClr val="1C1C1C"/>
                </a:solidFill>
                <a:latin typeface="Twinkl" pitchFamily="2" charset="0"/>
                <a:ea typeface="+mj-ea"/>
                <a:cs typeface="+mj-cs"/>
              </a:defRPr>
            </a:lvl1pPr>
          </a:lstStyle>
          <a:p>
            <a:pPr algn="ctr"/>
            <a:r>
              <a:rPr lang="en-GB" sz="2200" b="0" dirty="0">
                <a:latin typeface="+mn-lt"/>
              </a:rPr>
              <a:t>Can you remember any odd numbers?</a:t>
            </a:r>
            <a:endParaRPr lang="en-GB" sz="2400" b="0" dirty="0">
              <a:latin typeface="+mn-lt"/>
            </a:endParaRPr>
          </a:p>
        </p:txBody>
      </p:sp>
      <p:sp>
        <p:nvSpPr>
          <p:cNvPr id="54" name="Title 2">
            <a:extLst>
              <a:ext uri="{FF2B5EF4-FFF2-40B4-BE49-F238E27FC236}">
                <a16:creationId xmlns:a16="http://schemas.microsoft.com/office/drawing/2014/main" id="{83997A1C-1B8F-4208-9F34-8A41DBFAAD0A}"/>
              </a:ext>
            </a:extLst>
          </p:cNvPr>
          <p:cNvSpPr txBox="1">
            <a:spLocks/>
          </p:cNvSpPr>
          <p:nvPr/>
        </p:nvSpPr>
        <p:spPr>
          <a:xfrm>
            <a:off x="607763" y="647706"/>
            <a:ext cx="8220075" cy="994306"/>
          </a:xfrm>
          <a:prstGeom prst="roundRect">
            <a:avLst>
              <a:gd name="adj" fmla="val 9641"/>
            </a:avLst>
          </a:prstGeom>
          <a:noFill/>
          <a:ln w="25400">
            <a:no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4000" b="1" kern="1200">
                <a:solidFill>
                  <a:srgbClr val="1C1C1C"/>
                </a:solidFill>
                <a:latin typeface="Twinkl" pitchFamily="2" charset="0"/>
                <a:ea typeface="+mj-ea"/>
                <a:cs typeface="+mj-cs"/>
              </a:defRPr>
            </a:lvl1pPr>
          </a:lstStyle>
          <a:p>
            <a:pPr algn="ctr"/>
            <a:r>
              <a:rPr lang="en-GB" sz="2200" b="0" dirty="0">
                <a:latin typeface="+mn-lt"/>
              </a:rPr>
              <a:t>Some with odd numbers and some with even numbers.</a:t>
            </a:r>
            <a:endParaRPr lang="en-GB" sz="2400" b="0" dirty="0">
              <a:latin typeface="+mn-lt"/>
            </a:endParaRPr>
          </a:p>
        </p:txBody>
      </p:sp>
      <p:sp>
        <p:nvSpPr>
          <p:cNvPr id="21" name="Title 1"/>
          <p:cNvSpPr>
            <a:spLocks noGrp="1"/>
          </p:cNvSpPr>
          <p:nvPr>
            <p:ph type="title"/>
          </p:nvPr>
        </p:nvSpPr>
        <p:spPr>
          <a:xfrm>
            <a:off x="461962" y="279644"/>
            <a:ext cx="8220075" cy="994306"/>
          </a:xfrm>
        </p:spPr>
        <p:txBody>
          <a:bodyPr/>
          <a:lstStyle/>
          <a:p>
            <a:pPr algn="ctr"/>
            <a:r>
              <a:rPr lang="en-GB" sz="2200" b="0" dirty="0">
                <a:latin typeface="+mn-lt"/>
              </a:rPr>
              <a:t>We saw a lot of buses today.</a:t>
            </a:r>
            <a:endParaRPr lang="en-GB" sz="2400" b="0" dirty="0">
              <a:latin typeface="+mn-lt"/>
            </a:endParaRPr>
          </a:p>
        </p:txBody>
      </p:sp>
    </p:spTree>
    <p:extLst>
      <p:ext uri="{BB962C8B-B14F-4D97-AF65-F5344CB8AC3E}">
        <p14:creationId xmlns:p14="http://schemas.microsoft.com/office/powerpoint/2010/main" val="2123113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path" presetSubtype="0" accel="50000" decel="50000" fill="hold" nodeType="withEffect">
                                  <p:stCondLst>
                                    <p:cond delay="0"/>
                                  </p:stCondLst>
                                  <p:childTnLst>
                                    <p:animMotion origin="layout" path="M -2.22222E-6 -2.96296E-6 L -1.95573 -2.96296E-6 " pathEditMode="relative" rAng="0" ptsTypes="AA">
                                      <p:cBhvr>
                                        <p:cTn id="6" dur="3500" fill="hold"/>
                                        <p:tgtEl>
                                          <p:spTgt spid="18"/>
                                        </p:tgtEl>
                                        <p:attrNameLst>
                                          <p:attrName>ppt_x</p:attrName>
                                          <p:attrName>ppt_y</p:attrName>
                                        </p:attrNameLst>
                                      </p:cBhvr>
                                      <p:rCtr x="-97795" y="0"/>
                                    </p:animMotion>
                                  </p:childTnLst>
                                </p:cTn>
                              </p:par>
                            </p:childTnLst>
                          </p:cTn>
                        </p:par>
                        <p:par>
                          <p:cTn id="7" fill="hold">
                            <p:stCondLst>
                              <p:cond delay="3500"/>
                            </p:stCondLst>
                            <p:childTnLst>
                              <p:par>
                                <p:cTn id="8" presetID="35" presetClass="path" presetSubtype="0" accel="50000" decel="50000" fill="hold" nodeType="afterEffect">
                                  <p:stCondLst>
                                    <p:cond delay="0"/>
                                  </p:stCondLst>
                                  <p:childTnLst>
                                    <p:animMotion origin="layout" path="M -2.22222E-6 -3.7037E-6 L -1.95989 -3.7037E-6 " pathEditMode="relative" rAng="0" ptsTypes="AA">
                                      <p:cBhvr>
                                        <p:cTn id="9" dur="3500" fill="hold"/>
                                        <p:tgtEl>
                                          <p:spTgt spid="3"/>
                                        </p:tgtEl>
                                        <p:attrNameLst>
                                          <p:attrName>ppt_x</p:attrName>
                                          <p:attrName>ppt_y</p:attrName>
                                        </p:attrNameLst>
                                      </p:cBhvr>
                                      <p:rCtr x="-98003" y="0"/>
                                    </p:animMotion>
                                  </p:childTnLst>
                                </p:cTn>
                              </p:par>
                            </p:childTnLst>
                          </p:cTn>
                        </p:par>
                        <p:par>
                          <p:cTn id="10" fill="hold">
                            <p:stCondLst>
                              <p:cond delay="7000"/>
                            </p:stCondLst>
                            <p:childTnLst>
                              <p:par>
                                <p:cTn id="11" presetID="35" presetClass="path" presetSubtype="0" accel="50000" decel="50000" fill="hold" nodeType="afterEffect">
                                  <p:stCondLst>
                                    <p:cond delay="0"/>
                                  </p:stCondLst>
                                  <p:childTnLst>
                                    <p:animMotion origin="layout" path="M -2.77778E-7 2.59259E-6 L -1.93003 2.59259E-6 " pathEditMode="relative" rAng="0" ptsTypes="AA">
                                      <p:cBhvr>
                                        <p:cTn id="12" dur="3500" fill="hold"/>
                                        <p:tgtEl>
                                          <p:spTgt spid="23"/>
                                        </p:tgtEl>
                                        <p:attrNameLst>
                                          <p:attrName>ppt_x</p:attrName>
                                          <p:attrName>ppt_y</p:attrName>
                                        </p:attrNameLst>
                                      </p:cBhvr>
                                      <p:rCtr x="-96510" y="0"/>
                                    </p:animMotion>
                                  </p:childTnLst>
                                </p:cTn>
                              </p:par>
                            </p:childTnLst>
                          </p:cTn>
                        </p:par>
                        <p:par>
                          <p:cTn id="13" fill="hold">
                            <p:stCondLst>
                              <p:cond delay="10500"/>
                            </p:stCondLst>
                            <p:childTnLst>
                              <p:par>
                                <p:cTn id="14" presetID="10" presetClass="entr" presetSubtype="0" fill="hold" grpId="0" nodeType="afterEffect">
                                  <p:stCondLst>
                                    <p:cond delay="0"/>
                                  </p:stCondLst>
                                  <p:childTnLst>
                                    <p:set>
                                      <p:cBhvr>
                                        <p:cTn id="15" dur="1" fill="hold">
                                          <p:stCondLst>
                                            <p:cond delay="0"/>
                                          </p:stCondLst>
                                        </p:cTn>
                                        <p:tgtEl>
                                          <p:spTgt spid="54"/>
                                        </p:tgtEl>
                                        <p:attrNameLst>
                                          <p:attrName>style.visibility</p:attrName>
                                        </p:attrNameLst>
                                      </p:cBhvr>
                                      <p:to>
                                        <p:strVal val="visible"/>
                                      </p:to>
                                    </p:set>
                                    <p:animEffect transition="in" filter="fade">
                                      <p:cBhvr>
                                        <p:cTn id="16" dur="500"/>
                                        <p:tgtEl>
                                          <p:spTgt spid="54"/>
                                        </p:tgtEl>
                                      </p:cBhvr>
                                    </p:animEffect>
                                  </p:childTnLst>
                                </p:cTn>
                              </p:par>
                            </p:childTnLst>
                          </p:cTn>
                        </p:par>
                        <p:par>
                          <p:cTn id="17" fill="hold">
                            <p:stCondLst>
                              <p:cond delay="11000"/>
                            </p:stCondLst>
                            <p:childTnLst>
                              <p:par>
                                <p:cTn id="18" presetID="35" presetClass="path" presetSubtype="0" accel="50000" decel="50000" fill="hold" nodeType="afterEffect">
                                  <p:stCondLst>
                                    <p:cond delay="0"/>
                                  </p:stCondLst>
                                  <p:childTnLst>
                                    <p:animMotion origin="layout" path="M 1.38889E-6 -3.7037E-6 L -1.95174 -3.7037E-6 " pathEditMode="relative" rAng="0" ptsTypes="AA">
                                      <p:cBhvr>
                                        <p:cTn id="19" dur="3500" fill="hold"/>
                                        <p:tgtEl>
                                          <p:spTgt spid="4"/>
                                        </p:tgtEl>
                                        <p:attrNameLst>
                                          <p:attrName>ppt_x</p:attrName>
                                          <p:attrName>ppt_y</p:attrName>
                                        </p:attrNameLst>
                                      </p:cBhvr>
                                      <p:rCtr x="-97587" y="0"/>
                                    </p:animMotion>
                                  </p:childTnLst>
                                </p:cTn>
                              </p:par>
                            </p:childTnLst>
                          </p:cTn>
                        </p:par>
                        <p:par>
                          <p:cTn id="20" fill="hold">
                            <p:stCondLst>
                              <p:cond delay="14500"/>
                            </p:stCondLst>
                            <p:childTnLst>
                              <p:par>
                                <p:cTn id="21" presetID="35" presetClass="path" presetSubtype="0" accel="50000" decel="50000" fill="hold" nodeType="afterEffect">
                                  <p:stCondLst>
                                    <p:cond delay="0"/>
                                  </p:stCondLst>
                                  <p:childTnLst>
                                    <p:animMotion origin="layout" path="M -8.33333E-7 4.44444E-6 L -1.94115 4.44444E-6 " pathEditMode="relative" rAng="0" ptsTypes="AA">
                                      <p:cBhvr>
                                        <p:cTn id="22" dur="3500" fill="hold"/>
                                        <p:tgtEl>
                                          <p:spTgt spid="26"/>
                                        </p:tgtEl>
                                        <p:attrNameLst>
                                          <p:attrName>ppt_x</p:attrName>
                                          <p:attrName>ppt_y</p:attrName>
                                        </p:attrNameLst>
                                      </p:cBhvr>
                                      <p:rCtr x="-97066" y="0"/>
                                    </p:animMotion>
                                  </p:childTnLst>
                                </p:cTn>
                              </p:par>
                            </p:childTnLst>
                          </p:cTn>
                        </p:par>
                        <p:par>
                          <p:cTn id="23" fill="hold">
                            <p:stCondLst>
                              <p:cond delay="18500"/>
                            </p:stCondLst>
                            <p:childTnLst>
                              <p:par>
                                <p:cTn id="24" presetID="35" presetClass="path" presetSubtype="0" accel="50000" decel="50000" fill="hold" nodeType="afterEffect">
                                  <p:stCondLst>
                                    <p:cond delay="0"/>
                                  </p:stCondLst>
                                  <p:childTnLst>
                                    <p:animMotion origin="layout" path="M -4.16667E-6 -3.33333E-6 L -1.91076 -3.33333E-6 " pathEditMode="relative" rAng="0" ptsTypes="AA">
                                      <p:cBhvr>
                                        <p:cTn id="25" dur="3500" fill="hold"/>
                                        <p:tgtEl>
                                          <p:spTgt spid="5"/>
                                        </p:tgtEl>
                                        <p:attrNameLst>
                                          <p:attrName>ppt_x</p:attrName>
                                          <p:attrName>ppt_y</p:attrName>
                                        </p:attrNameLst>
                                      </p:cBhvr>
                                      <p:rCtr x="-95538" y="0"/>
                                    </p:animMotion>
                                  </p:childTnLst>
                                </p:cTn>
                              </p:par>
                            </p:childTnLst>
                          </p:cTn>
                        </p:par>
                        <p:par>
                          <p:cTn id="26" fill="hold">
                            <p:stCondLst>
                              <p:cond delay="22000"/>
                            </p:stCondLst>
                            <p:childTnLst>
                              <p:par>
                                <p:cTn id="27" presetID="10" presetClass="entr" presetSubtype="0" fill="hold" grpId="0" nodeType="afterEffect">
                                  <p:stCondLst>
                                    <p:cond delay="0"/>
                                  </p:stCondLst>
                                  <p:childTnLst>
                                    <p:set>
                                      <p:cBhvr>
                                        <p:cTn id="28" dur="1" fill="hold">
                                          <p:stCondLst>
                                            <p:cond delay="0"/>
                                          </p:stCondLst>
                                        </p:cTn>
                                        <p:tgtEl>
                                          <p:spTgt spid="55"/>
                                        </p:tgtEl>
                                        <p:attrNameLst>
                                          <p:attrName>style.visibility</p:attrName>
                                        </p:attrNameLst>
                                      </p:cBhvr>
                                      <p:to>
                                        <p:strVal val="visible"/>
                                      </p:to>
                                    </p:set>
                                    <p:animEffect transition="in" filter="fade">
                                      <p:cBhvr>
                                        <p:cTn id="29" dur="500"/>
                                        <p:tgtEl>
                                          <p:spTgt spid="55"/>
                                        </p:tgtEl>
                                      </p:cBhvr>
                                    </p:animEffect>
                                  </p:childTnLst>
                                </p:cTn>
                              </p:par>
                            </p:childTnLst>
                          </p:cTn>
                        </p:par>
                        <p:par>
                          <p:cTn id="30" fill="hold">
                            <p:stCondLst>
                              <p:cond delay="22500"/>
                            </p:stCondLst>
                            <p:childTnLst>
                              <p:par>
                                <p:cTn id="31" presetID="35" presetClass="path" presetSubtype="0" accel="50000" decel="50000" fill="hold" nodeType="afterEffect">
                                  <p:stCondLst>
                                    <p:cond delay="0"/>
                                  </p:stCondLst>
                                  <p:childTnLst>
                                    <p:animMotion origin="layout" path="M -4.72222E-6 7.40741E-7 L -1.93732 7.40741E-7 " pathEditMode="relative" rAng="0" ptsTypes="AA">
                                      <p:cBhvr>
                                        <p:cTn id="32" dur="3500" fill="hold"/>
                                        <p:tgtEl>
                                          <p:spTgt spid="29"/>
                                        </p:tgtEl>
                                        <p:attrNameLst>
                                          <p:attrName>ppt_x</p:attrName>
                                          <p:attrName>ppt_y</p:attrName>
                                        </p:attrNameLst>
                                      </p:cBhvr>
                                      <p:rCtr x="-96875" y="0"/>
                                    </p:animMotion>
                                  </p:childTnLst>
                                </p:cTn>
                              </p:par>
                            </p:childTnLst>
                          </p:cTn>
                        </p:par>
                        <p:par>
                          <p:cTn id="33" fill="hold">
                            <p:stCondLst>
                              <p:cond delay="26000"/>
                            </p:stCondLst>
                            <p:childTnLst>
                              <p:par>
                                <p:cTn id="34" presetID="35" presetClass="path" presetSubtype="0" accel="50000" decel="50000" fill="hold" nodeType="afterEffect">
                                  <p:stCondLst>
                                    <p:cond delay="0"/>
                                  </p:stCondLst>
                                  <p:childTnLst>
                                    <p:animMotion origin="layout" path="M -3.61111E-6 3.33333E-6 L -1.96371 3.33333E-6 " pathEditMode="relative" rAng="0" ptsTypes="AA">
                                      <p:cBhvr>
                                        <p:cTn id="35" dur="3500" fill="hold"/>
                                        <p:tgtEl>
                                          <p:spTgt spid="8"/>
                                        </p:tgtEl>
                                        <p:attrNameLst>
                                          <p:attrName>ppt_x</p:attrName>
                                          <p:attrName>ppt_y</p:attrName>
                                        </p:attrNameLst>
                                      </p:cBhvr>
                                      <p:rCtr x="-98194" y="0"/>
                                    </p:animMotion>
                                  </p:childTnLst>
                                </p:cTn>
                              </p:par>
                            </p:childTnLst>
                          </p:cTn>
                        </p:par>
                        <p:par>
                          <p:cTn id="36" fill="hold">
                            <p:stCondLst>
                              <p:cond delay="29500"/>
                            </p:stCondLst>
                            <p:childTnLst>
                              <p:par>
                                <p:cTn id="37" presetID="35" presetClass="path" presetSubtype="0" accel="50000" decel="50000" fill="hold" nodeType="afterEffect">
                                  <p:stCondLst>
                                    <p:cond delay="0"/>
                                  </p:stCondLst>
                                  <p:childTnLst>
                                    <p:animMotion origin="layout" path="M 2.77778E-6 2.59259E-6 L -1.96476 2.59259E-6 " pathEditMode="relative" rAng="0" ptsTypes="AA">
                                      <p:cBhvr>
                                        <p:cTn id="38" dur="3500" fill="hold"/>
                                        <p:tgtEl>
                                          <p:spTgt spid="32"/>
                                        </p:tgtEl>
                                        <p:attrNameLst>
                                          <p:attrName>ppt_x</p:attrName>
                                          <p:attrName>ppt_y</p:attrName>
                                        </p:attrNameLst>
                                      </p:cBhvr>
                                      <p:rCtr x="-98247" y="0"/>
                                    </p:animMotion>
                                  </p:childTnLst>
                                </p:cTn>
                              </p:par>
                            </p:childTnLst>
                          </p:cTn>
                        </p:par>
                        <p:par>
                          <p:cTn id="39" fill="hold">
                            <p:stCondLst>
                              <p:cond delay="33000"/>
                            </p:stCondLst>
                            <p:childTnLst>
                              <p:par>
                                <p:cTn id="40" presetID="10" presetClass="entr" presetSubtype="0" fill="hold" grpId="0" nodeType="afterEffect">
                                  <p:stCondLst>
                                    <p:cond delay="0"/>
                                  </p:stCondLst>
                                  <p:childTnLst>
                                    <p:set>
                                      <p:cBhvr>
                                        <p:cTn id="41" dur="1" fill="hold">
                                          <p:stCondLst>
                                            <p:cond delay="0"/>
                                          </p:stCondLst>
                                        </p:cTn>
                                        <p:tgtEl>
                                          <p:spTgt spid="56"/>
                                        </p:tgtEl>
                                        <p:attrNameLst>
                                          <p:attrName>style.visibility</p:attrName>
                                        </p:attrNameLst>
                                      </p:cBhvr>
                                      <p:to>
                                        <p:strVal val="visible"/>
                                      </p:to>
                                    </p:set>
                                    <p:animEffect transition="in" filter="fade">
                                      <p:cBhvr>
                                        <p:cTn id="42" dur="500"/>
                                        <p:tgtEl>
                                          <p:spTgt spid="56"/>
                                        </p:tgtEl>
                                      </p:cBhvr>
                                    </p:animEffect>
                                  </p:childTnLst>
                                </p:cTn>
                              </p:par>
                            </p:childTnLst>
                          </p:cTn>
                        </p:par>
                        <p:par>
                          <p:cTn id="43" fill="hold">
                            <p:stCondLst>
                              <p:cond delay="33500"/>
                            </p:stCondLst>
                            <p:childTnLst>
                              <p:par>
                                <p:cTn id="44" presetID="35" presetClass="path" presetSubtype="0" accel="50000" decel="50000" fill="hold" nodeType="afterEffect">
                                  <p:stCondLst>
                                    <p:cond delay="0"/>
                                  </p:stCondLst>
                                  <p:childTnLst>
                                    <p:animMotion origin="layout" path="M 0.00642 1.48148E-6 L -0.91736 1.48148E-6 " pathEditMode="relative" rAng="0" ptsTypes="AA">
                                      <p:cBhvr>
                                        <p:cTn id="45" dur="3500" fill="hold"/>
                                        <p:tgtEl>
                                          <p:spTgt spid="9"/>
                                        </p:tgtEl>
                                        <p:attrNameLst>
                                          <p:attrName>ppt_x</p:attrName>
                                          <p:attrName>ppt_y</p:attrName>
                                        </p:attrNameLst>
                                      </p:cBhvr>
                                      <p:rCtr x="-4619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p:bldP spid="55" grpId="0"/>
      <p:bldP spid="5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807585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23310" y="590154"/>
            <a:ext cx="8097380" cy="5677692"/>
          </a:xfrm>
          <a:prstGeom prst="rect">
            <a:avLst/>
          </a:prstGeom>
        </p:spPr>
      </p:pic>
    </p:spTree>
    <p:extLst>
      <p:ext uri="{BB962C8B-B14F-4D97-AF65-F5344CB8AC3E}">
        <p14:creationId xmlns:p14="http://schemas.microsoft.com/office/powerpoint/2010/main" val="161129867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952259" y="1580892"/>
            <a:ext cx="5239481" cy="3696216"/>
          </a:xfrm>
          <a:prstGeom prst="rect">
            <a:avLst/>
          </a:prstGeom>
        </p:spPr>
      </p:pic>
      <p:sp>
        <p:nvSpPr>
          <p:cNvPr id="3" name="TextBox 2"/>
          <p:cNvSpPr txBox="1"/>
          <p:nvPr/>
        </p:nvSpPr>
        <p:spPr>
          <a:xfrm>
            <a:off x="1593669" y="966651"/>
            <a:ext cx="6191794" cy="646331"/>
          </a:xfrm>
          <a:prstGeom prst="rect">
            <a:avLst/>
          </a:prstGeom>
          <a:noFill/>
        </p:spPr>
        <p:txBody>
          <a:bodyPr wrap="square" rtlCol="0">
            <a:spAutoFit/>
          </a:bodyPr>
          <a:lstStyle/>
          <a:p>
            <a:r>
              <a:rPr lang="en-GB" dirty="0"/>
              <a:t>Count the people and decide if they are odd or even. Glue on the sheet in the right columns.</a:t>
            </a:r>
          </a:p>
        </p:txBody>
      </p:sp>
    </p:spTree>
    <p:extLst>
      <p:ext uri="{BB962C8B-B14F-4D97-AF65-F5344CB8AC3E}">
        <p14:creationId xmlns:p14="http://schemas.microsoft.com/office/powerpoint/2010/main" val="25323809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18862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ADDAEF"/>
        </a:solidFill>
        <a:effectLst/>
      </p:bgPr>
    </p:bg>
    <p:spTree>
      <p:nvGrpSpPr>
        <p:cNvPr id="1" name=""/>
        <p:cNvGrpSpPr/>
        <p:nvPr/>
      </p:nvGrpSpPr>
      <p:grpSpPr>
        <a:xfrm>
          <a:off x="0" y="0"/>
          <a:ext cx="0" cy="0"/>
          <a:chOff x="0" y="0"/>
          <a:chExt cx="0" cy="0"/>
        </a:xfrm>
      </p:grpSpPr>
      <p:sp>
        <p:nvSpPr>
          <p:cNvPr id="5" name="Rounded Rectangle 4">
            <a:extLst>
              <a:ext uri="{FF2B5EF4-FFF2-40B4-BE49-F238E27FC236}">
                <a16:creationId xmlns:a16="http://schemas.microsoft.com/office/drawing/2014/main" id="{2B8D1302-2249-4432-894D-AAFC150A9F92}"/>
              </a:ext>
            </a:extLst>
          </p:cNvPr>
          <p:cNvSpPr/>
          <p:nvPr/>
        </p:nvSpPr>
        <p:spPr bwMode="auto">
          <a:xfrm>
            <a:off x="457198" y="438151"/>
            <a:ext cx="8220075" cy="5957887"/>
          </a:xfrm>
          <a:prstGeom prst="roundRect">
            <a:avLst>
              <a:gd name="adj" fmla="val 2649"/>
            </a:avLst>
          </a:prstGeom>
          <a:blipFill dpi="0" rotWithShape="1">
            <a:blip r:embed="rId2" cstate="print">
              <a:extLst>
                <a:ext uri="{28A0092B-C50C-407E-A947-70E740481C1C}">
                  <a14:useLocalDpi xmlns:a14="http://schemas.microsoft.com/office/drawing/2010/main" val="0"/>
                </a:ext>
              </a:extLst>
            </a:blip>
            <a:srcRect/>
            <a:stretch>
              <a:fillRect/>
            </a:stretch>
          </a:blip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pic>
        <p:nvPicPr>
          <p:cNvPr id="4" name="Picture 3">
            <a:extLst>
              <a:ext uri="{FF2B5EF4-FFF2-40B4-BE49-F238E27FC236}">
                <a16:creationId xmlns:a16="http://schemas.microsoft.com/office/drawing/2014/main" id="{44A358CC-A9CC-4527-84B5-989AB213883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816746" y="1093666"/>
            <a:ext cx="2124423" cy="1963043"/>
          </a:xfrm>
          <a:prstGeom prst="rect">
            <a:avLst/>
          </a:prstGeom>
        </p:spPr>
      </p:pic>
      <p:sp>
        <p:nvSpPr>
          <p:cNvPr id="6" name="Speech Bubble: Rectangle with Corners Rounded 5">
            <a:extLst>
              <a:ext uri="{FF2B5EF4-FFF2-40B4-BE49-F238E27FC236}">
                <a16:creationId xmlns:a16="http://schemas.microsoft.com/office/drawing/2014/main" id="{196F60CE-CF5E-4F34-BF54-1DAEF2DF93D0}"/>
              </a:ext>
            </a:extLst>
          </p:cNvPr>
          <p:cNvSpPr/>
          <p:nvPr/>
        </p:nvSpPr>
        <p:spPr>
          <a:xfrm>
            <a:off x="3737499" y="985422"/>
            <a:ext cx="4589755" cy="3088566"/>
          </a:xfrm>
          <a:prstGeom prst="wedgeRoundRectCallout">
            <a:avLst>
              <a:gd name="adj1" fmla="val -59324"/>
              <a:gd name="adj2" fmla="val -25456"/>
              <a:gd name="adj3" fmla="val 16667"/>
            </a:avLst>
          </a:prstGeom>
          <a:solidFill>
            <a:schemeClr val="bg1"/>
          </a:solidFill>
          <a:ln w="28575">
            <a:solidFill>
              <a:srgbClr val="EA51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rtl="0">
              <a:spcBef>
                <a:spcPts val="0"/>
              </a:spcBef>
              <a:spcAft>
                <a:spcPts val="0"/>
              </a:spcAft>
              <a:buNone/>
            </a:pPr>
            <a:r>
              <a:rPr lang="en-GB" sz="1800" b="0" i="0" u="none" strike="noStrike" cap="none" dirty="0">
                <a:solidFill>
                  <a:srgbClr val="000000"/>
                </a:solidFill>
                <a:ea typeface="Roboto"/>
                <a:cs typeface="Roboto"/>
                <a:sym typeface="Roboto"/>
              </a:rPr>
              <a:t>Meow! My name is Purdy. </a:t>
            </a:r>
            <a:endParaRPr lang="en-GB" dirty="0"/>
          </a:p>
          <a:p>
            <a:pPr marL="0" marR="0" lvl="0" indent="0" rtl="0">
              <a:spcBef>
                <a:spcPts val="0"/>
              </a:spcBef>
              <a:spcAft>
                <a:spcPts val="0"/>
              </a:spcAft>
              <a:buNone/>
            </a:pPr>
            <a:endParaRPr lang="en-GB" sz="1800" b="0" i="0" u="none" strike="noStrike" cap="none" dirty="0">
              <a:solidFill>
                <a:srgbClr val="000000"/>
              </a:solidFill>
              <a:ea typeface="Roboto"/>
              <a:cs typeface="Roboto"/>
              <a:sym typeface="Roboto"/>
            </a:endParaRPr>
          </a:p>
          <a:p>
            <a:pPr marL="0" marR="0" lvl="0" indent="0" rtl="0">
              <a:spcBef>
                <a:spcPts val="0"/>
              </a:spcBef>
              <a:spcAft>
                <a:spcPts val="0"/>
              </a:spcAft>
              <a:buNone/>
            </a:pPr>
            <a:r>
              <a:rPr lang="en-GB" sz="1800" b="0" i="0" u="none" strike="noStrike" cap="none" dirty="0">
                <a:solidFill>
                  <a:srgbClr val="000000"/>
                </a:solidFill>
                <a:ea typeface="Roboto"/>
                <a:cs typeface="Roboto"/>
                <a:sym typeface="Roboto"/>
              </a:rPr>
              <a:t>Every day, I sit on this wall and watch the buses drive past.</a:t>
            </a:r>
            <a:endParaRPr lang="en-GB" dirty="0"/>
          </a:p>
          <a:p>
            <a:pPr marL="0" marR="0" lvl="0" indent="0" rtl="0">
              <a:spcBef>
                <a:spcPts val="0"/>
              </a:spcBef>
              <a:spcAft>
                <a:spcPts val="0"/>
              </a:spcAft>
              <a:buNone/>
            </a:pPr>
            <a:endParaRPr lang="en-GB" sz="1800" b="0" i="0" u="none" strike="noStrike" cap="none" dirty="0">
              <a:solidFill>
                <a:srgbClr val="000000"/>
              </a:solidFill>
              <a:ea typeface="Roboto"/>
              <a:cs typeface="Roboto"/>
              <a:sym typeface="Roboto"/>
            </a:endParaRPr>
          </a:p>
          <a:p>
            <a:pPr marL="0" marR="0" lvl="0" indent="0" rtl="0">
              <a:spcBef>
                <a:spcPts val="0"/>
              </a:spcBef>
              <a:spcAft>
                <a:spcPts val="0"/>
              </a:spcAft>
              <a:buNone/>
            </a:pPr>
            <a:r>
              <a:rPr lang="en-GB" sz="1800" b="0" i="0" u="none" strike="noStrike" cap="none" dirty="0">
                <a:solidFill>
                  <a:srgbClr val="000000"/>
                </a:solidFill>
                <a:ea typeface="Roboto"/>
                <a:cs typeface="Roboto"/>
                <a:sym typeface="Roboto"/>
              </a:rPr>
              <a:t>I like to see how many passengers are on board each bus and spot odd and even numbers.</a:t>
            </a:r>
            <a:endParaRPr lang="en-GB" dirty="0"/>
          </a:p>
          <a:p>
            <a:pPr marL="0" marR="0" lvl="0" indent="0" rtl="0">
              <a:spcBef>
                <a:spcPts val="0"/>
              </a:spcBef>
              <a:spcAft>
                <a:spcPts val="0"/>
              </a:spcAft>
              <a:buNone/>
            </a:pPr>
            <a:endParaRPr lang="en-GB" sz="1800" b="0" i="0" u="none" strike="noStrike" cap="none" dirty="0">
              <a:solidFill>
                <a:srgbClr val="000000"/>
              </a:solidFill>
              <a:ea typeface="Roboto"/>
              <a:cs typeface="Roboto"/>
              <a:sym typeface="Roboto"/>
            </a:endParaRPr>
          </a:p>
          <a:p>
            <a:pPr marL="0" marR="0" lvl="0" indent="0" rtl="0">
              <a:spcBef>
                <a:spcPts val="0"/>
              </a:spcBef>
              <a:spcAft>
                <a:spcPts val="0"/>
              </a:spcAft>
              <a:buNone/>
            </a:pPr>
            <a:r>
              <a:rPr lang="en-GB" sz="1800" b="0" i="0" u="none" strike="noStrike" cap="none" dirty="0">
                <a:solidFill>
                  <a:srgbClr val="000000"/>
                </a:solidFill>
                <a:ea typeface="Roboto"/>
                <a:cs typeface="Roboto"/>
                <a:sym typeface="Roboto"/>
              </a:rPr>
              <a:t>Can you help me? </a:t>
            </a:r>
            <a:endParaRPr lang="en-GB" dirty="0"/>
          </a:p>
        </p:txBody>
      </p:sp>
    </p:spTree>
    <p:extLst>
      <p:ext uri="{BB962C8B-B14F-4D97-AF65-F5344CB8AC3E}">
        <p14:creationId xmlns:p14="http://schemas.microsoft.com/office/powerpoint/2010/main" val="12862372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1"/>
          <p:cNvSpPr>
            <a:spLocks noGrp="1"/>
          </p:cNvSpPr>
          <p:nvPr>
            <p:ph type="title"/>
          </p:nvPr>
        </p:nvSpPr>
        <p:spPr>
          <a:xfrm>
            <a:off x="461962" y="519640"/>
            <a:ext cx="8220075" cy="994306"/>
          </a:xfrm>
        </p:spPr>
        <p:txBody>
          <a:bodyPr/>
          <a:lstStyle/>
          <a:p>
            <a:pPr algn="ctr"/>
            <a:r>
              <a:rPr lang="en-GB" sz="2400" b="0" dirty="0">
                <a:latin typeface="+mn-lt"/>
              </a:rPr>
              <a:t>How many passengers are on this bus? </a:t>
            </a:r>
            <a:br>
              <a:rPr lang="en-GB" sz="2400" b="0" dirty="0">
                <a:latin typeface="+mn-lt"/>
              </a:rPr>
            </a:br>
            <a:endParaRPr lang="en-GB" sz="2400" b="0" dirty="0">
              <a:latin typeface="+mn-lt"/>
            </a:endParaRPr>
          </a:p>
        </p:txBody>
      </p:sp>
      <p:sp>
        <p:nvSpPr>
          <p:cNvPr id="6" name="Title 2">
            <a:extLst>
              <a:ext uri="{FF2B5EF4-FFF2-40B4-BE49-F238E27FC236}">
                <a16:creationId xmlns:a16="http://schemas.microsoft.com/office/drawing/2014/main" id="{A6F4BB27-6345-4E6E-A640-161BEA800709}"/>
              </a:ext>
            </a:extLst>
          </p:cNvPr>
          <p:cNvSpPr txBox="1">
            <a:spLocks/>
          </p:cNvSpPr>
          <p:nvPr/>
        </p:nvSpPr>
        <p:spPr>
          <a:xfrm>
            <a:off x="461961" y="519640"/>
            <a:ext cx="8220075" cy="994306"/>
          </a:xfrm>
          <a:prstGeom prst="roundRect">
            <a:avLst>
              <a:gd name="adj" fmla="val 9641"/>
            </a:avLst>
          </a:prstGeom>
          <a:noFill/>
          <a:ln w="25400">
            <a:no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4000" b="1" kern="1200">
                <a:solidFill>
                  <a:srgbClr val="1C1C1C"/>
                </a:solidFill>
                <a:latin typeface="Twinkl" pitchFamily="2" charset="0"/>
                <a:ea typeface="+mj-ea"/>
                <a:cs typeface="+mj-cs"/>
              </a:defRPr>
            </a:lvl1pPr>
          </a:lstStyle>
          <a:p>
            <a:pPr algn="ctr"/>
            <a:br>
              <a:rPr lang="en-GB" sz="2400" b="0" dirty="0">
                <a:latin typeface="+mn-lt"/>
              </a:rPr>
            </a:br>
            <a:r>
              <a:rPr lang="en-GB" sz="2400" b="0" dirty="0">
                <a:latin typeface="+mn-lt"/>
              </a:rPr>
              <a:t>1 is an </a:t>
            </a:r>
            <a:r>
              <a:rPr lang="en-GB" sz="2400" b="0" dirty="0">
                <a:solidFill>
                  <a:srgbClr val="F39C93"/>
                </a:solidFill>
                <a:latin typeface="+mn-lt"/>
              </a:rPr>
              <a:t>odd</a:t>
            </a:r>
            <a:r>
              <a:rPr lang="en-GB" sz="2400" b="0" dirty="0">
                <a:latin typeface="+mn-lt"/>
              </a:rPr>
              <a:t> number. It cannot be made into a pair.</a:t>
            </a:r>
          </a:p>
        </p:txBody>
      </p:sp>
      <p:pic>
        <p:nvPicPr>
          <p:cNvPr id="7" name="Picture 6">
            <a:extLst>
              <a:ext uri="{FF2B5EF4-FFF2-40B4-BE49-F238E27FC236}">
                <a16:creationId xmlns:a16="http://schemas.microsoft.com/office/drawing/2014/main" id="{B6E4FE9F-6B0A-4909-A4B1-9C10EF5980C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654880" y="1603529"/>
            <a:ext cx="1229760" cy="1136342"/>
          </a:xfrm>
          <a:prstGeom prst="rect">
            <a:avLst/>
          </a:prstGeom>
        </p:spPr>
      </p:pic>
      <p:pic>
        <p:nvPicPr>
          <p:cNvPr id="8" name="Picture 7">
            <a:extLst>
              <a:ext uri="{FF2B5EF4-FFF2-40B4-BE49-F238E27FC236}">
                <a16:creationId xmlns:a16="http://schemas.microsoft.com/office/drawing/2014/main" id="{1AE6D449-74BB-47C7-A0AD-ADC5D0B6B91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781175" y="2171700"/>
            <a:ext cx="6707945" cy="3982207"/>
          </a:xfrm>
          <a:prstGeom prst="rect">
            <a:avLst/>
          </a:prstGeom>
        </p:spPr>
      </p:pic>
    </p:spTree>
    <p:extLst>
      <p:ext uri="{BB962C8B-B14F-4D97-AF65-F5344CB8AC3E}">
        <p14:creationId xmlns:p14="http://schemas.microsoft.com/office/powerpoint/2010/main" val="1634075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25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750" fill="hold"/>
                                        <p:tgtEl>
                                          <p:spTgt spid="8"/>
                                        </p:tgtEl>
                                        <p:attrNameLst>
                                          <p:attrName>ppt_x</p:attrName>
                                        </p:attrNameLst>
                                      </p:cBhvr>
                                      <p:tavLst>
                                        <p:tav tm="0">
                                          <p:val>
                                            <p:strVal val="1+#ppt_w/2"/>
                                          </p:val>
                                        </p:tav>
                                        <p:tav tm="100000">
                                          <p:val>
                                            <p:strVal val="#ppt_x"/>
                                          </p:val>
                                        </p:tav>
                                      </p:tavLst>
                                    </p:anim>
                                    <p:anim calcmode="lin" valueType="num">
                                      <p:cBhvr additive="base">
                                        <p:cTn id="8" dur="1750" fill="hold"/>
                                        <p:tgtEl>
                                          <p:spTgt spid="8"/>
                                        </p:tgtEl>
                                        <p:attrNameLst>
                                          <p:attrName>ppt_y</p:attrName>
                                        </p:attrNameLst>
                                      </p:cBhvr>
                                      <p:tavLst>
                                        <p:tav tm="0">
                                          <p:val>
                                            <p:strVal val="#ppt_y"/>
                                          </p:val>
                                        </p:tav>
                                        <p:tav tm="100000">
                                          <p:val>
                                            <p:strVal val="#ppt_y"/>
                                          </p:val>
                                        </p:tav>
                                      </p:tavLst>
                                    </p:anim>
                                  </p:childTnLst>
                                </p:cTn>
                              </p:par>
                            </p:childTnLst>
                          </p:cTn>
                        </p:par>
                        <p:par>
                          <p:cTn id="9" fill="hold">
                            <p:stCondLst>
                              <p:cond delay="2000"/>
                            </p:stCondLst>
                            <p:childTnLst>
                              <p:par>
                                <p:cTn id="10" presetID="10" presetClass="entr" presetSubtype="0" fill="hold" grpId="0" nodeType="afterEffect">
                                  <p:stCondLst>
                                    <p:cond delay="25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1"/>
          <p:cNvSpPr>
            <a:spLocks noGrp="1"/>
          </p:cNvSpPr>
          <p:nvPr>
            <p:ph type="title"/>
          </p:nvPr>
        </p:nvSpPr>
        <p:spPr>
          <a:xfrm>
            <a:off x="461962" y="519640"/>
            <a:ext cx="8220075" cy="994306"/>
          </a:xfrm>
        </p:spPr>
        <p:txBody>
          <a:bodyPr/>
          <a:lstStyle/>
          <a:p>
            <a:pPr algn="ctr"/>
            <a:r>
              <a:rPr lang="en-GB" sz="2200" b="0" dirty="0">
                <a:latin typeface="+mn-lt"/>
              </a:rPr>
              <a:t>How many passengers are on this bus?</a:t>
            </a:r>
            <a:br>
              <a:rPr lang="en-GB" sz="2400" b="0" dirty="0">
                <a:latin typeface="+mn-lt"/>
              </a:rPr>
            </a:br>
            <a:endParaRPr lang="en-GB" sz="2400" b="0" dirty="0">
              <a:latin typeface="+mn-lt"/>
            </a:endParaRPr>
          </a:p>
        </p:txBody>
      </p:sp>
      <p:sp>
        <p:nvSpPr>
          <p:cNvPr id="6" name="Title 2">
            <a:extLst>
              <a:ext uri="{FF2B5EF4-FFF2-40B4-BE49-F238E27FC236}">
                <a16:creationId xmlns:a16="http://schemas.microsoft.com/office/drawing/2014/main" id="{A6F4BB27-6345-4E6E-A640-161BEA800709}"/>
              </a:ext>
            </a:extLst>
          </p:cNvPr>
          <p:cNvSpPr txBox="1">
            <a:spLocks/>
          </p:cNvSpPr>
          <p:nvPr/>
        </p:nvSpPr>
        <p:spPr>
          <a:xfrm>
            <a:off x="461961" y="700615"/>
            <a:ext cx="8220075" cy="994306"/>
          </a:xfrm>
          <a:prstGeom prst="roundRect">
            <a:avLst>
              <a:gd name="adj" fmla="val 9641"/>
            </a:avLst>
          </a:prstGeom>
          <a:noFill/>
          <a:ln w="25400">
            <a:no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4000" b="1" kern="1200">
                <a:solidFill>
                  <a:srgbClr val="1C1C1C"/>
                </a:solidFill>
                <a:latin typeface="Twinkl" pitchFamily="2" charset="0"/>
                <a:ea typeface="+mj-ea"/>
                <a:cs typeface="+mj-cs"/>
              </a:defRPr>
            </a:lvl1pPr>
          </a:lstStyle>
          <a:p>
            <a:pPr algn="ctr"/>
            <a:br>
              <a:rPr lang="en-GB" sz="2200" b="0" dirty="0">
                <a:latin typeface="+mn-lt"/>
              </a:rPr>
            </a:br>
            <a:r>
              <a:rPr lang="en-GB" sz="2200" b="0" dirty="0">
                <a:latin typeface="+mn-lt"/>
              </a:rPr>
              <a:t>2 is an </a:t>
            </a:r>
            <a:r>
              <a:rPr lang="en-GB" sz="2200" b="0" dirty="0">
                <a:solidFill>
                  <a:srgbClr val="85BD33"/>
                </a:solidFill>
                <a:latin typeface="+mn-lt"/>
              </a:rPr>
              <a:t>even</a:t>
            </a:r>
            <a:r>
              <a:rPr lang="en-GB" sz="2200" b="0" dirty="0">
                <a:latin typeface="+mn-lt"/>
              </a:rPr>
              <a:t> number. The passengers can be grouped together into a pair, with none left over.</a:t>
            </a:r>
          </a:p>
        </p:txBody>
      </p:sp>
      <p:pic>
        <p:nvPicPr>
          <p:cNvPr id="7" name="Picture 6">
            <a:extLst>
              <a:ext uri="{FF2B5EF4-FFF2-40B4-BE49-F238E27FC236}">
                <a16:creationId xmlns:a16="http://schemas.microsoft.com/office/drawing/2014/main" id="{B6E4FE9F-6B0A-4909-A4B1-9C10EF5980C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654880" y="1603529"/>
            <a:ext cx="1229760" cy="1136342"/>
          </a:xfrm>
          <a:prstGeom prst="rect">
            <a:avLst/>
          </a:prstGeom>
        </p:spPr>
      </p:pic>
      <p:pic>
        <p:nvPicPr>
          <p:cNvPr id="8" name="Picture 7">
            <a:extLst>
              <a:ext uri="{FF2B5EF4-FFF2-40B4-BE49-F238E27FC236}">
                <a16:creationId xmlns:a16="http://schemas.microsoft.com/office/drawing/2014/main" id="{1AE6D449-74BB-47C7-A0AD-ADC5D0B6B91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781177" y="2171700"/>
            <a:ext cx="6707940" cy="3982207"/>
          </a:xfrm>
          <a:prstGeom prst="rect">
            <a:avLst/>
          </a:prstGeom>
        </p:spPr>
      </p:pic>
      <p:sp>
        <p:nvSpPr>
          <p:cNvPr id="2" name="Rectangle 1">
            <a:extLst>
              <a:ext uri="{FF2B5EF4-FFF2-40B4-BE49-F238E27FC236}">
                <a16:creationId xmlns:a16="http://schemas.microsoft.com/office/drawing/2014/main" id="{8BFB7941-8CC5-4898-8D9E-6C8766D9D348}"/>
              </a:ext>
            </a:extLst>
          </p:cNvPr>
          <p:cNvSpPr/>
          <p:nvPr/>
        </p:nvSpPr>
        <p:spPr>
          <a:xfrm>
            <a:off x="3324629" y="2506288"/>
            <a:ext cx="903316" cy="12703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a:extLst>
              <a:ext uri="{FF2B5EF4-FFF2-40B4-BE49-F238E27FC236}">
                <a16:creationId xmlns:a16="http://schemas.microsoft.com/office/drawing/2014/main" id="{EDD06B97-8C35-4C18-85DC-B87A1C5AC7C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4384" b="46445"/>
          <a:stretch/>
        </p:blipFill>
        <p:spPr>
          <a:xfrm>
            <a:off x="2831162" y="2510907"/>
            <a:ext cx="1480612" cy="1271383"/>
          </a:xfrm>
          <a:prstGeom prst="rect">
            <a:avLst/>
          </a:prstGeom>
        </p:spPr>
      </p:pic>
      <p:sp>
        <p:nvSpPr>
          <p:cNvPr id="11" name="Rectangle 10">
            <a:extLst>
              <a:ext uri="{FF2B5EF4-FFF2-40B4-BE49-F238E27FC236}">
                <a16:creationId xmlns:a16="http://schemas.microsoft.com/office/drawing/2014/main" id="{18213953-D6F3-4862-B010-AC1C8E8E4875}"/>
              </a:ext>
            </a:extLst>
          </p:cNvPr>
          <p:cNvSpPr/>
          <p:nvPr/>
        </p:nvSpPr>
        <p:spPr>
          <a:xfrm>
            <a:off x="3324629" y="3921432"/>
            <a:ext cx="903316" cy="12299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2" name="Picture 11">
            <a:extLst>
              <a:ext uri="{FF2B5EF4-FFF2-40B4-BE49-F238E27FC236}">
                <a16:creationId xmlns:a16="http://schemas.microsoft.com/office/drawing/2014/main" id="{23F448C1-8ED1-4B7D-AE5B-81618937B62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3063" t="7366" b="53346"/>
          <a:stretch/>
        </p:blipFill>
        <p:spPr>
          <a:xfrm>
            <a:off x="3013865" y="3896966"/>
            <a:ext cx="1659821" cy="1254897"/>
          </a:xfrm>
          <a:prstGeom prst="rect">
            <a:avLst/>
          </a:prstGeom>
        </p:spPr>
      </p:pic>
    </p:spTree>
    <p:extLst>
      <p:ext uri="{BB962C8B-B14F-4D97-AF65-F5344CB8AC3E}">
        <p14:creationId xmlns:p14="http://schemas.microsoft.com/office/powerpoint/2010/main" val="1420711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25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750" fill="hold"/>
                                        <p:tgtEl>
                                          <p:spTgt spid="8"/>
                                        </p:tgtEl>
                                        <p:attrNameLst>
                                          <p:attrName>ppt_x</p:attrName>
                                        </p:attrNameLst>
                                      </p:cBhvr>
                                      <p:tavLst>
                                        <p:tav tm="0">
                                          <p:val>
                                            <p:strVal val="1+#ppt_w/2"/>
                                          </p:val>
                                        </p:tav>
                                        <p:tav tm="100000">
                                          <p:val>
                                            <p:strVal val="#ppt_x"/>
                                          </p:val>
                                        </p:tav>
                                      </p:tavLst>
                                    </p:anim>
                                    <p:anim calcmode="lin" valueType="num">
                                      <p:cBhvr additive="base">
                                        <p:cTn id="8" dur="1750" fill="hold"/>
                                        <p:tgtEl>
                                          <p:spTgt spid="8"/>
                                        </p:tgtEl>
                                        <p:attrNameLst>
                                          <p:attrName>ppt_y</p:attrName>
                                        </p:attrNameLst>
                                      </p:cBhvr>
                                      <p:tavLst>
                                        <p:tav tm="0">
                                          <p:val>
                                            <p:strVal val="#ppt_y"/>
                                          </p:val>
                                        </p:tav>
                                        <p:tav tm="100000">
                                          <p:val>
                                            <p:strVal val="#ppt_y"/>
                                          </p:val>
                                        </p:tav>
                                      </p:tavLst>
                                    </p:anim>
                                  </p:childTnLst>
                                </p:cTn>
                              </p:par>
                            </p:childTnLst>
                          </p:cTn>
                        </p:par>
                        <p:par>
                          <p:cTn id="9" fill="hold">
                            <p:stCondLst>
                              <p:cond delay="2000"/>
                            </p:stCondLst>
                            <p:childTnLst>
                              <p:par>
                                <p:cTn id="10" presetID="10" presetClass="entr" presetSubtype="0" fill="hold" grpId="0" nodeType="afterEffect">
                                  <p:stCondLst>
                                    <p:cond delay="25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par>
                                <p:cTn id="18" presetID="1" presetClass="entr" presetSubtype="0" fill="hold" grpId="0" nodeType="withEffect">
                                  <p:stCondLst>
                                    <p:cond delay="500"/>
                                  </p:stCondLst>
                                  <p:childTnLst>
                                    <p:set>
                                      <p:cBhvr>
                                        <p:cTn id="19" dur="1" fill="hold">
                                          <p:stCondLst>
                                            <p:cond delay="0"/>
                                          </p:stCondLst>
                                        </p:cTn>
                                        <p:tgtEl>
                                          <p:spTgt spid="2"/>
                                        </p:tgtEl>
                                        <p:attrNameLst>
                                          <p:attrName>style.visibility</p:attrName>
                                        </p:attrNameLst>
                                      </p:cBhvr>
                                      <p:to>
                                        <p:strVal val="visible"/>
                                      </p:to>
                                    </p:set>
                                  </p:childTnLst>
                                </p:cTn>
                              </p:par>
                              <p:par>
                                <p:cTn id="20" presetID="1" presetClass="entr" presetSubtype="0" fill="hold" grpId="0" nodeType="withEffect">
                                  <p:stCondLst>
                                    <p:cond delay="500"/>
                                  </p:stCondLst>
                                  <p:childTnLst>
                                    <p:set>
                                      <p:cBhvr>
                                        <p:cTn id="21" dur="1" fill="hold">
                                          <p:stCondLst>
                                            <p:cond delay="0"/>
                                          </p:stCondLst>
                                        </p:cTn>
                                        <p:tgtEl>
                                          <p:spTgt spid="11"/>
                                        </p:tgtEl>
                                        <p:attrNameLst>
                                          <p:attrName>style.visibility</p:attrName>
                                        </p:attrNameLst>
                                      </p:cBhvr>
                                      <p:to>
                                        <p:strVal val="visible"/>
                                      </p:to>
                                    </p:set>
                                  </p:childTnLst>
                                </p:cTn>
                              </p:par>
                              <p:par>
                                <p:cTn id="22" presetID="1" presetClass="entr" presetSubtype="0" fill="hold" nodeType="withEffect">
                                  <p:stCondLst>
                                    <p:cond delay="500"/>
                                  </p:stCondLst>
                                  <p:childTnLst>
                                    <p:set>
                                      <p:cBhvr>
                                        <p:cTn id="23" dur="1" fill="hold">
                                          <p:stCondLst>
                                            <p:cond delay="0"/>
                                          </p:stCondLst>
                                        </p:cTn>
                                        <p:tgtEl>
                                          <p:spTgt spid="10"/>
                                        </p:tgtEl>
                                        <p:attrNameLst>
                                          <p:attrName>style.visibility</p:attrName>
                                        </p:attrNameLst>
                                      </p:cBhvr>
                                      <p:to>
                                        <p:strVal val="visible"/>
                                      </p:to>
                                    </p:set>
                                  </p:childTnLst>
                                </p:cTn>
                              </p:par>
                              <p:par>
                                <p:cTn id="24" presetID="1" presetClass="entr" presetSubtype="0" fill="hold" nodeType="withEffect">
                                  <p:stCondLst>
                                    <p:cond delay="500"/>
                                  </p:stCondLst>
                                  <p:childTnLst>
                                    <p:set>
                                      <p:cBhvr>
                                        <p:cTn id="25" dur="1" fill="hold">
                                          <p:stCondLst>
                                            <p:cond delay="0"/>
                                          </p:stCondLst>
                                        </p:cTn>
                                        <p:tgtEl>
                                          <p:spTgt spid="12"/>
                                        </p:tgtEl>
                                        <p:attrNameLst>
                                          <p:attrName>style.visibility</p:attrName>
                                        </p:attrNameLst>
                                      </p:cBhvr>
                                      <p:to>
                                        <p:strVal val="visible"/>
                                      </p:to>
                                    </p:set>
                                  </p:childTnLst>
                                </p:cTn>
                              </p:par>
                            </p:childTnLst>
                          </p:cTn>
                        </p:par>
                        <p:par>
                          <p:cTn id="26" fill="hold">
                            <p:stCondLst>
                              <p:cond delay="500"/>
                            </p:stCondLst>
                            <p:childTnLst>
                              <p:par>
                                <p:cTn id="27" presetID="26" presetClass="emph" presetSubtype="0" fill="hold" nodeType="afterEffect">
                                  <p:stCondLst>
                                    <p:cond delay="0"/>
                                  </p:stCondLst>
                                  <p:childTnLst>
                                    <p:animEffect transition="out" filter="fade">
                                      <p:cBhvr>
                                        <p:cTn id="28" dur="500" tmFilter="0, 0; .2, .5; .8, .5; 1, 0"/>
                                        <p:tgtEl>
                                          <p:spTgt spid="10"/>
                                        </p:tgtEl>
                                      </p:cBhvr>
                                    </p:animEffect>
                                    <p:animScale>
                                      <p:cBhvr>
                                        <p:cTn id="29" dur="250" autoRev="1" fill="hold"/>
                                        <p:tgtEl>
                                          <p:spTgt spid="10"/>
                                        </p:tgtEl>
                                      </p:cBhvr>
                                      <p:by x="105000" y="105000"/>
                                    </p:animScale>
                                  </p:childTnLst>
                                </p:cTn>
                              </p:par>
                              <p:par>
                                <p:cTn id="30" presetID="26" presetClass="emph" presetSubtype="0" fill="hold" nodeType="withEffect">
                                  <p:stCondLst>
                                    <p:cond delay="0"/>
                                  </p:stCondLst>
                                  <p:childTnLst>
                                    <p:animEffect transition="out" filter="fade">
                                      <p:cBhvr>
                                        <p:cTn id="31" dur="500" tmFilter="0, 0; .2, .5; .8, .5; 1, 0"/>
                                        <p:tgtEl>
                                          <p:spTgt spid="12"/>
                                        </p:tgtEl>
                                      </p:cBhvr>
                                    </p:animEffect>
                                    <p:animScale>
                                      <p:cBhvr>
                                        <p:cTn id="32" dur="250" autoRev="1" fill="hold"/>
                                        <p:tgtEl>
                                          <p:spTgt spid="1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6" grpId="0"/>
      <p:bldP spid="2" grpId="0" animBg="1"/>
      <p:bldP spid="1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2">
            <a:extLst>
              <a:ext uri="{FF2B5EF4-FFF2-40B4-BE49-F238E27FC236}">
                <a16:creationId xmlns:a16="http://schemas.microsoft.com/office/drawing/2014/main" id="{A6F4BB27-6345-4E6E-A640-161BEA800709}"/>
              </a:ext>
            </a:extLst>
          </p:cNvPr>
          <p:cNvSpPr txBox="1">
            <a:spLocks/>
          </p:cNvSpPr>
          <p:nvPr/>
        </p:nvSpPr>
        <p:spPr>
          <a:xfrm>
            <a:off x="461961" y="700615"/>
            <a:ext cx="8220075" cy="994306"/>
          </a:xfrm>
          <a:prstGeom prst="roundRect">
            <a:avLst>
              <a:gd name="adj" fmla="val 9641"/>
            </a:avLst>
          </a:prstGeom>
          <a:noFill/>
          <a:ln w="25400">
            <a:no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4000" b="1" kern="1200">
                <a:solidFill>
                  <a:srgbClr val="1C1C1C"/>
                </a:solidFill>
                <a:latin typeface="Twinkl" pitchFamily="2" charset="0"/>
                <a:ea typeface="+mj-ea"/>
                <a:cs typeface="+mj-cs"/>
              </a:defRPr>
            </a:lvl1pPr>
          </a:lstStyle>
          <a:p>
            <a:pPr algn="ctr"/>
            <a:br>
              <a:rPr lang="en-GB" sz="2200" b="0" dirty="0">
                <a:latin typeface="+mn-lt"/>
              </a:rPr>
            </a:br>
            <a:r>
              <a:rPr lang="en-GB" sz="2200" b="0" dirty="0">
                <a:latin typeface="+mn-lt"/>
              </a:rPr>
              <a:t>3 is an </a:t>
            </a:r>
            <a:r>
              <a:rPr lang="en-GB" sz="2200" b="0" dirty="0">
                <a:solidFill>
                  <a:srgbClr val="F39C93"/>
                </a:solidFill>
                <a:latin typeface="+mn-lt"/>
              </a:rPr>
              <a:t>odd</a:t>
            </a:r>
            <a:r>
              <a:rPr lang="en-GB" sz="2200" b="0" dirty="0">
                <a:latin typeface="+mn-lt"/>
              </a:rPr>
              <a:t> number. When the passengers are grouped into pairs, there is one left over.</a:t>
            </a:r>
          </a:p>
        </p:txBody>
      </p:sp>
      <p:sp>
        <p:nvSpPr>
          <p:cNvPr id="21" name="Title 1"/>
          <p:cNvSpPr>
            <a:spLocks noGrp="1"/>
          </p:cNvSpPr>
          <p:nvPr>
            <p:ph type="title"/>
          </p:nvPr>
        </p:nvSpPr>
        <p:spPr>
          <a:xfrm>
            <a:off x="461962" y="342088"/>
            <a:ext cx="8220075" cy="994306"/>
          </a:xfrm>
        </p:spPr>
        <p:txBody>
          <a:bodyPr/>
          <a:lstStyle/>
          <a:p>
            <a:pPr algn="ctr"/>
            <a:r>
              <a:rPr lang="en-GB" sz="2200" b="0" dirty="0">
                <a:latin typeface="+mn-lt"/>
              </a:rPr>
              <a:t>How many passengers are on this bus?</a:t>
            </a:r>
            <a:endParaRPr lang="en-GB" sz="2400" b="0" dirty="0">
              <a:latin typeface="+mn-lt"/>
            </a:endParaRPr>
          </a:p>
        </p:txBody>
      </p:sp>
      <p:pic>
        <p:nvPicPr>
          <p:cNvPr id="7" name="Picture 6">
            <a:extLst>
              <a:ext uri="{FF2B5EF4-FFF2-40B4-BE49-F238E27FC236}">
                <a16:creationId xmlns:a16="http://schemas.microsoft.com/office/drawing/2014/main" id="{B6E4FE9F-6B0A-4909-A4B1-9C10EF5980C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654880" y="1603529"/>
            <a:ext cx="1229760" cy="1136342"/>
          </a:xfrm>
          <a:prstGeom prst="rect">
            <a:avLst/>
          </a:prstGeom>
        </p:spPr>
      </p:pic>
      <p:pic>
        <p:nvPicPr>
          <p:cNvPr id="8" name="Picture 7">
            <a:extLst>
              <a:ext uri="{FF2B5EF4-FFF2-40B4-BE49-F238E27FC236}">
                <a16:creationId xmlns:a16="http://schemas.microsoft.com/office/drawing/2014/main" id="{1AE6D449-74BB-47C7-A0AD-ADC5D0B6B91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781177" y="2171700"/>
            <a:ext cx="6707940" cy="3982206"/>
          </a:xfrm>
          <a:prstGeom prst="rect">
            <a:avLst/>
          </a:prstGeom>
        </p:spPr>
      </p:pic>
      <p:sp>
        <p:nvSpPr>
          <p:cNvPr id="2" name="Rectangle 1">
            <a:extLst>
              <a:ext uri="{FF2B5EF4-FFF2-40B4-BE49-F238E27FC236}">
                <a16:creationId xmlns:a16="http://schemas.microsoft.com/office/drawing/2014/main" id="{8BFB7941-8CC5-4898-8D9E-6C8766D9D348}"/>
              </a:ext>
            </a:extLst>
          </p:cNvPr>
          <p:cNvSpPr/>
          <p:nvPr/>
        </p:nvSpPr>
        <p:spPr>
          <a:xfrm>
            <a:off x="4292794" y="2525338"/>
            <a:ext cx="926033" cy="12532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a:extLst>
              <a:ext uri="{FF2B5EF4-FFF2-40B4-BE49-F238E27FC236}">
                <a16:creationId xmlns:a16="http://schemas.microsoft.com/office/drawing/2014/main" id="{EDD06B97-8C35-4C18-85DC-B87A1C5AC7C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812" t="23083" r="69046" b="27904"/>
          <a:stretch/>
        </p:blipFill>
        <p:spPr>
          <a:xfrm flipH="1">
            <a:off x="4306747" y="2567709"/>
            <a:ext cx="919060" cy="1208554"/>
          </a:xfrm>
          <a:prstGeom prst="rect">
            <a:avLst/>
          </a:prstGeom>
        </p:spPr>
      </p:pic>
    </p:spTree>
    <p:extLst>
      <p:ext uri="{BB962C8B-B14F-4D97-AF65-F5344CB8AC3E}">
        <p14:creationId xmlns:p14="http://schemas.microsoft.com/office/powerpoint/2010/main" val="2496487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25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750" fill="hold"/>
                                        <p:tgtEl>
                                          <p:spTgt spid="8"/>
                                        </p:tgtEl>
                                        <p:attrNameLst>
                                          <p:attrName>ppt_x</p:attrName>
                                        </p:attrNameLst>
                                      </p:cBhvr>
                                      <p:tavLst>
                                        <p:tav tm="0">
                                          <p:val>
                                            <p:strVal val="1+#ppt_w/2"/>
                                          </p:val>
                                        </p:tav>
                                        <p:tav tm="100000">
                                          <p:val>
                                            <p:strVal val="#ppt_x"/>
                                          </p:val>
                                        </p:tav>
                                      </p:tavLst>
                                    </p:anim>
                                    <p:anim calcmode="lin" valueType="num">
                                      <p:cBhvr additive="base">
                                        <p:cTn id="8" dur="1750" fill="hold"/>
                                        <p:tgtEl>
                                          <p:spTgt spid="8"/>
                                        </p:tgtEl>
                                        <p:attrNameLst>
                                          <p:attrName>ppt_y</p:attrName>
                                        </p:attrNameLst>
                                      </p:cBhvr>
                                      <p:tavLst>
                                        <p:tav tm="0">
                                          <p:val>
                                            <p:strVal val="#ppt_y"/>
                                          </p:val>
                                        </p:tav>
                                        <p:tav tm="100000">
                                          <p:val>
                                            <p:strVal val="#ppt_y"/>
                                          </p:val>
                                        </p:tav>
                                      </p:tavLst>
                                    </p:anim>
                                  </p:childTnLst>
                                </p:cTn>
                              </p:par>
                            </p:childTnLst>
                          </p:cTn>
                        </p:par>
                        <p:par>
                          <p:cTn id="9" fill="hold">
                            <p:stCondLst>
                              <p:cond delay="2000"/>
                            </p:stCondLst>
                            <p:childTnLst>
                              <p:par>
                                <p:cTn id="10" presetID="10" presetClass="entr" presetSubtype="0" fill="hold" grpId="0" nodeType="afterEffect">
                                  <p:stCondLst>
                                    <p:cond delay="25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par>
                                <p:cTn id="18" presetID="1" presetClass="entr" presetSubtype="0" fill="hold" grpId="0" nodeType="withEffect">
                                  <p:stCondLst>
                                    <p:cond delay="500"/>
                                  </p:stCondLst>
                                  <p:childTnLst>
                                    <p:set>
                                      <p:cBhvr>
                                        <p:cTn id="19" dur="1" fill="hold">
                                          <p:stCondLst>
                                            <p:cond delay="0"/>
                                          </p:stCondLst>
                                        </p:cTn>
                                        <p:tgtEl>
                                          <p:spTgt spid="2"/>
                                        </p:tgtEl>
                                        <p:attrNameLst>
                                          <p:attrName>style.visibility</p:attrName>
                                        </p:attrNameLst>
                                      </p:cBhvr>
                                      <p:to>
                                        <p:strVal val="visible"/>
                                      </p:to>
                                    </p:set>
                                  </p:childTnLst>
                                </p:cTn>
                              </p:par>
                              <p:par>
                                <p:cTn id="20" presetID="1" presetClass="entr" presetSubtype="0" fill="hold" nodeType="withEffect">
                                  <p:stCondLst>
                                    <p:cond delay="500"/>
                                  </p:stCondLst>
                                  <p:childTnLst>
                                    <p:set>
                                      <p:cBhvr>
                                        <p:cTn id="21" dur="1" fill="hold">
                                          <p:stCondLst>
                                            <p:cond delay="0"/>
                                          </p:stCondLst>
                                        </p:cTn>
                                        <p:tgtEl>
                                          <p:spTgt spid="10"/>
                                        </p:tgtEl>
                                        <p:attrNameLst>
                                          <p:attrName>style.visibility</p:attrName>
                                        </p:attrNameLst>
                                      </p:cBhvr>
                                      <p:to>
                                        <p:strVal val="visible"/>
                                      </p:to>
                                    </p:set>
                                  </p:childTnLst>
                                </p:cTn>
                              </p:par>
                            </p:childTnLst>
                          </p:cTn>
                        </p:par>
                        <p:par>
                          <p:cTn id="22" fill="hold">
                            <p:stCondLst>
                              <p:cond delay="500"/>
                            </p:stCondLst>
                            <p:childTnLst>
                              <p:par>
                                <p:cTn id="23" presetID="32" presetClass="emph" presetSubtype="0" fill="hold" nodeType="afterEffect">
                                  <p:stCondLst>
                                    <p:cond delay="0"/>
                                  </p:stCondLst>
                                  <p:childTnLst>
                                    <p:animRot by="120000">
                                      <p:cBhvr>
                                        <p:cTn id="24" dur="100" fill="hold">
                                          <p:stCondLst>
                                            <p:cond delay="0"/>
                                          </p:stCondLst>
                                        </p:cTn>
                                        <p:tgtEl>
                                          <p:spTgt spid="10"/>
                                        </p:tgtEl>
                                        <p:attrNameLst>
                                          <p:attrName>r</p:attrName>
                                        </p:attrNameLst>
                                      </p:cBhvr>
                                    </p:animRot>
                                    <p:animRot by="-240000">
                                      <p:cBhvr>
                                        <p:cTn id="25" dur="200" fill="hold">
                                          <p:stCondLst>
                                            <p:cond delay="200"/>
                                          </p:stCondLst>
                                        </p:cTn>
                                        <p:tgtEl>
                                          <p:spTgt spid="10"/>
                                        </p:tgtEl>
                                        <p:attrNameLst>
                                          <p:attrName>r</p:attrName>
                                        </p:attrNameLst>
                                      </p:cBhvr>
                                    </p:animRot>
                                    <p:animRot by="240000">
                                      <p:cBhvr>
                                        <p:cTn id="26" dur="200" fill="hold">
                                          <p:stCondLst>
                                            <p:cond delay="400"/>
                                          </p:stCondLst>
                                        </p:cTn>
                                        <p:tgtEl>
                                          <p:spTgt spid="10"/>
                                        </p:tgtEl>
                                        <p:attrNameLst>
                                          <p:attrName>r</p:attrName>
                                        </p:attrNameLst>
                                      </p:cBhvr>
                                    </p:animRot>
                                    <p:animRot by="-240000">
                                      <p:cBhvr>
                                        <p:cTn id="27" dur="200" fill="hold">
                                          <p:stCondLst>
                                            <p:cond delay="600"/>
                                          </p:stCondLst>
                                        </p:cTn>
                                        <p:tgtEl>
                                          <p:spTgt spid="10"/>
                                        </p:tgtEl>
                                        <p:attrNameLst>
                                          <p:attrName>r</p:attrName>
                                        </p:attrNameLst>
                                      </p:cBhvr>
                                    </p:animRot>
                                    <p:animRot by="120000">
                                      <p:cBhvr>
                                        <p:cTn id="28" dur="200" fill="hold">
                                          <p:stCondLst>
                                            <p:cond delay="800"/>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1" grpId="0"/>
      <p:bldP spid="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2">
            <a:extLst>
              <a:ext uri="{FF2B5EF4-FFF2-40B4-BE49-F238E27FC236}">
                <a16:creationId xmlns:a16="http://schemas.microsoft.com/office/drawing/2014/main" id="{A6F4BB27-6345-4E6E-A640-161BEA800709}"/>
              </a:ext>
            </a:extLst>
          </p:cNvPr>
          <p:cNvSpPr txBox="1">
            <a:spLocks/>
          </p:cNvSpPr>
          <p:nvPr/>
        </p:nvSpPr>
        <p:spPr>
          <a:xfrm>
            <a:off x="461961" y="700615"/>
            <a:ext cx="8220075" cy="994306"/>
          </a:xfrm>
          <a:prstGeom prst="roundRect">
            <a:avLst>
              <a:gd name="adj" fmla="val 9641"/>
            </a:avLst>
          </a:prstGeom>
          <a:noFill/>
          <a:ln w="25400">
            <a:no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4000" b="1" kern="1200">
                <a:solidFill>
                  <a:srgbClr val="1C1C1C"/>
                </a:solidFill>
                <a:latin typeface="Twinkl" pitchFamily="2" charset="0"/>
                <a:ea typeface="+mj-ea"/>
                <a:cs typeface="+mj-cs"/>
              </a:defRPr>
            </a:lvl1pPr>
          </a:lstStyle>
          <a:p>
            <a:pPr algn="ctr"/>
            <a:br>
              <a:rPr lang="en-GB" sz="2200" b="0" dirty="0">
                <a:latin typeface="+mn-lt"/>
              </a:rPr>
            </a:br>
            <a:r>
              <a:rPr lang="en-GB" sz="2200" b="0" dirty="0">
                <a:latin typeface="+mn-lt"/>
              </a:rPr>
              <a:t>4 is an </a:t>
            </a:r>
            <a:r>
              <a:rPr lang="en-GB" sz="2200" b="0" dirty="0">
                <a:solidFill>
                  <a:srgbClr val="85BD33"/>
                </a:solidFill>
                <a:latin typeface="+mn-lt"/>
              </a:rPr>
              <a:t>even</a:t>
            </a:r>
            <a:r>
              <a:rPr lang="en-GB" sz="2200" b="0" dirty="0">
                <a:latin typeface="+mn-lt"/>
              </a:rPr>
              <a:t> number. The passengers can be grouped together into pairs, with none left over.</a:t>
            </a:r>
          </a:p>
        </p:txBody>
      </p:sp>
      <p:sp>
        <p:nvSpPr>
          <p:cNvPr id="21" name="Title 1"/>
          <p:cNvSpPr>
            <a:spLocks noGrp="1"/>
          </p:cNvSpPr>
          <p:nvPr>
            <p:ph type="title"/>
          </p:nvPr>
        </p:nvSpPr>
        <p:spPr>
          <a:xfrm>
            <a:off x="461962" y="519640"/>
            <a:ext cx="8220075" cy="994306"/>
          </a:xfrm>
        </p:spPr>
        <p:txBody>
          <a:bodyPr/>
          <a:lstStyle/>
          <a:p>
            <a:pPr algn="ctr"/>
            <a:r>
              <a:rPr lang="en-GB" sz="2200" b="0" dirty="0">
                <a:latin typeface="+mn-lt"/>
              </a:rPr>
              <a:t>How many passengers are on this bus?</a:t>
            </a:r>
            <a:br>
              <a:rPr lang="en-GB" sz="2400" b="0" dirty="0">
                <a:latin typeface="+mn-lt"/>
              </a:rPr>
            </a:br>
            <a:endParaRPr lang="en-GB" sz="2400" b="0" dirty="0">
              <a:latin typeface="+mn-lt"/>
            </a:endParaRPr>
          </a:p>
        </p:txBody>
      </p:sp>
      <p:pic>
        <p:nvPicPr>
          <p:cNvPr id="7" name="Picture 6">
            <a:extLst>
              <a:ext uri="{FF2B5EF4-FFF2-40B4-BE49-F238E27FC236}">
                <a16:creationId xmlns:a16="http://schemas.microsoft.com/office/drawing/2014/main" id="{B6E4FE9F-6B0A-4909-A4B1-9C10EF5980C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654880" y="1603529"/>
            <a:ext cx="1229760" cy="1136342"/>
          </a:xfrm>
          <a:prstGeom prst="rect">
            <a:avLst/>
          </a:prstGeom>
        </p:spPr>
      </p:pic>
      <p:pic>
        <p:nvPicPr>
          <p:cNvPr id="8" name="Picture 7">
            <a:extLst>
              <a:ext uri="{FF2B5EF4-FFF2-40B4-BE49-F238E27FC236}">
                <a16:creationId xmlns:a16="http://schemas.microsoft.com/office/drawing/2014/main" id="{1AE6D449-74BB-47C7-A0AD-ADC5D0B6B91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781177" y="2171700"/>
            <a:ext cx="6707940" cy="3982206"/>
          </a:xfrm>
          <a:prstGeom prst="rect">
            <a:avLst/>
          </a:prstGeom>
        </p:spPr>
      </p:pic>
      <p:sp>
        <p:nvSpPr>
          <p:cNvPr id="2" name="Rectangle 1">
            <a:extLst>
              <a:ext uri="{FF2B5EF4-FFF2-40B4-BE49-F238E27FC236}">
                <a16:creationId xmlns:a16="http://schemas.microsoft.com/office/drawing/2014/main" id="{8BFB7941-8CC5-4898-8D9E-6C8766D9D348}"/>
              </a:ext>
            </a:extLst>
          </p:cNvPr>
          <p:cNvSpPr/>
          <p:nvPr/>
        </p:nvSpPr>
        <p:spPr>
          <a:xfrm>
            <a:off x="3324629" y="2506288"/>
            <a:ext cx="903316" cy="12703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girl 1">
            <a:extLst>
              <a:ext uri="{FF2B5EF4-FFF2-40B4-BE49-F238E27FC236}">
                <a16:creationId xmlns:a16="http://schemas.microsoft.com/office/drawing/2014/main" id="{EDD06B97-8C35-4C18-85DC-B87A1C5AC7C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4384" b="46445"/>
          <a:stretch/>
        </p:blipFill>
        <p:spPr>
          <a:xfrm>
            <a:off x="2831162" y="2510907"/>
            <a:ext cx="1480612" cy="1271383"/>
          </a:xfrm>
          <a:prstGeom prst="rect">
            <a:avLst/>
          </a:prstGeom>
        </p:spPr>
      </p:pic>
      <p:sp>
        <p:nvSpPr>
          <p:cNvPr id="11" name="Rectangle 2">
            <a:extLst>
              <a:ext uri="{FF2B5EF4-FFF2-40B4-BE49-F238E27FC236}">
                <a16:creationId xmlns:a16="http://schemas.microsoft.com/office/drawing/2014/main" id="{18213953-D6F3-4862-B010-AC1C8E8E4875}"/>
              </a:ext>
            </a:extLst>
          </p:cNvPr>
          <p:cNvSpPr/>
          <p:nvPr/>
        </p:nvSpPr>
        <p:spPr>
          <a:xfrm>
            <a:off x="3324629" y="3921432"/>
            <a:ext cx="903316" cy="12299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2" name="boy 2">
            <a:extLst>
              <a:ext uri="{FF2B5EF4-FFF2-40B4-BE49-F238E27FC236}">
                <a16:creationId xmlns:a16="http://schemas.microsoft.com/office/drawing/2014/main" id="{23F448C1-8ED1-4B7D-AE5B-81618937B62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3063" t="7366" b="53346"/>
          <a:stretch/>
        </p:blipFill>
        <p:spPr>
          <a:xfrm>
            <a:off x="3013865" y="3896966"/>
            <a:ext cx="1659821" cy="1254897"/>
          </a:xfrm>
          <a:prstGeom prst="rect">
            <a:avLst/>
          </a:prstGeom>
        </p:spPr>
      </p:pic>
      <p:sp>
        <p:nvSpPr>
          <p:cNvPr id="14" name="Rectangle 4">
            <a:extLst>
              <a:ext uri="{FF2B5EF4-FFF2-40B4-BE49-F238E27FC236}">
                <a16:creationId xmlns:a16="http://schemas.microsoft.com/office/drawing/2014/main" id="{FAF598A0-CEDB-40C3-854B-A92E33C1748A}"/>
              </a:ext>
            </a:extLst>
          </p:cNvPr>
          <p:cNvSpPr/>
          <p:nvPr/>
        </p:nvSpPr>
        <p:spPr>
          <a:xfrm>
            <a:off x="4287078" y="3892347"/>
            <a:ext cx="928012" cy="12713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3">
            <a:extLst>
              <a:ext uri="{FF2B5EF4-FFF2-40B4-BE49-F238E27FC236}">
                <a16:creationId xmlns:a16="http://schemas.microsoft.com/office/drawing/2014/main" id="{9BF87ED7-51EB-4D65-86E7-6ECD6643C283}"/>
              </a:ext>
            </a:extLst>
          </p:cNvPr>
          <p:cNvSpPr/>
          <p:nvPr/>
        </p:nvSpPr>
        <p:spPr>
          <a:xfrm>
            <a:off x="4292794" y="2525338"/>
            <a:ext cx="926033" cy="12532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6" name="boy 3">
            <a:extLst>
              <a:ext uri="{FF2B5EF4-FFF2-40B4-BE49-F238E27FC236}">
                <a16:creationId xmlns:a16="http://schemas.microsoft.com/office/drawing/2014/main" id="{628FF8F0-CCAD-469D-BC19-F3FD9CA2A00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4812" t="23083" r="69046" b="27904"/>
          <a:stretch/>
        </p:blipFill>
        <p:spPr>
          <a:xfrm flipH="1">
            <a:off x="4306747" y="2569816"/>
            <a:ext cx="919060" cy="1208554"/>
          </a:xfrm>
          <a:prstGeom prst="rect">
            <a:avLst/>
          </a:prstGeom>
        </p:spPr>
      </p:pic>
      <p:pic>
        <p:nvPicPr>
          <p:cNvPr id="17" name="girl 4">
            <a:extLst>
              <a:ext uri="{FF2B5EF4-FFF2-40B4-BE49-F238E27FC236}">
                <a16:creationId xmlns:a16="http://schemas.microsoft.com/office/drawing/2014/main" id="{34F015B9-CF74-4153-A061-63D5A3AE20CB}"/>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7759" t="-678" b="45440"/>
          <a:stretch/>
        </p:blipFill>
        <p:spPr>
          <a:xfrm>
            <a:off x="4290461" y="3930478"/>
            <a:ext cx="903316" cy="1233252"/>
          </a:xfrm>
          <a:prstGeom prst="rect">
            <a:avLst/>
          </a:prstGeom>
        </p:spPr>
      </p:pic>
    </p:spTree>
    <p:extLst>
      <p:ext uri="{BB962C8B-B14F-4D97-AF65-F5344CB8AC3E}">
        <p14:creationId xmlns:p14="http://schemas.microsoft.com/office/powerpoint/2010/main" val="813040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25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750" fill="hold"/>
                                        <p:tgtEl>
                                          <p:spTgt spid="8"/>
                                        </p:tgtEl>
                                        <p:attrNameLst>
                                          <p:attrName>ppt_x</p:attrName>
                                        </p:attrNameLst>
                                      </p:cBhvr>
                                      <p:tavLst>
                                        <p:tav tm="0">
                                          <p:val>
                                            <p:strVal val="1+#ppt_w/2"/>
                                          </p:val>
                                        </p:tav>
                                        <p:tav tm="100000">
                                          <p:val>
                                            <p:strVal val="#ppt_x"/>
                                          </p:val>
                                        </p:tav>
                                      </p:tavLst>
                                    </p:anim>
                                    <p:anim calcmode="lin" valueType="num">
                                      <p:cBhvr additive="base">
                                        <p:cTn id="8" dur="1750" fill="hold"/>
                                        <p:tgtEl>
                                          <p:spTgt spid="8"/>
                                        </p:tgtEl>
                                        <p:attrNameLst>
                                          <p:attrName>ppt_y</p:attrName>
                                        </p:attrNameLst>
                                      </p:cBhvr>
                                      <p:tavLst>
                                        <p:tav tm="0">
                                          <p:val>
                                            <p:strVal val="#ppt_y"/>
                                          </p:val>
                                        </p:tav>
                                        <p:tav tm="100000">
                                          <p:val>
                                            <p:strVal val="#ppt_y"/>
                                          </p:val>
                                        </p:tav>
                                      </p:tavLst>
                                    </p:anim>
                                  </p:childTnLst>
                                </p:cTn>
                              </p:par>
                            </p:childTnLst>
                          </p:cTn>
                        </p:par>
                        <p:par>
                          <p:cTn id="9" fill="hold">
                            <p:stCondLst>
                              <p:cond delay="2000"/>
                            </p:stCondLst>
                            <p:childTnLst>
                              <p:par>
                                <p:cTn id="10" presetID="10" presetClass="entr" presetSubtype="0" fill="hold" grpId="0" nodeType="afterEffect">
                                  <p:stCondLst>
                                    <p:cond delay="25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par>
                                <p:cTn id="18" presetID="1" presetClass="entr" presetSubtype="0" fill="hold" grpId="0" nodeType="withEffect">
                                  <p:stCondLst>
                                    <p:cond delay="500"/>
                                  </p:stCondLst>
                                  <p:childTnLst>
                                    <p:set>
                                      <p:cBhvr>
                                        <p:cTn id="19" dur="1" fill="hold">
                                          <p:stCondLst>
                                            <p:cond delay="0"/>
                                          </p:stCondLst>
                                        </p:cTn>
                                        <p:tgtEl>
                                          <p:spTgt spid="2"/>
                                        </p:tgtEl>
                                        <p:attrNameLst>
                                          <p:attrName>style.visibility</p:attrName>
                                        </p:attrNameLst>
                                      </p:cBhvr>
                                      <p:to>
                                        <p:strVal val="visible"/>
                                      </p:to>
                                    </p:set>
                                  </p:childTnLst>
                                </p:cTn>
                              </p:par>
                              <p:par>
                                <p:cTn id="20" presetID="1" presetClass="entr" presetSubtype="0" fill="hold" grpId="0" nodeType="withEffect">
                                  <p:stCondLst>
                                    <p:cond delay="500"/>
                                  </p:stCondLst>
                                  <p:childTnLst>
                                    <p:set>
                                      <p:cBhvr>
                                        <p:cTn id="21" dur="1" fill="hold">
                                          <p:stCondLst>
                                            <p:cond delay="0"/>
                                          </p:stCondLst>
                                        </p:cTn>
                                        <p:tgtEl>
                                          <p:spTgt spid="11"/>
                                        </p:tgtEl>
                                        <p:attrNameLst>
                                          <p:attrName>style.visibility</p:attrName>
                                        </p:attrNameLst>
                                      </p:cBhvr>
                                      <p:to>
                                        <p:strVal val="visible"/>
                                      </p:to>
                                    </p:set>
                                  </p:childTnLst>
                                </p:cTn>
                              </p:par>
                              <p:par>
                                <p:cTn id="22" presetID="1" presetClass="entr" presetSubtype="0" fill="hold" grpId="0" nodeType="withEffect">
                                  <p:stCondLst>
                                    <p:cond delay="500"/>
                                  </p:stCondLst>
                                  <p:childTnLst>
                                    <p:set>
                                      <p:cBhvr>
                                        <p:cTn id="23" dur="1" fill="hold">
                                          <p:stCondLst>
                                            <p:cond delay="0"/>
                                          </p:stCondLst>
                                        </p:cTn>
                                        <p:tgtEl>
                                          <p:spTgt spid="14"/>
                                        </p:tgtEl>
                                        <p:attrNameLst>
                                          <p:attrName>style.visibility</p:attrName>
                                        </p:attrNameLst>
                                      </p:cBhvr>
                                      <p:to>
                                        <p:strVal val="visible"/>
                                      </p:to>
                                    </p:set>
                                  </p:childTnLst>
                                </p:cTn>
                              </p:par>
                              <p:par>
                                <p:cTn id="24" presetID="1" presetClass="entr" presetSubtype="0" fill="hold" grpId="0" nodeType="withEffect">
                                  <p:stCondLst>
                                    <p:cond delay="500"/>
                                  </p:stCondLst>
                                  <p:childTnLst>
                                    <p:set>
                                      <p:cBhvr>
                                        <p:cTn id="25" dur="1" fill="hold">
                                          <p:stCondLst>
                                            <p:cond delay="0"/>
                                          </p:stCondLst>
                                        </p:cTn>
                                        <p:tgtEl>
                                          <p:spTgt spid="15"/>
                                        </p:tgtEl>
                                        <p:attrNameLst>
                                          <p:attrName>style.visibility</p:attrName>
                                        </p:attrNameLst>
                                      </p:cBhvr>
                                      <p:to>
                                        <p:strVal val="visible"/>
                                      </p:to>
                                    </p:set>
                                  </p:childTnLst>
                                </p:cTn>
                              </p:par>
                              <p:par>
                                <p:cTn id="26" presetID="1" presetClass="entr" presetSubtype="0" fill="hold" nodeType="withEffect">
                                  <p:stCondLst>
                                    <p:cond delay="500"/>
                                  </p:stCondLst>
                                  <p:childTnLst>
                                    <p:set>
                                      <p:cBhvr>
                                        <p:cTn id="27" dur="1" fill="hold">
                                          <p:stCondLst>
                                            <p:cond delay="0"/>
                                          </p:stCondLst>
                                        </p:cTn>
                                        <p:tgtEl>
                                          <p:spTgt spid="10"/>
                                        </p:tgtEl>
                                        <p:attrNameLst>
                                          <p:attrName>style.visibility</p:attrName>
                                        </p:attrNameLst>
                                      </p:cBhvr>
                                      <p:to>
                                        <p:strVal val="visible"/>
                                      </p:to>
                                    </p:set>
                                  </p:childTnLst>
                                </p:cTn>
                              </p:par>
                              <p:par>
                                <p:cTn id="28" presetID="1" presetClass="entr" presetSubtype="0" fill="hold" nodeType="withEffect">
                                  <p:stCondLst>
                                    <p:cond delay="500"/>
                                  </p:stCondLst>
                                  <p:childTnLst>
                                    <p:set>
                                      <p:cBhvr>
                                        <p:cTn id="29" dur="1" fill="hold">
                                          <p:stCondLst>
                                            <p:cond delay="0"/>
                                          </p:stCondLst>
                                        </p:cTn>
                                        <p:tgtEl>
                                          <p:spTgt spid="16"/>
                                        </p:tgtEl>
                                        <p:attrNameLst>
                                          <p:attrName>style.visibility</p:attrName>
                                        </p:attrNameLst>
                                      </p:cBhvr>
                                      <p:to>
                                        <p:strVal val="visible"/>
                                      </p:to>
                                    </p:set>
                                  </p:childTnLst>
                                </p:cTn>
                              </p:par>
                              <p:par>
                                <p:cTn id="30" presetID="1" presetClass="entr" presetSubtype="0" fill="hold" nodeType="withEffect">
                                  <p:stCondLst>
                                    <p:cond delay="500"/>
                                  </p:stCondLst>
                                  <p:childTnLst>
                                    <p:set>
                                      <p:cBhvr>
                                        <p:cTn id="31" dur="1" fill="hold">
                                          <p:stCondLst>
                                            <p:cond delay="0"/>
                                          </p:stCondLst>
                                        </p:cTn>
                                        <p:tgtEl>
                                          <p:spTgt spid="12"/>
                                        </p:tgtEl>
                                        <p:attrNameLst>
                                          <p:attrName>style.visibility</p:attrName>
                                        </p:attrNameLst>
                                      </p:cBhvr>
                                      <p:to>
                                        <p:strVal val="visible"/>
                                      </p:to>
                                    </p:set>
                                  </p:childTnLst>
                                </p:cTn>
                              </p:par>
                              <p:par>
                                <p:cTn id="32" presetID="1" presetClass="entr" presetSubtype="0" fill="hold" nodeType="withEffect">
                                  <p:stCondLst>
                                    <p:cond delay="500"/>
                                  </p:stCondLst>
                                  <p:childTnLst>
                                    <p:set>
                                      <p:cBhvr>
                                        <p:cTn id="33" dur="1" fill="hold">
                                          <p:stCondLst>
                                            <p:cond delay="0"/>
                                          </p:stCondLst>
                                        </p:cTn>
                                        <p:tgtEl>
                                          <p:spTgt spid="17"/>
                                        </p:tgtEl>
                                        <p:attrNameLst>
                                          <p:attrName>style.visibility</p:attrName>
                                        </p:attrNameLst>
                                      </p:cBhvr>
                                      <p:to>
                                        <p:strVal val="visible"/>
                                      </p:to>
                                    </p:set>
                                  </p:childTnLst>
                                </p:cTn>
                              </p:par>
                            </p:childTnLst>
                          </p:cTn>
                        </p:par>
                        <p:par>
                          <p:cTn id="34" fill="hold">
                            <p:stCondLst>
                              <p:cond delay="500"/>
                            </p:stCondLst>
                            <p:childTnLst>
                              <p:par>
                                <p:cTn id="35" presetID="26" presetClass="emph" presetSubtype="0" fill="hold" nodeType="afterEffect">
                                  <p:stCondLst>
                                    <p:cond delay="0"/>
                                  </p:stCondLst>
                                  <p:childTnLst>
                                    <p:animEffect transition="out" filter="fade">
                                      <p:cBhvr>
                                        <p:cTn id="36" dur="500" tmFilter="0, 0; .2, .5; .8, .5; 1, 0"/>
                                        <p:tgtEl>
                                          <p:spTgt spid="10"/>
                                        </p:tgtEl>
                                      </p:cBhvr>
                                    </p:animEffect>
                                    <p:animScale>
                                      <p:cBhvr>
                                        <p:cTn id="37" dur="250" autoRev="1" fill="hold"/>
                                        <p:tgtEl>
                                          <p:spTgt spid="10"/>
                                        </p:tgtEl>
                                      </p:cBhvr>
                                      <p:by x="105000" y="105000"/>
                                    </p:animScale>
                                  </p:childTnLst>
                                </p:cTn>
                              </p:par>
                              <p:par>
                                <p:cTn id="38" presetID="26" presetClass="emph" presetSubtype="0" fill="hold" nodeType="withEffect">
                                  <p:stCondLst>
                                    <p:cond delay="0"/>
                                  </p:stCondLst>
                                  <p:childTnLst>
                                    <p:animEffect transition="out" filter="fade">
                                      <p:cBhvr>
                                        <p:cTn id="39" dur="500" tmFilter="0, 0; .2, .5; .8, .5; 1, 0"/>
                                        <p:tgtEl>
                                          <p:spTgt spid="12"/>
                                        </p:tgtEl>
                                      </p:cBhvr>
                                    </p:animEffect>
                                    <p:animScale>
                                      <p:cBhvr>
                                        <p:cTn id="40" dur="250" autoRev="1" fill="hold"/>
                                        <p:tgtEl>
                                          <p:spTgt spid="12"/>
                                        </p:tgtEl>
                                      </p:cBhvr>
                                      <p:by x="105000" y="105000"/>
                                    </p:animScale>
                                  </p:childTnLst>
                                </p:cTn>
                              </p:par>
                            </p:childTnLst>
                          </p:cTn>
                        </p:par>
                        <p:par>
                          <p:cTn id="41" fill="hold">
                            <p:stCondLst>
                              <p:cond delay="1000"/>
                            </p:stCondLst>
                            <p:childTnLst>
                              <p:par>
                                <p:cTn id="42" presetID="26" presetClass="emph" presetSubtype="0" fill="hold" nodeType="afterEffect">
                                  <p:stCondLst>
                                    <p:cond delay="500"/>
                                  </p:stCondLst>
                                  <p:childTnLst>
                                    <p:animEffect transition="out" filter="fade">
                                      <p:cBhvr>
                                        <p:cTn id="43" dur="500" tmFilter="0, 0; .2, .5; .8, .5; 1, 0"/>
                                        <p:tgtEl>
                                          <p:spTgt spid="16"/>
                                        </p:tgtEl>
                                      </p:cBhvr>
                                    </p:animEffect>
                                    <p:animScale>
                                      <p:cBhvr>
                                        <p:cTn id="44" dur="250" autoRev="1" fill="hold"/>
                                        <p:tgtEl>
                                          <p:spTgt spid="16"/>
                                        </p:tgtEl>
                                      </p:cBhvr>
                                      <p:by x="105000" y="105000"/>
                                    </p:animScale>
                                  </p:childTnLst>
                                </p:cTn>
                              </p:par>
                              <p:par>
                                <p:cTn id="45" presetID="26" presetClass="emph" presetSubtype="0" fill="hold" nodeType="withEffect">
                                  <p:stCondLst>
                                    <p:cond delay="500"/>
                                  </p:stCondLst>
                                  <p:childTnLst>
                                    <p:animEffect transition="out" filter="fade">
                                      <p:cBhvr>
                                        <p:cTn id="46" dur="500" tmFilter="0, 0; .2, .5; .8, .5; 1, 0"/>
                                        <p:tgtEl>
                                          <p:spTgt spid="17"/>
                                        </p:tgtEl>
                                      </p:cBhvr>
                                    </p:animEffect>
                                    <p:animScale>
                                      <p:cBhvr>
                                        <p:cTn id="47" dur="250" autoRev="1" fill="hold"/>
                                        <p:tgtEl>
                                          <p:spTgt spid="17"/>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1" grpId="0"/>
      <p:bldP spid="2" grpId="0" animBg="1"/>
      <p:bldP spid="11" grpId="0" animBg="1"/>
      <p:bldP spid="14" grpId="0" animBg="1"/>
      <p:bldP spid="1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82EDD11-9617-42DB-B19B-EA0F38D3FBAB}"/>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781177" y="1761320"/>
            <a:ext cx="6707940" cy="4392586"/>
          </a:xfrm>
          <a:prstGeom prst="rect">
            <a:avLst/>
          </a:prstGeom>
        </p:spPr>
      </p:pic>
      <p:sp>
        <p:nvSpPr>
          <p:cNvPr id="6" name="Title 2">
            <a:extLst>
              <a:ext uri="{FF2B5EF4-FFF2-40B4-BE49-F238E27FC236}">
                <a16:creationId xmlns:a16="http://schemas.microsoft.com/office/drawing/2014/main" id="{A6F4BB27-6345-4E6E-A640-161BEA800709}"/>
              </a:ext>
            </a:extLst>
          </p:cNvPr>
          <p:cNvSpPr txBox="1">
            <a:spLocks/>
          </p:cNvSpPr>
          <p:nvPr/>
        </p:nvSpPr>
        <p:spPr>
          <a:xfrm>
            <a:off x="461961" y="700615"/>
            <a:ext cx="8220075" cy="994306"/>
          </a:xfrm>
          <a:prstGeom prst="roundRect">
            <a:avLst>
              <a:gd name="adj" fmla="val 9641"/>
            </a:avLst>
          </a:prstGeom>
          <a:noFill/>
          <a:ln w="25400">
            <a:no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4000" b="1" kern="1200">
                <a:solidFill>
                  <a:srgbClr val="1C1C1C"/>
                </a:solidFill>
                <a:latin typeface="Twinkl" pitchFamily="2" charset="0"/>
                <a:ea typeface="+mj-ea"/>
                <a:cs typeface="+mj-cs"/>
              </a:defRPr>
            </a:lvl1pPr>
          </a:lstStyle>
          <a:p>
            <a:pPr algn="ctr"/>
            <a:br>
              <a:rPr lang="en-GB" sz="2200" b="0" dirty="0">
                <a:latin typeface="+mn-lt"/>
              </a:rPr>
            </a:br>
            <a:r>
              <a:rPr lang="en-GB" sz="2200" b="0" dirty="0">
                <a:latin typeface="+mn-lt"/>
              </a:rPr>
              <a:t>5 is an </a:t>
            </a:r>
            <a:r>
              <a:rPr lang="en-GB" sz="2200" b="0" dirty="0">
                <a:solidFill>
                  <a:srgbClr val="F39C93"/>
                </a:solidFill>
                <a:latin typeface="+mn-lt"/>
              </a:rPr>
              <a:t>odd</a:t>
            </a:r>
            <a:r>
              <a:rPr lang="en-GB" sz="2200" b="0" dirty="0">
                <a:latin typeface="+mn-lt"/>
              </a:rPr>
              <a:t> number. When the passengers are grouped into pairs, there is one left over.</a:t>
            </a:r>
          </a:p>
        </p:txBody>
      </p:sp>
      <p:sp>
        <p:nvSpPr>
          <p:cNvPr id="21" name="Title 1"/>
          <p:cNvSpPr>
            <a:spLocks noGrp="1"/>
          </p:cNvSpPr>
          <p:nvPr>
            <p:ph type="title"/>
          </p:nvPr>
        </p:nvSpPr>
        <p:spPr>
          <a:xfrm>
            <a:off x="461962" y="359840"/>
            <a:ext cx="8220075" cy="994306"/>
          </a:xfrm>
        </p:spPr>
        <p:txBody>
          <a:bodyPr/>
          <a:lstStyle/>
          <a:p>
            <a:pPr algn="ctr"/>
            <a:r>
              <a:rPr lang="en-GB" sz="2200" b="0" dirty="0">
                <a:latin typeface="+mn-lt"/>
              </a:rPr>
              <a:t>How many passengers are on this bus?</a:t>
            </a:r>
            <a:endParaRPr lang="en-GB" sz="2400" b="0" dirty="0">
              <a:latin typeface="+mn-lt"/>
            </a:endParaRPr>
          </a:p>
        </p:txBody>
      </p:sp>
      <p:pic>
        <p:nvPicPr>
          <p:cNvPr id="7" name="Picture 6">
            <a:extLst>
              <a:ext uri="{FF2B5EF4-FFF2-40B4-BE49-F238E27FC236}">
                <a16:creationId xmlns:a16="http://schemas.microsoft.com/office/drawing/2014/main" id="{B6E4FE9F-6B0A-4909-A4B1-9C10EF5980C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654880" y="1603529"/>
            <a:ext cx="1229760" cy="1136342"/>
          </a:xfrm>
          <a:prstGeom prst="rect">
            <a:avLst/>
          </a:prstGeom>
        </p:spPr>
      </p:pic>
      <p:sp>
        <p:nvSpPr>
          <p:cNvPr id="2" name="Rectangle 1">
            <a:extLst>
              <a:ext uri="{FF2B5EF4-FFF2-40B4-BE49-F238E27FC236}">
                <a16:creationId xmlns:a16="http://schemas.microsoft.com/office/drawing/2014/main" id="{8BFB7941-8CC5-4898-8D9E-6C8766D9D348}"/>
              </a:ext>
            </a:extLst>
          </p:cNvPr>
          <p:cNvSpPr/>
          <p:nvPr/>
        </p:nvSpPr>
        <p:spPr>
          <a:xfrm>
            <a:off x="5293487" y="2536995"/>
            <a:ext cx="894877" cy="12432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girl 5">
            <a:extLst>
              <a:ext uri="{FF2B5EF4-FFF2-40B4-BE49-F238E27FC236}">
                <a16:creationId xmlns:a16="http://schemas.microsoft.com/office/drawing/2014/main" id="{EDD06B97-8C35-4C18-85DC-B87A1C5AC7C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28685" r="57162" b="34369"/>
          <a:stretch/>
        </p:blipFill>
        <p:spPr>
          <a:xfrm flipH="1">
            <a:off x="5190834" y="2643908"/>
            <a:ext cx="986959" cy="1136342"/>
          </a:xfrm>
          <a:prstGeom prst="rect">
            <a:avLst/>
          </a:prstGeom>
        </p:spPr>
      </p:pic>
    </p:spTree>
    <p:extLst>
      <p:ext uri="{BB962C8B-B14F-4D97-AF65-F5344CB8AC3E}">
        <p14:creationId xmlns:p14="http://schemas.microsoft.com/office/powerpoint/2010/main" val="3798090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1750" fill="hold"/>
                                        <p:tgtEl>
                                          <p:spTgt spid="9"/>
                                        </p:tgtEl>
                                        <p:attrNameLst>
                                          <p:attrName>ppt_x</p:attrName>
                                        </p:attrNameLst>
                                      </p:cBhvr>
                                      <p:tavLst>
                                        <p:tav tm="0">
                                          <p:val>
                                            <p:strVal val="1+#ppt_w/2"/>
                                          </p:val>
                                        </p:tav>
                                        <p:tav tm="100000">
                                          <p:val>
                                            <p:strVal val="#ppt_x"/>
                                          </p:val>
                                        </p:tav>
                                      </p:tavLst>
                                    </p:anim>
                                    <p:anim calcmode="lin" valueType="num">
                                      <p:cBhvr additive="base">
                                        <p:cTn id="8" dur="175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1750"/>
                            </p:stCondLst>
                            <p:childTnLst>
                              <p:par>
                                <p:cTn id="10" presetID="10" presetClass="entr" presetSubtype="0" fill="hold" grpId="0" nodeType="afterEffect">
                                  <p:stCondLst>
                                    <p:cond delay="25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par>
                                <p:cTn id="18" presetID="1" presetClass="entr" presetSubtype="0" fill="hold" grpId="0" nodeType="withEffect">
                                  <p:stCondLst>
                                    <p:cond delay="500"/>
                                  </p:stCondLst>
                                  <p:childTnLst>
                                    <p:set>
                                      <p:cBhvr>
                                        <p:cTn id="19" dur="1" fill="hold">
                                          <p:stCondLst>
                                            <p:cond delay="0"/>
                                          </p:stCondLst>
                                        </p:cTn>
                                        <p:tgtEl>
                                          <p:spTgt spid="2"/>
                                        </p:tgtEl>
                                        <p:attrNameLst>
                                          <p:attrName>style.visibility</p:attrName>
                                        </p:attrNameLst>
                                      </p:cBhvr>
                                      <p:to>
                                        <p:strVal val="visible"/>
                                      </p:to>
                                    </p:set>
                                  </p:childTnLst>
                                </p:cTn>
                              </p:par>
                              <p:par>
                                <p:cTn id="20" presetID="1" presetClass="entr" presetSubtype="0" fill="hold" nodeType="withEffect">
                                  <p:stCondLst>
                                    <p:cond delay="500"/>
                                  </p:stCondLst>
                                  <p:childTnLst>
                                    <p:set>
                                      <p:cBhvr>
                                        <p:cTn id="21" dur="1" fill="hold">
                                          <p:stCondLst>
                                            <p:cond delay="0"/>
                                          </p:stCondLst>
                                        </p:cTn>
                                        <p:tgtEl>
                                          <p:spTgt spid="10"/>
                                        </p:tgtEl>
                                        <p:attrNameLst>
                                          <p:attrName>style.visibility</p:attrName>
                                        </p:attrNameLst>
                                      </p:cBhvr>
                                      <p:to>
                                        <p:strVal val="visible"/>
                                      </p:to>
                                    </p:set>
                                  </p:childTnLst>
                                </p:cTn>
                              </p:par>
                            </p:childTnLst>
                          </p:cTn>
                        </p:par>
                        <p:par>
                          <p:cTn id="22" fill="hold">
                            <p:stCondLst>
                              <p:cond delay="500"/>
                            </p:stCondLst>
                            <p:childTnLst>
                              <p:par>
                                <p:cTn id="23" presetID="32" presetClass="emph" presetSubtype="0" fill="hold" nodeType="afterEffect">
                                  <p:stCondLst>
                                    <p:cond delay="0"/>
                                  </p:stCondLst>
                                  <p:childTnLst>
                                    <p:animRot by="120000">
                                      <p:cBhvr>
                                        <p:cTn id="24" dur="100" fill="hold">
                                          <p:stCondLst>
                                            <p:cond delay="0"/>
                                          </p:stCondLst>
                                        </p:cTn>
                                        <p:tgtEl>
                                          <p:spTgt spid="10"/>
                                        </p:tgtEl>
                                        <p:attrNameLst>
                                          <p:attrName>r</p:attrName>
                                        </p:attrNameLst>
                                      </p:cBhvr>
                                    </p:animRot>
                                    <p:animRot by="-240000">
                                      <p:cBhvr>
                                        <p:cTn id="25" dur="200" fill="hold">
                                          <p:stCondLst>
                                            <p:cond delay="200"/>
                                          </p:stCondLst>
                                        </p:cTn>
                                        <p:tgtEl>
                                          <p:spTgt spid="10"/>
                                        </p:tgtEl>
                                        <p:attrNameLst>
                                          <p:attrName>r</p:attrName>
                                        </p:attrNameLst>
                                      </p:cBhvr>
                                    </p:animRot>
                                    <p:animRot by="240000">
                                      <p:cBhvr>
                                        <p:cTn id="26" dur="200" fill="hold">
                                          <p:stCondLst>
                                            <p:cond delay="400"/>
                                          </p:stCondLst>
                                        </p:cTn>
                                        <p:tgtEl>
                                          <p:spTgt spid="10"/>
                                        </p:tgtEl>
                                        <p:attrNameLst>
                                          <p:attrName>r</p:attrName>
                                        </p:attrNameLst>
                                      </p:cBhvr>
                                    </p:animRot>
                                    <p:animRot by="-240000">
                                      <p:cBhvr>
                                        <p:cTn id="27" dur="200" fill="hold">
                                          <p:stCondLst>
                                            <p:cond delay="600"/>
                                          </p:stCondLst>
                                        </p:cTn>
                                        <p:tgtEl>
                                          <p:spTgt spid="10"/>
                                        </p:tgtEl>
                                        <p:attrNameLst>
                                          <p:attrName>r</p:attrName>
                                        </p:attrNameLst>
                                      </p:cBhvr>
                                    </p:animRot>
                                    <p:animRot by="120000">
                                      <p:cBhvr>
                                        <p:cTn id="28" dur="200" fill="hold">
                                          <p:stCondLst>
                                            <p:cond delay="800"/>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1" grpId="0"/>
      <p:bldP spid="2" grpId="0" animBg="1"/>
    </p:bldLst>
  </p:timing>
</p:sld>
</file>

<file path=ppt/theme/theme1.xml><?xml version="1.0" encoding="utf-8"?>
<a:theme xmlns:a="http://schemas.openxmlformats.org/drawingml/2006/main" name="Office Theme">
  <a:themeElements>
    <a:clrScheme name="Twinkl Template">
      <a:dk1>
        <a:srgbClr val="1C1C1C"/>
      </a:dk1>
      <a:lt1>
        <a:sysClr val="window" lastClr="FFFFFF"/>
      </a:lt1>
      <a:dk2>
        <a:srgbClr val="4A4A4A"/>
      </a:dk2>
      <a:lt2>
        <a:srgbClr val="F4F2F2"/>
      </a:lt2>
      <a:accent1>
        <a:srgbClr val="E34192"/>
      </a:accent1>
      <a:accent2>
        <a:srgbClr val="EB8634"/>
      </a:accent2>
      <a:accent3>
        <a:srgbClr val="E6C734"/>
      </a:accent3>
      <a:accent4>
        <a:srgbClr val="79AD42"/>
      </a:accent4>
      <a:accent5>
        <a:srgbClr val="23A7F9"/>
      </a:accent5>
      <a:accent6>
        <a:srgbClr val="954EBE"/>
      </a:accent6>
      <a:hlink>
        <a:srgbClr val="23A7F9"/>
      </a:hlink>
      <a:folHlink>
        <a:srgbClr val="757070"/>
      </a:folHlink>
    </a:clrScheme>
    <a:fontScheme name="Custom 1">
      <a:majorFont>
        <a:latin typeface="Twinkl Sb"/>
        <a:ea typeface=""/>
        <a:cs typeface=""/>
      </a:majorFont>
      <a:minorFont>
        <a:latin typeface="Twink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18A0DB"/>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owerPoint Template.potx" id="{8C058020-CE1A-4275-96FF-3E9B179AFEF1}" vid="{BE2BE99D-79A1-4F73-BB89-E052F53DA92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PowerPoint Template</Template>
  <TotalTime>162</TotalTime>
  <Words>735</Words>
  <Application>Microsoft Office PowerPoint</Application>
  <PresentationFormat>On-screen Show (4:3)</PresentationFormat>
  <Paragraphs>131</Paragraphs>
  <Slides>23</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23</vt:i4>
      </vt:variant>
    </vt:vector>
  </HeadingPairs>
  <TitlesOfParts>
    <vt:vector size="28" baseType="lpstr">
      <vt:lpstr>Calibri</vt:lpstr>
      <vt:lpstr>Twinkl</vt:lpstr>
      <vt:lpstr>Arial</vt:lpstr>
      <vt:lpstr>Roboto</vt:lpstr>
      <vt:lpstr>Office Theme</vt:lpstr>
      <vt:lpstr>PowerPoint Presentation</vt:lpstr>
      <vt:lpstr>Disclaimer/s</vt:lpstr>
      <vt:lpstr>PowerPoint Presentation</vt:lpstr>
      <vt:lpstr>PowerPoint Presentation</vt:lpstr>
      <vt:lpstr>How many passengers are on this bus?  </vt:lpstr>
      <vt:lpstr>How many passengers are on this bus? </vt:lpstr>
      <vt:lpstr>How many passengers are on this bus?</vt:lpstr>
      <vt:lpstr>How many passengers are on this bus? </vt:lpstr>
      <vt:lpstr>How many passengers are on this bus?</vt:lpstr>
      <vt:lpstr>How many passengers are on this bus?</vt:lpstr>
      <vt:lpstr>How many passengers are on this bus?</vt:lpstr>
      <vt:lpstr>How many passengers are on this bus?</vt:lpstr>
      <vt:lpstr>How many passengers are on this bus?</vt:lpstr>
      <vt:lpstr>How many passengers are on this bus?</vt:lpstr>
      <vt:lpstr>Let’s look at the buses we saw today. What do you notice about these buses?</vt:lpstr>
      <vt:lpstr>The buses are all carrying odd numbers of passengers. When grouped into pairs, there is one left over.</vt:lpstr>
      <vt:lpstr>Let’s look at the other buses we saw today. What do you notice about these buses?</vt:lpstr>
      <vt:lpstr>These buses are all carrying even numbers of passengers. The passengers can be grouped into pairs, with none left over.</vt:lpstr>
      <vt:lpstr>Watch as the buses drive past. See if you can spot any patterns on the number line.</vt:lpstr>
      <vt:lpstr>We saw a lot of buses today.</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Guidance</dc:title>
  <dc:creator>Faye Leather</dc:creator>
  <cp:lastModifiedBy>Lauren Boardman</cp:lastModifiedBy>
  <cp:revision>20</cp:revision>
  <dcterms:created xsi:type="dcterms:W3CDTF">2021-05-17T12:24:46Z</dcterms:created>
  <dcterms:modified xsi:type="dcterms:W3CDTF">2022-06-28T16:26:03Z</dcterms:modified>
</cp:coreProperties>
</file>