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DA734-96D4-4FA7-B570-281C6E700E72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3365A1-7D18-4325-955C-7A4757740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846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965F0-3787-4A92-A93E-14D14595A2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469895-1B64-4EE5-9E2F-52E1D0F68F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A9465-4535-4A6D-934F-1111747AA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2089B-16A2-4273-BBF1-916091DE4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328F5-D37C-4C93-8314-E56E26C86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346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0B33D-1E81-4F3D-A42E-CF8421E6C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E74D4-E6ED-4F04-840E-37BC147A7F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0C38A-D2EC-4E66-A83E-0F0A6CCCE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3EE4D-4647-48A4-98C5-6276AA782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6F5F05-21EE-441D-BDB8-38651BE1B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562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07259B-2C26-40EC-BF59-E898C7D0EF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E309D8-F740-428B-BB10-CDE860FCEA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845FA5-01D8-4FFD-9CFE-8A010B385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8F366C-394A-4FF5-8ADD-1872E8D25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43BBDA-7CBE-4ACA-A92D-443140C0F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719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6A44A-21AF-44EA-B0BF-5B55CEA4E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7501C-8C1C-4EEC-BF51-D137812C5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15E7A-4976-4DE9-B209-E774CF491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13DF16-038E-409B-93FB-9BF4E2E52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67A14-AF47-4ADC-B1E4-C7364165C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476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86CB3-CED3-4B4F-975D-87BE37361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25AFAD-96C5-44FA-B4AC-97055DF7F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677B46-9856-40B1-BBA0-20965F6CD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21B2A-E520-4E19-9DAC-330D5AF6D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590CF-71A0-495A-BE69-54D42478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089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A177D-57BA-40B9-9F87-FD9AA0424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7F21B-D5BA-4E53-8D7B-B4388267B4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6193D1-3CF9-4FB2-AFAF-2D6A107550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0E7DAE-670B-45A4-A0BF-13BC5B985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2186B0-02D9-425C-B3E4-A5093E141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7546BD-4411-4CDA-9EEE-927BC1711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618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05056-2C83-4CF3-A970-A7C5342D1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D502CF-7ED3-471E-9777-CAAC582C27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AFC60F-3412-4917-AC37-7AD07DB84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83E212-8414-4998-ACD7-4D4861AFF1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193BEF-67CB-42E0-84EF-88B5D173D7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B3ADC7-EA91-4C5C-BB83-95763D35F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57537C-3B90-41F2-970A-251121790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3A86C8-90B0-41D2-BF71-5C9A94A5D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791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BCC77-A177-469F-B7AE-4B24461AD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316A05-B4A1-42CF-9C36-B2DAB489C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F20B6E-74E6-435A-89B6-6FE64AD0E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956B31-E691-4689-A008-61430056C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251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703AAE-0A91-4900-BCD1-AA1129658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444BC7-9533-4330-A325-82676BCC8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91312E-2042-43AF-A549-E040477B6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516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AE06F-6E1C-4B18-BA40-27C99C341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DF1CA7-C405-45FC-B74D-3BE56975D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D6BE09-96ED-471D-99F1-5CA83F1471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3CA02E-85A8-494A-A813-96A275239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181E38-4E0D-46AF-BF12-D9529CC66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CD6EA-B312-404B-825E-FDD40CB04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666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27589-1C42-4066-8A81-DBE7EDB5C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EC7445-E493-48DC-9FB7-A8247E5495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4E3FDB-2B5B-4423-9C3D-3EA6805FE7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D5906-A198-448A-84A2-8F3CB1CE7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985421-D475-48E2-AD58-F86107EAD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76D395-3E29-4E7A-AC6C-0095169ED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825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ECAD44-0038-4EAA-A1CD-8D6E60C60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8AA060-E874-48DE-AA47-C701A2EF2A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63BFD4-3A9D-4DA0-BA9B-8EF0E2AFB1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2A225D-FCA9-4467-9540-CF8219ECA0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D0992-4F0C-4D52-B1B0-0BD83BD6BA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45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T1PtaRA7Z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n the Moon by Anna Milbourne">
            <a:extLst>
              <a:ext uri="{FF2B5EF4-FFF2-40B4-BE49-F238E27FC236}">
                <a16:creationId xmlns:a16="http://schemas.microsoft.com/office/drawing/2014/main" id="{28D99C75-0A8C-4583-8F3B-84C7081D36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180" y="74160"/>
            <a:ext cx="4297539" cy="6501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7ADEEFA-A37C-4289-A6D1-09C01FA0FA92}"/>
              </a:ext>
            </a:extLst>
          </p:cNvPr>
          <p:cNvSpPr txBox="1"/>
          <p:nvPr/>
        </p:nvSpPr>
        <p:spPr>
          <a:xfrm>
            <a:off x="225778" y="203200"/>
            <a:ext cx="47639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u="sng" dirty="0">
                <a:latin typeface="HfW precursive" panose="00000500000000000000" pitchFamily="2" charset="0"/>
              </a:rPr>
              <a:t>Thursday 7</a:t>
            </a:r>
            <a:r>
              <a:rPr lang="en-GB" sz="2000" u="sng" baseline="30000" dirty="0">
                <a:latin typeface="HfW precursive" panose="00000500000000000000" pitchFamily="2" charset="0"/>
              </a:rPr>
              <a:t>th</a:t>
            </a:r>
            <a:r>
              <a:rPr lang="en-GB" sz="2000" u="sng" dirty="0">
                <a:latin typeface="HfW precursive" panose="00000500000000000000" pitchFamily="2" charset="0"/>
              </a:rPr>
              <a:t> July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10D7B7F-50E0-49DC-809E-E7A2EF369CEE}"/>
              </a:ext>
            </a:extLst>
          </p:cNvPr>
          <p:cNvSpPr txBox="1"/>
          <p:nvPr/>
        </p:nvSpPr>
        <p:spPr>
          <a:xfrm>
            <a:off x="225778" y="954156"/>
            <a:ext cx="64690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Today we are going to think about what it would be like to be an astronaut.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9058EBD-2846-42DE-962C-75E7399D8909}"/>
              </a:ext>
            </a:extLst>
          </p:cNvPr>
          <p:cNvSpPr txBox="1"/>
          <p:nvPr/>
        </p:nvSpPr>
        <p:spPr>
          <a:xfrm>
            <a:off x="1386600" y="2108958"/>
            <a:ext cx="37101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Watch the clip below.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07E66CD-71C4-4656-A56B-F6FD1B09DC4B}"/>
              </a:ext>
            </a:extLst>
          </p:cNvPr>
          <p:cNvSpPr/>
          <p:nvPr/>
        </p:nvSpPr>
        <p:spPr>
          <a:xfrm>
            <a:off x="412320" y="289442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hlinkClick r:id="rId3"/>
              </a:rPr>
              <a:t>Astronauts! Fun Astronaut Facts for </a:t>
            </a:r>
            <a:r>
              <a:rPr lang="en-GB" dirty="0" err="1">
                <a:hlinkClick r:id="rId3"/>
              </a:rPr>
              <a:t>Preschoolers</a:t>
            </a:r>
            <a:r>
              <a:rPr lang="en-GB" dirty="0">
                <a:hlinkClick r:id="rId3"/>
              </a:rPr>
              <a:t> and Toddlers - YouTube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3DA5B3-4489-48CC-9F3A-E35691F60E69}"/>
              </a:ext>
            </a:extLst>
          </p:cNvPr>
          <p:cNvSpPr txBox="1"/>
          <p:nvPr/>
        </p:nvSpPr>
        <p:spPr>
          <a:xfrm>
            <a:off x="412320" y="4978054"/>
            <a:ext cx="5988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Would you like to be an astronaut?</a:t>
            </a:r>
          </a:p>
        </p:txBody>
      </p:sp>
    </p:spTree>
    <p:extLst>
      <p:ext uri="{BB962C8B-B14F-4D97-AF65-F5344CB8AC3E}">
        <p14:creationId xmlns:p14="http://schemas.microsoft.com/office/powerpoint/2010/main" val="3331614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7876DE5-61D0-4C11-A2D0-848409B79594}"/>
              </a:ext>
            </a:extLst>
          </p:cNvPr>
          <p:cNvSpPr txBox="1"/>
          <p:nvPr/>
        </p:nvSpPr>
        <p:spPr>
          <a:xfrm>
            <a:off x="388500" y="439183"/>
            <a:ext cx="1141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Let’s make a list of words and phrases that we could use to describe Astronauts.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11931F-B3B9-4A83-B679-2CD550693B0F}"/>
              </a:ext>
            </a:extLst>
          </p:cNvPr>
          <p:cNvSpPr txBox="1"/>
          <p:nvPr/>
        </p:nvSpPr>
        <p:spPr>
          <a:xfrm>
            <a:off x="2557669" y="1270180"/>
            <a:ext cx="8759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What do they need to do?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282B6A-5351-421E-9503-3AC073B24E09}"/>
              </a:ext>
            </a:extLst>
          </p:cNvPr>
          <p:cNvSpPr txBox="1"/>
          <p:nvPr/>
        </p:nvSpPr>
        <p:spPr>
          <a:xfrm>
            <a:off x="5532782" y="1870344"/>
            <a:ext cx="6433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What are they like? (qualities)</a:t>
            </a:r>
          </a:p>
        </p:txBody>
      </p:sp>
      <p:pic>
        <p:nvPicPr>
          <p:cNvPr id="1026" name="Picture 2" descr="27 Insane Things Astronauts Have to Do | Best Life">
            <a:extLst>
              <a:ext uri="{FF2B5EF4-FFF2-40B4-BE49-F238E27FC236}">
                <a16:creationId xmlns:a16="http://schemas.microsoft.com/office/drawing/2014/main" id="{74D9C6E8-A783-4DCC-9AB8-6B778DE5A1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9756" y="2599132"/>
            <a:ext cx="4492487" cy="2527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157DC10-58B2-45FA-8EA5-FF031E0DD205}"/>
              </a:ext>
            </a:extLst>
          </p:cNvPr>
          <p:cNvSpPr txBox="1"/>
          <p:nvPr/>
        </p:nvSpPr>
        <p:spPr>
          <a:xfrm>
            <a:off x="289109" y="5587820"/>
            <a:ext cx="114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HfW precursive" panose="00000500000000000000" pitchFamily="2" charset="0"/>
              </a:rPr>
              <a:t>Write a sentence to describe an Astronaut. </a:t>
            </a:r>
          </a:p>
        </p:txBody>
      </p:sp>
    </p:spTree>
    <p:extLst>
      <p:ext uri="{BB962C8B-B14F-4D97-AF65-F5344CB8AC3E}">
        <p14:creationId xmlns:p14="http://schemas.microsoft.com/office/powerpoint/2010/main" val="1392992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83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HfW precursive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Shauna Brady</dc:creator>
  <cp:lastModifiedBy>Lauren Boardman</cp:lastModifiedBy>
  <cp:revision>8</cp:revision>
  <dcterms:created xsi:type="dcterms:W3CDTF">2021-06-29T08:12:54Z</dcterms:created>
  <dcterms:modified xsi:type="dcterms:W3CDTF">2022-06-28T16:27:06Z</dcterms:modified>
</cp:coreProperties>
</file>