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9" autoAdjust="0"/>
    <p:restoredTop sz="94660"/>
  </p:normalViewPr>
  <p:slideViewPr>
    <p:cSldViewPr snapToGrid="0">
      <p:cViewPr varScale="1">
        <p:scale>
          <a:sx n="72" d="100"/>
          <a:sy n="72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4965F0-3787-4A92-A93E-14D14595A2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469895-1B64-4EE5-9E2F-52E1D0F68F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2A9465-4535-4A6D-934F-1111747AA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BCC8D-F7E8-4410-8BC8-3CAAA1B1AEC4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E2089B-16A2-4273-BBF1-916091DE46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3328F5-D37C-4C93-8314-E56E26C864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7A4C8-E10F-4368-9674-C0E507A987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23468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50B33D-1E81-4F3D-A42E-CF8421E6C5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6E74D4-E6ED-4F04-840E-37BC147A7F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E0C38A-D2EC-4E66-A83E-0F0A6CCCEB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BCC8D-F7E8-4410-8BC8-3CAAA1B1AEC4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03EE4D-4647-48A4-98C5-6276AA782C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6F5F05-21EE-441D-BDB8-38651BE1B8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7A4C8-E10F-4368-9674-C0E507A987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95622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907259B-2C26-40EC-BF59-E898C7D0EF2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E309D8-F740-428B-BB10-CDE860FCEA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845FA5-01D8-4FFD-9CFE-8A010B385E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BCC8D-F7E8-4410-8BC8-3CAAA1B1AEC4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8F366C-394A-4FF5-8ADD-1872E8D25B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43BBDA-7CBE-4ACA-A92D-443140C0FC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7A4C8-E10F-4368-9674-C0E507A987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5719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66A44A-21AF-44EA-B0BF-5B55CEA4E8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97501C-8C1C-4EEC-BF51-D137812C55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215E7A-4976-4DE9-B209-E774CF491D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BCC8D-F7E8-4410-8BC8-3CAAA1B1AEC4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13DF16-038E-409B-93FB-9BF4E2E52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367A14-AF47-4ADC-B1E4-C7364165C8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7A4C8-E10F-4368-9674-C0E507A987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94765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086CB3-CED3-4B4F-975D-87BE373617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25AFAD-96C5-44FA-B4AC-97055DF7F3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677B46-9856-40B1-BBA0-20965F6CDB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BCC8D-F7E8-4410-8BC8-3CAAA1B1AEC4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B21B2A-E520-4E19-9DAC-330D5AF6D1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A590CF-71A0-495A-BE69-54D424781B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7A4C8-E10F-4368-9674-C0E507A987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9089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8A177D-57BA-40B9-9F87-FD9AA0424A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17F21B-D5BA-4E53-8D7B-B4388267B4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6193D1-3CF9-4FB2-AFAF-2D6A107550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0E7DAE-670B-45A4-A0BF-13BC5B9853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BCC8D-F7E8-4410-8BC8-3CAAA1B1AEC4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2186B0-02D9-425C-B3E4-A5093E141A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7546BD-4411-4CDA-9EEE-927BC1711B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7A4C8-E10F-4368-9674-C0E507A987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56180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305056-2C83-4CF3-A970-A7C5342D10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D502CF-7ED3-471E-9777-CAAC582C27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AFC60F-3412-4917-AC37-7AD07DB84C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183E212-8414-4998-ACD7-4D4861AFF1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6193BEF-67CB-42E0-84EF-88B5D173D7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DB3ADC7-EA91-4C5C-BB83-95763D35F4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BCC8D-F7E8-4410-8BC8-3CAAA1B1AEC4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657537C-3B90-41F2-970A-2511217903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C3A86C8-90B0-41D2-BF71-5C9A94A5D2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7A4C8-E10F-4368-9674-C0E507A987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3791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CBCC77-A177-469F-B7AE-4B24461AD9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316A05-B4A1-42CF-9C36-B2DAB489C4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BCC8D-F7E8-4410-8BC8-3CAAA1B1AEC4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F20B6E-74E6-435A-89B6-6FE64AD0EC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956B31-E691-4689-A008-61430056C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7A4C8-E10F-4368-9674-C0E507A987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22518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7703AAE-0A91-4900-BCD1-AA1129658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BCC8D-F7E8-4410-8BC8-3CAAA1B1AEC4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D444BC7-9533-4330-A325-82676BCC8C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91312E-2042-43AF-A549-E040477B62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7A4C8-E10F-4368-9674-C0E507A987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0516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DAE06F-6E1C-4B18-BA40-27C99C341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DF1CA7-C405-45FC-B74D-3BE56975DA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ED6BE09-96ED-471D-99F1-5CA83F1471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3CA02E-85A8-494A-A813-96A275239B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BCC8D-F7E8-4410-8BC8-3CAAA1B1AEC4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181E38-4E0D-46AF-BF12-D9529CC66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1CD6EA-B312-404B-825E-FDD40CB04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7A4C8-E10F-4368-9674-C0E507A987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06663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827589-1C42-4066-8A81-DBE7EDB5C8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3EC7445-E493-48DC-9FB7-A8247E5495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4E3FDB-2B5B-4423-9C3D-3EA6805FE7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AD5906-A198-448A-84A2-8F3CB1CE7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BCC8D-F7E8-4410-8BC8-3CAAA1B1AEC4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985421-D475-48E2-AD58-F86107EAD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76D395-3E29-4E7A-AC6C-0095169ED2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7A4C8-E10F-4368-9674-C0E507A987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98259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1ECAD44-0038-4EAA-A1CD-8D6E60C609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8AA060-E874-48DE-AA47-C701A2EF2A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63BFD4-3A9D-4DA0-BA9B-8EF0E2AFB1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FBCC8D-F7E8-4410-8BC8-3CAAA1B1AEC4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2A225D-FCA9-4467-9540-CF8219ECA0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AD0992-4F0C-4D52-B1B0-0BD83BD6BA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67A4C8-E10F-4368-9674-C0E507A987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5454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2iSZMv64wuU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On the Moon by Anna Milbourne">
            <a:extLst>
              <a:ext uri="{FF2B5EF4-FFF2-40B4-BE49-F238E27FC236}">
                <a16:creationId xmlns:a16="http://schemas.microsoft.com/office/drawing/2014/main" id="{28D99C75-0A8C-4583-8F3B-84C7081D36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9548" y="178473"/>
            <a:ext cx="4297539" cy="6501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7ADEEFA-A37C-4289-A6D1-09C01FA0FA92}"/>
              </a:ext>
            </a:extLst>
          </p:cNvPr>
          <p:cNvSpPr txBox="1"/>
          <p:nvPr/>
        </p:nvSpPr>
        <p:spPr>
          <a:xfrm>
            <a:off x="225778" y="203200"/>
            <a:ext cx="47639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u="sng" dirty="0">
                <a:latin typeface="HfW precursive" panose="00000500000000000000" pitchFamily="2" charset="0"/>
              </a:rPr>
              <a:t>Wednesday 6</a:t>
            </a:r>
            <a:r>
              <a:rPr lang="en-GB" sz="2000" u="sng" baseline="30000" dirty="0">
                <a:latin typeface="HfW precursive" panose="00000500000000000000" pitchFamily="2" charset="0"/>
              </a:rPr>
              <a:t>th</a:t>
            </a:r>
            <a:r>
              <a:rPr lang="en-GB" sz="2000" u="sng" dirty="0">
                <a:latin typeface="HfW precursive" panose="00000500000000000000" pitchFamily="2" charset="0"/>
              </a:rPr>
              <a:t> July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E1DBB6F-900A-46A1-B389-86E06C550E57}"/>
              </a:ext>
            </a:extLst>
          </p:cNvPr>
          <p:cNvSpPr txBox="1"/>
          <p:nvPr/>
        </p:nvSpPr>
        <p:spPr>
          <a:xfrm>
            <a:off x="228579" y="1113130"/>
            <a:ext cx="640718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HfW precursive" panose="00000500000000000000" pitchFamily="2" charset="0"/>
              </a:rPr>
              <a:t>Today we are going to watch some this video of the moon.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CD74D96-C80A-4A9D-971F-9D8E657CCE07}"/>
              </a:ext>
            </a:extLst>
          </p:cNvPr>
          <p:cNvSpPr txBox="1"/>
          <p:nvPr/>
        </p:nvSpPr>
        <p:spPr>
          <a:xfrm>
            <a:off x="282365" y="2509079"/>
            <a:ext cx="6407183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HfW precursive" panose="00000500000000000000" pitchFamily="2" charset="0"/>
              </a:rPr>
              <a:t>It will show us what it would look like if we were on the moon. </a:t>
            </a:r>
            <a:br>
              <a:rPr lang="en-GB" sz="2000" dirty="0">
                <a:latin typeface="HfW precursive" panose="00000500000000000000" pitchFamily="2" charset="0"/>
              </a:rPr>
            </a:br>
            <a:br>
              <a:rPr lang="en-GB" sz="2000" dirty="0">
                <a:latin typeface="HfW precursive" panose="00000500000000000000" pitchFamily="2" charset="0"/>
              </a:rPr>
            </a:br>
            <a:r>
              <a:rPr lang="en-GB" sz="2000" dirty="0">
                <a:latin typeface="HfW precursive" panose="00000500000000000000" pitchFamily="2" charset="0"/>
              </a:rPr>
              <a:t>Try to think of some words to describe it, then we will share with our partners.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27305D2-327B-4286-9C78-9C9BE4799120}"/>
              </a:ext>
            </a:extLst>
          </p:cNvPr>
          <p:cNvSpPr/>
          <p:nvPr/>
        </p:nvSpPr>
        <p:spPr>
          <a:xfrm>
            <a:off x="842281" y="5225245"/>
            <a:ext cx="496217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>
                <a:latin typeface="HfW precursive" panose="00000500000000000000" pitchFamily="2" charset="0"/>
                <a:hlinkClick r:id="rId3"/>
              </a:rPr>
              <a:t>NASA | Tour of the Moon - YouTube</a:t>
            </a:r>
            <a:endParaRPr lang="en-GB" sz="2400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16148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5A20B8C-AAA7-43D8-A95C-02D633939CD5}"/>
              </a:ext>
            </a:extLst>
          </p:cNvPr>
          <p:cNvSpPr txBox="1"/>
          <p:nvPr/>
        </p:nvSpPr>
        <p:spPr>
          <a:xfrm>
            <a:off x="437321" y="374689"/>
            <a:ext cx="113173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HfW precursive" panose="00000500000000000000" pitchFamily="2" charset="0"/>
              </a:rPr>
              <a:t>Let’s share some words that we would use to describe the moon. </a:t>
            </a:r>
          </a:p>
        </p:txBody>
      </p:sp>
      <p:pic>
        <p:nvPicPr>
          <p:cNvPr id="2056" name="Picture 8" descr="For sale: The Moon | TheHill">
            <a:extLst>
              <a:ext uri="{FF2B5EF4-FFF2-40B4-BE49-F238E27FC236}">
                <a16:creationId xmlns:a16="http://schemas.microsoft.com/office/drawing/2014/main" id="{2FA58256-DA86-4E6E-8BC7-5AC164D85F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623" y="1109663"/>
            <a:ext cx="4508430" cy="30038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907A4085-64DA-45FB-8F33-45DB298316E9}"/>
              </a:ext>
            </a:extLst>
          </p:cNvPr>
          <p:cNvSpPr txBox="1"/>
          <p:nvPr/>
        </p:nvSpPr>
        <p:spPr>
          <a:xfrm>
            <a:off x="874643" y="5880967"/>
            <a:ext cx="113173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HfW precursive" panose="00000500000000000000" pitchFamily="2" charset="0"/>
              </a:rPr>
              <a:t>Let’s put some of these words into a sentence.</a:t>
            </a:r>
          </a:p>
        </p:txBody>
      </p:sp>
    </p:spTree>
    <p:extLst>
      <p:ext uri="{BB962C8B-B14F-4D97-AF65-F5344CB8AC3E}">
        <p14:creationId xmlns:p14="http://schemas.microsoft.com/office/powerpoint/2010/main" val="13929927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83</Words>
  <Application>Microsoft Office PowerPoint</Application>
  <PresentationFormat>Widescreen</PresentationFormat>
  <Paragraphs>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HfW precursive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Shauna Brady</dc:creator>
  <cp:lastModifiedBy>Lauren Boardman</cp:lastModifiedBy>
  <cp:revision>5</cp:revision>
  <dcterms:created xsi:type="dcterms:W3CDTF">2021-06-29T08:12:54Z</dcterms:created>
  <dcterms:modified xsi:type="dcterms:W3CDTF">2022-06-28T16:25:20Z</dcterms:modified>
</cp:coreProperties>
</file>