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29" autoAdjust="0"/>
    <p:restoredTop sz="94660"/>
  </p:normalViewPr>
  <p:slideViewPr>
    <p:cSldViewPr snapToGrid="0">
      <p:cViewPr varScale="1">
        <p:scale>
          <a:sx n="72" d="100"/>
          <a:sy n="72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4965F0-3787-4A92-A93E-14D14595A2D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7469895-1B64-4EE5-9E2F-52E1D0F68FF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F2A9465-4535-4A6D-934F-1111747AAA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FBCC8D-F7E8-4410-8BC8-3CAAA1B1AEC4}" type="datetimeFigureOut">
              <a:rPr lang="en-GB" smtClean="0"/>
              <a:t>28/06/2022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EE2089B-16A2-4273-BBF1-916091DE46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13328F5-D37C-4C93-8314-E56E26C864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67A4C8-E10F-4368-9674-C0E507A987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123468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50B33D-1E81-4F3D-A42E-CF8421E6C5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C6E74D4-E6ED-4F04-840E-37BC147A7F5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BE0C38A-D2EC-4E66-A83E-0F0A6CCCEB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FBCC8D-F7E8-4410-8BC8-3CAAA1B1AEC4}" type="datetimeFigureOut">
              <a:rPr lang="en-GB" smtClean="0"/>
              <a:t>28/06/2022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03EE4D-4647-48A4-98C5-6276AA782C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6F5F05-21EE-441D-BDB8-38651BE1B8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67A4C8-E10F-4368-9674-C0E507A987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195622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907259B-2C26-40EC-BF59-E898C7D0EF2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1E309D8-F740-428B-BB10-CDE860FCEA4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A845FA5-01D8-4FFD-9CFE-8A010B385E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FBCC8D-F7E8-4410-8BC8-3CAAA1B1AEC4}" type="datetimeFigureOut">
              <a:rPr lang="en-GB" smtClean="0"/>
              <a:t>28/06/2022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78F366C-394A-4FF5-8ADD-1872E8D25B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C43BBDA-7CBE-4ACA-A92D-443140C0FC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67A4C8-E10F-4368-9674-C0E507A987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357199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66A44A-21AF-44EA-B0BF-5B55CEA4E8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97501C-8C1C-4EEC-BF51-D137812C554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F215E7A-4976-4DE9-B209-E774CF491D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FBCC8D-F7E8-4410-8BC8-3CAAA1B1AEC4}" type="datetimeFigureOut">
              <a:rPr lang="en-GB" smtClean="0"/>
              <a:t>28/06/2022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B13DF16-038E-409B-93FB-9BF4E2E529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A367A14-AF47-4ADC-B1E4-C7364165C8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67A4C8-E10F-4368-9674-C0E507A987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494765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086CB3-CED3-4B4F-975D-87BE373617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725AFAD-96C5-44FA-B4AC-97055DF7F3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D677B46-9856-40B1-BBA0-20965F6CDB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FBCC8D-F7E8-4410-8BC8-3CAAA1B1AEC4}" type="datetimeFigureOut">
              <a:rPr lang="en-GB" smtClean="0"/>
              <a:t>28/06/2022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3B21B2A-E520-4E19-9DAC-330D5AF6D1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CA590CF-71A0-495A-BE69-54D424781B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67A4C8-E10F-4368-9674-C0E507A987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690891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8A177D-57BA-40B9-9F87-FD9AA0424A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17F21B-D5BA-4E53-8D7B-B4388267B4F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06193D1-3CF9-4FB2-AFAF-2D6A1075504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60E7DAE-670B-45A4-A0BF-13BC5B9853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FBCC8D-F7E8-4410-8BC8-3CAAA1B1AEC4}" type="datetimeFigureOut">
              <a:rPr lang="en-GB" smtClean="0"/>
              <a:t>28/06/2022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D2186B0-02D9-425C-B3E4-A5093E141A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07546BD-4411-4CDA-9EEE-927BC1711B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67A4C8-E10F-4368-9674-C0E507A987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956180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305056-2C83-4CF3-A970-A7C5342D10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CD502CF-7ED3-471E-9777-CAAC582C275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2AFC60F-3412-4917-AC37-7AD07DB84C3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183E212-8414-4998-ACD7-4D4861AFF10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6193BEF-67CB-42E0-84EF-88B5D173D7C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DB3ADC7-EA91-4C5C-BB83-95763D35F4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FBCC8D-F7E8-4410-8BC8-3CAAA1B1AEC4}" type="datetimeFigureOut">
              <a:rPr lang="en-GB" smtClean="0"/>
              <a:t>28/06/2022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657537C-3B90-41F2-970A-2511217903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C3A86C8-90B0-41D2-BF71-5C9A94A5D2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67A4C8-E10F-4368-9674-C0E507A987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737919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CBCC77-A177-469F-B7AE-4B24461AD9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3316A05-B4A1-42CF-9C36-B2DAB489C4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FBCC8D-F7E8-4410-8BC8-3CAAA1B1AEC4}" type="datetimeFigureOut">
              <a:rPr lang="en-GB" smtClean="0"/>
              <a:t>28/06/2022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DF20B6E-74E6-435A-89B6-6FE64AD0EC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7956B31-E691-4689-A008-61430056CF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67A4C8-E10F-4368-9674-C0E507A987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222518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7703AAE-0A91-4900-BCD1-AA11296584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FBCC8D-F7E8-4410-8BC8-3CAAA1B1AEC4}" type="datetimeFigureOut">
              <a:rPr lang="en-GB" smtClean="0"/>
              <a:t>28/06/2022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D444BC7-9533-4330-A325-82676BCC8C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191312E-2042-43AF-A549-E040477B62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67A4C8-E10F-4368-9674-C0E507A987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605165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DAE06F-6E1C-4B18-BA40-27C99C341D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DF1CA7-C405-45FC-B74D-3BE56975DA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ED6BE09-96ED-471D-99F1-5CA83F1471F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23CA02E-85A8-494A-A813-96A275239B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FBCC8D-F7E8-4410-8BC8-3CAAA1B1AEC4}" type="datetimeFigureOut">
              <a:rPr lang="en-GB" smtClean="0"/>
              <a:t>28/06/2022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4181E38-4E0D-46AF-BF12-D9529CC667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E1CD6EA-B312-404B-825E-FDD40CB043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67A4C8-E10F-4368-9674-C0E507A987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806663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827589-1C42-4066-8A81-DBE7EDB5C8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3EC7445-E493-48DC-9FB7-A8247E54954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14E3FDB-2B5B-4423-9C3D-3EA6805FE7D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3AD5906-A198-448A-84A2-8F3CB1CE7D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FBCC8D-F7E8-4410-8BC8-3CAAA1B1AEC4}" type="datetimeFigureOut">
              <a:rPr lang="en-GB" smtClean="0"/>
              <a:t>28/06/2022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6985421-D475-48E2-AD58-F86107EAD6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B76D395-3E29-4E7A-AC6C-0095169ED2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67A4C8-E10F-4368-9674-C0E507A987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998259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1ECAD44-0038-4EAA-A1CD-8D6E60C609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A8AA060-E874-48DE-AA47-C701A2EF2AD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263BFD4-3A9D-4DA0-BA9B-8EF0E2AFB1B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FBCC8D-F7E8-4410-8BC8-3CAAA1B1AEC4}" type="datetimeFigureOut">
              <a:rPr lang="en-GB" smtClean="0"/>
              <a:t>28/06/2022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82A225D-FCA9-4467-9540-CF8219ECA01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9AD0992-4F0C-4D52-B1B0-0BD83BD6BA2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67A4C8-E10F-4368-9674-C0E507A987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654543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On the Moon by Anna Milbourne">
            <a:extLst>
              <a:ext uri="{FF2B5EF4-FFF2-40B4-BE49-F238E27FC236}">
                <a16:creationId xmlns:a16="http://schemas.microsoft.com/office/drawing/2014/main" id="{28D99C75-0A8C-4583-8F3B-84C7081D36C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89548" y="178473"/>
            <a:ext cx="4297539" cy="65010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F7ADEEFA-A37C-4289-A6D1-09C01FA0FA92}"/>
              </a:ext>
            </a:extLst>
          </p:cNvPr>
          <p:cNvSpPr txBox="1"/>
          <p:nvPr/>
        </p:nvSpPr>
        <p:spPr>
          <a:xfrm>
            <a:off x="225778" y="203200"/>
            <a:ext cx="476391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u="sng" dirty="0">
                <a:latin typeface="HfW precursive" panose="00000500000000000000" pitchFamily="2" charset="0"/>
              </a:rPr>
              <a:t>Monday 4</a:t>
            </a:r>
            <a:r>
              <a:rPr lang="en-GB" sz="2000" u="sng" baseline="30000" dirty="0">
                <a:latin typeface="HfW precursive" panose="00000500000000000000" pitchFamily="2" charset="0"/>
              </a:rPr>
              <a:t>th</a:t>
            </a:r>
            <a:r>
              <a:rPr lang="en-GB" sz="2000" u="sng" dirty="0">
                <a:latin typeface="HfW precursive" panose="00000500000000000000" pitchFamily="2" charset="0"/>
              </a:rPr>
              <a:t> July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5528E1A-81D7-4028-93C6-F820D6113CAB}"/>
              </a:ext>
            </a:extLst>
          </p:cNvPr>
          <p:cNvSpPr txBox="1"/>
          <p:nvPr/>
        </p:nvSpPr>
        <p:spPr>
          <a:xfrm>
            <a:off x="2237176" y="1254545"/>
            <a:ext cx="452171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HfW precursive" panose="00000500000000000000" pitchFamily="2" charset="0"/>
              </a:rPr>
              <a:t>Our story this week is...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7EE21F8-2738-4944-A34E-0B285BBEFE1A}"/>
              </a:ext>
            </a:extLst>
          </p:cNvPr>
          <p:cNvSpPr txBox="1"/>
          <p:nvPr/>
        </p:nvSpPr>
        <p:spPr>
          <a:xfrm>
            <a:off x="225778" y="2367445"/>
            <a:ext cx="591047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HfW precursive" panose="00000500000000000000" pitchFamily="2" charset="0"/>
              </a:rPr>
              <a:t>This story is a </a:t>
            </a:r>
            <a:r>
              <a:rPr lang="en-GB" sz="2400" b="1" dirty="0">
                <a:latin typeface="HfW precursive" panose="00000500000000000000" pitchFamily="2" charset="0"/>
              </a:rPr>
              <a:t>non-fiction</a:t>
            </a:r>
            <a:r>
              <a:rPr lang="en-GB" sz="2400" dirty="0">
                <a:latin typeface="HfW precursive" panose="00000500000000000000" pitchFamily="2" charset="0"/>
              </a:rPr>
              <a:t> book.</a:t>
            </a:r>
            <a:br>
              <a:rPr lang="en-GB" sz="2400" dirty="0">
                <a:latin typeface="HfW precursive" panose="00000500000000000000" pitchFamily="2" charset="0"/>
              </a:rPr>
            </a:br>
            <a:br>
              <a:rPr lang="en-GB" sz="2400" dirty="0">
                <a:latin typeface="HfW precursive" panose="00000500000000000000" pitchFamily="2" charset="0"/>
              </a:rPr>
            </a:br>
            <a:r>
              <a:rPr lang="en-GB" sz="2400" dirty="0">
                <a:latin typeface="HfW precursive" panose="00000500000000000000" pitchFamily="2" charset="0"/>
              </a:rPr>
              <a:t>Can you remember what this means? 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E1DBB6F-900A-46A1-B389-86E06C550E57}"/>
              </a:ext>
            </a:extLst>
          </p:cNvPr>
          <p:cNvSpPr txBox="1"/>
          <p:nvPr/>
        </p:nvSpPr>
        <p:spPr>
          <a:xfrm>
            <a:off x="2054087" y="5439630"/>
            <a:ext cx="39093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HfW precursive" panose="00000500000000000000" pitchFamily="2" charset="0"/>
              </a:rPr>
              <a:t>Let’s read the story.</a:t>
            </a:r>
          </a:p>
        </p:txBody>
      </p:sp>
    </p:spTree>
    <p:extLst>
      <p:ext uri="{BB962C8B-B14F-4D97-AF65-F5344CB8AC3E}">
        <p14:creationId xmlns:p14="http://schemas.microsoft.com/office/powerpoint/2010/main" val="33316148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05A20B8C-AAA7-43D8-A95C-02D633939CD5}"/>
              </a:ext>
            </a:extLst>
          </p:cNvPr>
          <p:cNvSpPr txBox="1"/>
          <p:nvPr/>
        </p:nvSpPr>
        <p:spPr>
          <a:xfrm>
            <a:off x="437321" y="622853"/>
            <a:ext cx="1131735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HfW precursive" panose="00000500000000000000" pitchFamily="2" charset="0"/>
              </a:rPr>
              <a:t>What types of things did the astronaut do when he got to the moon? </a:t>
            </a:r>
          </a:p>
        </p:txBody>
      </p:sp>
      <p:pic>
        <p:nvPicPr>
          <p:cNvPr id="2050" name="Picture 2" descr="For sale: The Moon | TheHill">
            <a:extLst>
              <a:ext uri="{FF2B5EF4-FFF2-40B4-BE49-F238E27FC236}">
                <a16:creationId xmlns:a16="http://schemas.microsoft.com/office/drawing/2014/main" id="{6232D4E8-C891-4CF7-8CFA-CFEA5642665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2750" y="1295195"/>
            <a:ext cx="4925021" cy="32813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Do You Have What It Takes to Be an Astronaut? | Everyday Einstein">
            <a:extLst>
              <a:ext uri="{FF2B5EF4-FFF2-40B4-BE49-F238E27FC236}">
                <a16:creationId xmlns:a16="http://schemas.microsoft.com/office/drawing/2014/main" id="{698DE634-4F9C-4DFC-923D-C129B936190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4229" y="1295194"/>
            <a:ext cx="4375910" cy="32819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7C045399-42A9-4704-980E-CD32F02443F3}"/>
              </a:ext>
            </a:extLst>
          </p:cNvPr>
          <p:cNvSpPr txBox="1"/>
          <p:nvPr/>
        </p:nvSpPr>
        <p:spPr>
          <a:xfrm>
            <a:off x="564071" y="5034818"/>
            <a:ext cx="1131735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latin typeface="HfW precursive" panose="00000500000000000000" pitchFamily="2" charset="0"/>
              </a:rPr>
              <a:t>What would you like to do if you got the chance to go to the moon?</a:t>
            </a:r>
            <a:br>
              <a:rPr lang="en-GB" sz="2400" dirty="0">
                <a:latin typeface="HfW precursive" panose="00000500000000000000" pitchFamily="2" charset="0"/>
              </a:rPr>
            </a:br>
            <a:br>
              <a:rPr lang="en-GB" sz="2400" dirty="0">
                <a:latin typeface="HfW precursive" panose="00000500000000000000" pitchFamily="2" charset="0"/>
              </a:rPr>
            </a:br>
            <a:r>
              <a:rPr lang="en-GB" sz="2400" dirty="0">
                <a:latin typeface="HfW precursive" panose="00000500000000000000" pitchFamily="2" charset="0"/>
              </a:rPr>
              <a:t>In your book, write a sentence about what you would do if you got to visit the moon. Draw a picture to go along with your sentences.</a:t>
            </a:r>
          </a:p>
        </p:txBody>
      </p:sp>
    </p:spTree>
    <p:extLst>
      <p:ext uri="{BB962C8B-B14F-4D97-AF65-F5344CB8AC3E}">
        <p14:creationId xmlns:p14="http://schemas.microsoft.com/office/powerpoint/2010/main" val="139299273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94</Words>
  <Application>Microsoft Office PowerPoint</Application>
  <PresentationFormat>Widescreen</PresentationFormat>
  <Paragraphs>6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HfW precursive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Shauna Brady</dc:creator>
  <cp:lastModifiedBy>Lauren Boardman</cp:lastModifiedBy>
  <cp:revision>3</cp:revision>
  <dcterms:created xsi:type="dcterms:W3CDTF">2021-06-29T08:12:54Z</dcterms:created>
  <dcterms:modified xsi:type="dcterms:W3CDTF">2022-06-28T16:22:30Z</dcterms:modified>
</cp:coreProperties>
</file>