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59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042D61-0B57-4738-9457-5DF738847662}" type="datetimeFigureOut">
              <a:rPr lang="en-GB" smtClean="0"/>
              <a:t>23/05/2022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601EA6-0351-4FD6-90CA-858770C8CC36}"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3908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042D61-0B57-4738-9457-5DF738847662}" type="datetimeFigureOut">
              <a:rPr lang="en-GB" smtClean="0"/>
              <a:t>23/05/2022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601EA6-0351-4FD6-90CA-858770C8CC36}" type="slidenum">
              <a:rPr lang="en-GB" smtClean="0"/>
              <a:t>‹#›</a:t>
            </a:fld>
            <a:endParaRPr lang="en-GB"/>
          </a:p>
        </p:txBody>
      </p:sp>
    </p:spTree>
    <p:extLst>
      <p:ext uri="{BB962C8B-B14F-4D97-AF65-F5344CB8AC3E}">
        <p14:creationId xmlns:p14="http://schemas.microsoft.com/office/powerpoint/2010/main" val="1650129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042D61-0B57-4738-9457-5DF738847662}" type="datetimeFigureOut">
              <a:rPr lang="en-GB" smtClean="0"/>
              <a:t>23/05/2022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601EA6-0351-4FD6-90CA-858770C8CC36}" type="slidenum">
              <a:rPr lang="en-GB" smtClean="0"/>
              <a:t>‹#›</a:t>
            </a:fld>
            <a:endParaRPr lang="en-GB"/>
          </a:p>
        </p:txBody>
      </p:sp>
    </p:spTree>
    <p:extLst>
      <p:ext uri="{BB962C8B-B14F-4D97-AF65-F5344CB8AC3E}">
        <p14:creationId xmlns:p14="http://schemas.microsoft.com/office/powerpoint/2010/main" val="2628808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042D61-0B57-4738-9457-5DF738847662}" type="datetimeFigureOut">
              <a:rPr lang="en-GB" smtClean="0"/>
              <a:t>23/05/2022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601EA6-0351-4FD6-90CA-858770C8CC36}" type="slidenum">
              <a:rPr lang="en-GB" smtClean="0"/>
              <a:t>‹#›</a:t>
            </a:fld>
            <a:endParaRPr lang="en-GB"/>
          </a:p>
        </p:txBody>
      </p:sp>
    </p:spTree>
    <p:extLst>
      <p:ext uri="{BB962C8B-B14F-4D97-AF65-F5344CB8AC3E}">
        <p14:creationId xmlns:p14="http://schemas.microsoft.com/office/powerpoint/2010/main" val="3856986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042D61-0B57-4738-9457-5DF738847662}" type="datetimeFigureOut">
              <a:rPr lang="en-GB" smtClean="0"/>
              <a:t>23/05/2022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601EA6-0351-4FD6-90CA-858770C8CC36}"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5983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042D61-0B57-4738-9457-5DF738847662}" type="datetimeFigureOut">
              <a:rPr lang="en-GB" smtClean="0"/>
              <a:t>23/05/2022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601EA6-0351-4FD6-90CA-858770C8CC36}" type="slidenum">
              <a:rPr lang="en-GB" smtClean="0"/>
              <a:t>‹#›</a:t>
            </a:fld>
            <a:endParaRPr lang="en-GB"/>
          </a:p>
        </p:txBody>
      </p:sp>
    </p:spTree>
    <p:extLst>
      <p:ext uri="{BB962C8B-B14F-4D97-AF65-F5344CB8AC3E}">
        <p14:creationId xmlns:p14="http://schemas.microsoft.com/office/powerpoint/2010/main" val="2297156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042D61-0B57-4738-9457-5DF738847662}" type="datetimeFigureOut">
              <a:rPr lang="en-GB" smtClean="0"/>
              <a:t>23/05/2022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4601EA6-0351-4FD6-90CA-858770C8CC36}" type="slidenum">
              <a:rPr lang="en-GB" smtClean="0"/>
              <a:t>‹#›</a:t>
            </a:fld>
            <a:endParaRPr lang="en-GB"/>
          </a:p>
        </p:txBody>
      </p:sp>
    </p:spTree>
    <p:extLst>
      <p:ext uri="{BB962C8B-B14F-4D97-AF65-F5344CB8AC3E}">
        <p14:creationId xmlns:p14="http://schemas.microsoft.com/office/powerpoint/2010/main" val="2487670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042D61-0B57-4738-9457-5DF738847662}" type="datetimeFigureOut">
              <a:rPr lang="en-GB" smtClean="0"/>
              <a:t>23/05/2022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4601EA6-0351-4FD6-90CA-858770C8CC36}" type="slidenum">
              <a:rPr lang="en-GB" smtClean="0"/>
              <a:t>‹#›</a:t>
            </a:fld>
            <a:endParaRPr lang="en-GB"/>
          </a:p>
        </p:txBody>
      </p:sp>
    </p:spTree>
    <p:extLst>
      <p:ext uri="{BB962C8B-B14F-4D97-AF65-F5344CB8AC3E}">
        <p14:creationId xmlns:p14="http://schemas.microsoft.com/office/powerpoint/2010/main" val="964303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E042D61-0B57-4738-9457-5DF738847662}" type="datetimeFigureOut">
              <a:rPr lang="en-GB" smtClean="0"/>
              <a:t>23/05/2022</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24601EA6-0351-4FD6-90CA-858770C8CC36}" type="slidenum">
              <a:rPr lang="en-GB" smtClean="0"/>
              <a:t>‹#›</a:t>
            </a:fld>
            <a:endParaRPr lang="en-GB"/>
          </a:p>
        </p:txBody>
      </p:sp>
    </p:spTree>
    <p:extLst>
      <p:ext uri="{BB962C8B-B14F-4D97-AF65-F5344CB8AC3E}">
        <p14:creationId xmlns:p14="http://schemas.microsoft.com/office/powerpoint/2010/main" val="3883492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E042D61-0B57-4738-9457-5DF738847662}" type="datetimeFigureOut">
              <a:rPr lang="en-GB" smtClean="0"/>
              <a:t>23/05/2022</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4601EA6-0351-4FD6-90CA-858770C8CC36}" type="slidenum">
              <a:rPr lang="en-GB" smtClean="0"/>
              <a:t>‹#›</a:t>
            </a:fld>
            <a:endParaRPr lang="en-GB"/>
          </a:p>
        </p:txBody>
      </p:sp>
    </p:spTree>
    <p:extLst>
      <p:ext uri="{BB962C8B-B14F-4D97-AF65-F5344CB8AC3E}">
        <p14:creationId xmlns:p14="http://schemas.microsoft.com/office/powerpoint/2010/main" val="773924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042D61-0B57-4738-9457-5DF738847662}" type="datetimeFigureOut">
              <a:rPr lang="en-GB" smtClean="0"/>
              <a:t>23/05/2022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601EA6-0351-4FD6-90CA-858770C8CC36}" type="slidenum">
              <a:rPr lang="en-GB" smtClean="0"/>
              <a:t>‹#›</a:t>
            </a:fld>
            <a:endParaRPr lang="en-GB"/>
          </a:p>
        </p:txBody>
      </p:sp>
    </p:spTree>
    <p:extLst>
      <p:ext uri="{BB962C8B-B14F-4D97-AF65-F5344CB8AC3E}">
        <p14:creationId xmlns:p14="http://schemas.microsoft.com/office/powerpoint/2010/main" val="1168775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E042D61-0B57-4738-9457-5DF738847662}" type="datetimeFigureOut">
              <a:rPr lang="en-GB" smtClean="0"/>
              <a:t>23/05/2022</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4601EA6-0351-4FD6-90CA-858770C8CC36}"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67233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3D594-389B-4934-8281-E5C80D583827}"/>
              </a:ext>
            </a:extLst>
          </p:cNvPr>
          <p:cNvSpPr>
            <a:spLocks noGrp="1"/>
          </p:cNvSpPr>
          <p:nvPr>
            <p:ph type="title"/>
          </p:nvPr>
        </p:nvSpPr>
        <p:spPr>
          <a:xfrm>
            <a:off x="1097280" y="286603"/>
            <a:ext cx="10058400" cy="778717"/>
          </a:xfrm>
        </p:spPr>
        <p:txBody>
          <a:bodyPr/>
          <a:lstStyle/>
          <a:p>
            <a:pPr algn="ctr"/>
            <a:r>
              <a:rPr lang="en-GB" b="1" u="sng">
                <a:latin typeface="HfW precursive" panose="00000500000000000000" pitchFamily="2" charset="0"/>
              </a:rPr>
              <a:t>WC 4</a:t>
            </a:r>
            <a:r>
              <a:rPr lang="en-GB" b="1" u="sng" baseline="30000">
                <a:latin typeface="HfW precursive" panose="00000500000000000000" pitchFamily="2" charset="0"/>
              </a:rPr>
              <a:t>th July 2022</a:t>
            </a:r>
            <a:endParaRPr lang="en-GB" b="1" u="sng" dirty="0">
              <a:latin typeface="HfW precursive" panose="00000500000000000000" pitchFamily="2" charset="0"/>
            </a:endParaRPr>
          </a:p>
        </p:txBody>
      </p:sp>
      <p:graphicFrame>
        <p:nvGraphicFramePr>
          <p:cNvPr id="8" name="Table 8">
            <a:extLst>
              <a:ext uri="{FF2B5EF4-FFF2-40B4-BE49-F238E27FC236}">
                <a16:creationId xmlns:a16="http://schemas.microsoft.com/office/drawing/2014/main" id="{ED93A92D-D128-420B-A3E1-3340A818CE38}"/>
              </a:ext>
            </a:extLst>
          </p:cNvPr>
          <p:cNvGraphicFramePr>
            <a:graphicFrameLocks noGrp="1"/>
          </p:cNvGraphicFramePr>
          <p:nvPr>
            <p:ph idx="1"/>
            <p:extLst>
              <p:ext uri="{D42A27DB-BD31-4B8C-83A1-F6EECF244321}">
                <p14:modId xmlns:p14="http://schemas.microsoft.com/office/powerpoint/2010/main" val="3807335154"/>
              </p:ext>
            </p:extLst>
          </p:nvPr>
        </p:nvGraphicFramePr>
        <p:xfrm>
          <a:off x="1096963" y="1287262"/>
          <a:ext cx="10058400" cy="4255364"/>
        </p:xfrm>
        <a:graphic>
          <a:graphicData uri="http://schemas.openxmlformats.org/drawingml/2006/table">
            <a:tbl>
              <a:tblPr firstRow="1" bandRow="1">
                <a:tableStyleId>{5C22544A-7EE6-4342-B048-85BDC9FD1C3A}</a:tableStyleId>
              </a:tblPr>
              <a:tblGrid>
                <a:gridCol w="2081243">
                  <a:extLst>
                    <a:ext uri="{9D8B030D-6E8A-4147-A177-3AD203B41FA5}">
                      <a16:colId xmlns:a16="http://schemas.microsoft.com/office/drawing/2014/main" val="3675594945"/>
                    </a:ext>
                  </a:extLst>
                </a:gridCol>
                <a:gridCol w="7977157">
                  <a:extLst>
                    <a:ext uri="{9D8B030D-6E8A-4147-A177-3AD203B41FA5}">
                      <a16:colId xmlns:a16="http://schemas.microsoft.com/office/drawing/2014/main" val="4223544482"/>
                    </a:ext>
                  </a:extLst>
                </a:gridCol>
              </a:tblGrid>
              <a:tr h="1060882">
                <a:tc>
                  <a:txBody>
                    <a:bodyPr/>
                    <a:lstStyle/>
                    <a:p>
                      <a:pPr algn="ctr"/>
                      <a:endParaRPr lang="en-GB" sz="1600" b="1" dirty="0">
                        <a:solidFill>
                          <a:schemeClr val="tx1"/>
                        </a:solidFill>
                        <a:latin typeface="HfW precursive" panose="00000500000000000000" pitchFamily="2" charset="0"/>
                      </a:endParaRPr>
                    </a:p>
                    <a:p>
                      <a:pPr algn="ctr"/>
                      <a:r>
                        <a:rPr lang="en-GB" sz="1600" b="1" dirty="0">
                          <a:solidFill>
                            <a:schemeClr val="tx1"/>
                          </a:solidFill>
                          <a:latin typeface="HfW precursive" panose="00000500000000000000" pitchFamily="2" charset="0"/>
                        </a:rPr>
                        <a:t>Phonics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GB" sz="1600" b="0" dirty="0">
                          <a:solidFill>
                            <a:schemeClr val="tx1"/>
                          </a:solidFill>
                          <a:latin typeface="HfW precursive" panose="00000500000000000000" pitchFamily="2" charset="0"/>
                        </a:rPr>
                        <a:t>Go on a listening walk. Walk around your house or go on a walk with an adult and practice listening carefully to all the sounds you can hear. </a:t>
                      </a:r>
                    </a:p>
                    <a:p>
                      <a:pPr algn="l"/>
                      <a:r>
                        <a:rPr lang="en-GB" sz="1600" b="0" dirty="0">
                          <a:solidFill>
                            <a:schemeClr val="tx1"/>
                          </a:solidFill>
                          <a:latin typeface="HfW precursive" panose="00000500000000000000" pitchFamily="2" charset="0"/>
                        </a:rPr>
                        <a:t>Discuss all the sounds you heard. Were they loud or quiet? Long or short?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65184562"/>
                  </a:ext>
                </a:extLst>
              </a:tr>
              <a:tr h="1060882">
                <a:tc>
                  <a:txBody>
                    <a:bodyPr/>
                    <a:lstStyle/>
                    <a:p>
                      <a:pPr algn="ctr"/>
                      <a:endParaRPr lang="en-GB" sz="1600" b="1" dirty="0">
                        <a:solidFill>
                          <a:schemeClr val="tx1"/>
                        </a:solidFill>
                        <a:latin typeface="HfW precursive" panose="00000500000000000000" pitchFamily="2" charset="0"/>
                      </a:endParaRPr>
                    </a:p>
                    <a:p>
                      <a:pPr algn="ctr"/>
                      <a:r>
                        <a:rPr lang="en-GB" sz="1600" b="1" dirty="0">
                          <a:solidFill>
                            <a:schemeClr val="tx1"/>
                          </a:solidFill>
                          <a:latin typeface="HfW precursive" panose="00000500000000000000" pitchFamily="2" charset="0"/>
                        </a:rPr>
                        <a:t>Number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solidFill>
                            <a:schemeClr val="tx1"/>
                          </a:solidFill>
                          <a:latin typeface="HfW precursive" panose="00000500000000000000" pitchFamily="2" charset="0"/>
                        </a:rPr>
                        <a:t>Can you cut some squares and triangle shapes out of paper? What pictures can you make using the shapes? Can you make a house picture using the square for the building, smaller squares for the windows and a triangle for the roof? What other shapes can you add?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62359078"/>
                  </a:ext>
                </a:extLst>
              </a:tr>
              <a:tr h="1060882">
                <a:tc>
                  <a:txBody>
                    <a:bodyPr/>
                    <a:lstStyle/>
                    <a:p>
                      <a:pPr algn="ctr"/>
                      <a:endParaRPr lang="en-GB" sz="1600" b="1" dirty="0">
                        <a:solidFill>
                          <a:schemeClr val="tx1"/>
                        </a:solidFill>
                        <a:latin typeface="HfW precursive" panose="00000500000000000000" pitchFamily="2" charset="0"/>
                      </a:endParaRPr>
                    </a:p>
                    <a:p>
                      <a:pPr algn="ctr"/>
                      <a:r>
                        <a:rPr lang="en-GB" sz="1600" b="1" dirty="0">
                          <a:solidFill>
                            <a:schemeClr val="tx1"/>
                          </a:solidFill>
                          <a:latin typeface="HfW precursive" panose="00000500000000000000" pitchFamily="2" charset="0"/>
                        </a:rPr>
                        <a:t>Collage</a:t>
                      </a:r>
                    </a:p>
                    <a:p>
                      <a:pPr algn="ctr"/>
                      <a:endParaRPr lang="en-GB" sz="1600" b="1" dirty="0">
                        <a:solidFill>
                          <a:schemeClr val="tx1"/>
                        </a:solidFill>
                        <a:latin typeface="HfW precursive" panose="000005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lang="en-GB" sz="1600" dirty="0">
                          <a:solidFill>
                            <a:schemeClr val="tx1"/>
                          </a:solidFill>
                          <a:latin typeface="HfW precursive" panose="00000500000000000000" pitchFamily="2" charset="0"/>
                        </a:rPr>
                        <a:t>Recycle your old magazines and exercise the imagination, all in one! Let your child choose and cut your favourite pictures out of the magazines. Then glue them onto paper, the draw and decorate around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4747301"/>
                  </a:ext>
                </a:extLst>
              </a:tr>
              <a:tr h="1060882">
                <a:tc>
                  <a:txBody>
                    <a:bodyPr/>
                    <a:lstStyle/>
                    <a:p>
                      <a:pPr algn="ctr"/>
                      <a:endParaRPr lang="en-GB" sz="1600" b="1" dirty="0">
                        <a:solidFill>
                          <a:schemeClr val="tx1"/>
                        </a:solidFill>
                        <a:latin typeface="HfW precursive" panose="00000500000000000000" pitchFamily="2" charset="0"/>
                      </a:endParaRPr>
                    </a:p>
                    <a:p>
                      <a:pPr algn="ctr"/>
                      <a:r>
                        <a:rPr lang="en-GB" sz="1600" b="1" dirty="0">
                          <a:solidFill>
                            <a:schemeClr val="tx1"/>
                          </a:solidFill>
                          <a:latin typeface="HfW precursive" panose="00000500000000000000" pitchFamily="2" charset="0"/>
                        </a:rPr>
                        <a:t>Daily Challenge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endParaRPr lang="en-GB" sz="1600" dirty="0">
                        <a:solidFill>
                          <a:schemeClr val="tx1"/>
                        </a:solidFill>
                        <a:latin typeface="HfW precursive" panose="00000500000000000000" pitchFamily="2" charset="0"/>
                      </a:endParaRPr>
                    </a:p>
                    <a:p>
                      <a:pPr algn="l"/>
                      <a:r>
                        <a:rPr lang="en-GB" sz="1600" dirty="0">
                          <a:solidFill>
                            <a:schemeClr val="tx1"/>
                          </a:solidFill>
                          <a:latin typeface="HfW precursive" panose="00000500000000000000" pitchFamily="2" charset="0"/>
                        </a:rPr>
                        <a:t>Practice writing your name each day.</a:t>
                      </a:r>
                    </a:p>
                    <a:p>
                      <a:pPr algn="l"/>
                      <a:r>
                        <a:rPr lang="en-GB" sz="1600" dirty="0">
                          <a:solidFill>
                            <a:schemeClr val="tx1"/>
                          </a:solidFill>
                          <a:latin typeface="HfW precursive" panose="00000500000000000000" pitchFamily="2" charset="0"/>
                        </a:rPr>
                        <a:t>Practice putting on and taking off your shoes.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09330130"/>
                  </a:ext>
                </a:extLst>
              </a:tr>
            </a:tbl>
          </a:graphicData>
        </a:graphic>
      </p:graphicFrame>
    </p:spTree>
    <p:extLst>
      <p:ext uri="{BB962C8B-B14F-4D97-AF65-F5344CB8AC3E}">
        <p14:creationId xmlns:p14="http://schemas.microsoft.com/office/powerpoint/2010/main" val="806800633"/>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50</TotalTime>
  <Words>165</Words>
  <Application>Microsoft Office PowerPoint</Application>
  <PresentationFormat>Widescreen</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Calibri Light</vt:lpstr>
      <vt:lpstr>HfW precursive</vt:lpstr>
      <vt:lpstr>Retrospect</vt:lpstr>
      <vt:lpstr>WC 4th July 2022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Monday</dc:title>
  <dc:creator>Janice Tyson</dc:creator>
  <cp:lastModifiedBy>Janet Davies</cp:lastModifiedBy>
  <cp:revision>14</cp:revision>
  <dcterms:created xsi:type="dcterms:W3CDTF">2021-01-17T11:58:57Z</dcterms:created>
  <dcterms:modified xsi:type="dcterms:W3CDTF">2022-05-23T09:01:30Z</dcterms:modified>
</cp:coreProperties>
</file>