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6" r:id="rId5"/>
    <p:sldId id="276" r:id="rId6"/>
    <p:sldId id="275" r:id="rId7"/>
    <p:sldId id="261" r:id="rId8"/>
    <p:sldId id="353" r:id="rId9"/>
    <p:sldId id="340" r:id="rId10"/>
    <p:sldId id="277" r:id="rId11"/>
    <p:sldId id="342" r:id="rId12"/>
    <p:sldId id="357" r:id="rId13"/>
    <p:sldId id="344" r:id="rId14"/>
    <p:sldId id="347" r:id="rId15"/>
    <p:sldId id="349" r:id="rId16"/>
    <p:sldId id="350" r:id="rId17"/>
    <p:sldId id="355" r:id="rId18"/>
    <p:sldId id="358" r:id="rId19"/>
    <p:sldId id="259" r:id="rId20"/>
    <p:sldId id="264" r:id="rId21"/>
    <p:sldId id="265" r:id="rId22"/>
    <p:sldId id="271" r:id="rId23"/>
    <p:sldId id="274" r:id="rId24"/>
    <p:sldId id="354" r:id="rId25"/>
    <p:sldId id="296" r:id="rId26"/>
    <p:sldId id="35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68275" autoAdjust="0"/>
  </p:normalViewPr>
  <p:slideViewPr>
    <p:cSldViewPr>
      <p:cViewPr varScale="1">
        <p:scale>
          <a:sx n="49" d="100"/>
          <a:sy n="49" d="100"/>
        </p:scale>
        <p:origin x="19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8853-0B1A-40BB-ACB4-500262192E0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91E0-660B-445F-895C-436919888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2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0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9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8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0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2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3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91E0-660B-445F-895C-4369198885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4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656B-F514-4C10-9963-EDF361F54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456FE-08B1-4AE2-A69D-3A688E8CC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FF6F2-CD73-4310-9170-117499CF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9CDC-6143-417E-9124-DF7466E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53A1-403A-4193-B24F-63644E05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7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712B-D64D-4F43-96D0-56CBCD22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E9F49-7547-4710-B7F3-F6B73C260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0C17A-3B89-42E4-BBC9-50609B6F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53A44-3850-424C-A49B-ECC96D6A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248E-EAAD-4485-9D39-5720A3C2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3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90397-C022-4C54-A23A-6EB4C4EF7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61B5F-F4F0-4260-B5AA-B56B463B5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CB41-BF37-4BD1-B939-0697BEAB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B10D7-FA68-45E9-A6AF-9D9AA310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5C662-33D7-4735-A7EF-2C938EA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19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5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810D-5562-4768-8FC9-D105F0FD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D851-8387-4E54-ACC3-558817552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D9AD-ACAC-4EAE-A3D0-BB73A2DA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6130-80CF-4BE5-A1C0-321C9B5F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7059-1A8C-4648-B64C-A00D100E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A900-B4A4-4AC0-B322-1758BAA3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2E30D-2FEF-421A-8E50-C284E033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8C6E-513A-4518-B5F5-79056DF9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551D2-D0BB-418C-B45B-0F48FC18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F74D-740C-4BF1-83FA-8159B173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0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4921-736D-4A19-9B2C-16B2EB80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650E-FBE3-41C1-BDF3-A84B0145D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98F81-04DC-49A8-BDE5-F1C0538B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2FA46-E38B-4D32-8318-DE20E31D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95391-2015-48E3-AB9F-3816E1DC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9CC33-82FB-497E-8922-F6B566C3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3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3C48-334D-4235-8D22-1D7A05B2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9B68-5142-41FE-BB56-ABD6E23BC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B651B-70A0-4027-9969-CB5B7F6F7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04790-4AB3-4D61-A063-A7499C844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B31DC-A8AC-4964-A0FF-1E710FD20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BEB6F-3E9E-4543-AF49-CEAA93B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4232-0A11-45CB-ADDC-2F800CE7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E9553-62F4-4589-97E6-BD88CDB4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52C4-14BE-4EF6-95AC-E98D2C90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19EEA-2123-4590-B835-F3A1F212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DD303-D9CA-4B85-AEF2-BBFB127D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75536-668E-4E15-8FEE-B100F4E2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5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393DE-EBFE-4BDA-A9B5-D00F1322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3AE14-B513-4424-B3F5-26CE87B7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B7A1D-CEC7-4F5D-A5A0-AACE663E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2E8C-EA54-478E-A2A9-BA00C0B2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2650-899A-416E-9412-23CF26C7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6CCBF-FBE4-4E8E-87DE-9104311BE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CBDFA-D203-472F-98C8-871D7975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65886-6F00-4539-9A66-2AA78279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04753-C329-4AA7-BA2D-A40EE5E8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7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AAF0-DDC4-4B31-AF60-801102A1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5B0B1-3883-4E11-8D5F-65B5FCFCA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6E9CE-23CE-451C-9340-926804D3E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6B215-5AD8-4E4C-B2AE-7FB96090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3CE9-A527-4CAE-ADCA-8309231C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03AFF-1054-45F8-BB46-5D687A5D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F19AE-8C8C-4E84-AA47-6DE455DA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908AF-C1D7-4D0E-9A20-5DC9489B6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7073-3C0C-46DD-9DBA-18F3394D0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27EC-22F1-4C58-BD6D-7B6C5FBC7F2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5DAF7-252F-4BC8-A493-05019EE1C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36621-5923-42A3-BB01-1BB9CB339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1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titmonblogger.blogspot.com/2013/05/llegim-en-parell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petitmonblogger.blogspot.com/2013/05/llegim-en-parell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petitmonblogger.blogspot.com/2013/05/llegim-en-parell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21132" y="1988840"/>
            <a:ext cx="7901733" cy="4680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u="sng" dirty="0">
                <a:solidFill>
                  <a:schemeClr val="tx1"/>
                </a:solidFill>
                <a:latin typeface="HfW precursive" panose="00000500000000000000" pitchFamily="2" charset="0"/>
              </a:rPr>
              <a:t>Date: W.B 24th May</a:t>
            </a:r>
          </a:p>
          <a:p>
            <a:pPr algn="ctr"/>
            <a:r>
              <a:rPr lang="en-GB" sz="3200" u="sng" dirty="0">
                <a:solidFill>
                  <a:schemeClr val="tx1"/>
                </a:solidFill>
                <a:latin typeface="HfW precursive" panose="00000500000000000000" pitchFamily="2" charset="0"/>
              </a:rPr>
              <a:t>LC: Content Domain 1B</a:t>
            </a:r>
          </a:p>
          <a:p>
            <a:pPr algn="ctr"/>
            <a:r>
              <a:rPr lang="en-GB" sz="3200" b="0" dirty="0">
                <a:solidFill>
                  <a:schemeClr val="tx1"/>
                </a:solidFill>
                <a:latin typeface="HfW precursive" panose="00000500000000000000" pitchFamily="2" charset="0"/>
              </a:rPr>
              <a:t>To retrieve and record information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D8F3C8A-73A0-4354-87E5-FF4667E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8" y="116632"/>
            <a:ext cx="1526282" cy="15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24E7E-0ED3-451C-840C-2776D62F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0" y="260648"/>
            <a:ext cx="833423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A8B1E-EA35-4E46-BF07-29346BC8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7" y="332656"/>
            <a:ext cx="8587723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ED1AE-1437-4890-93BF-5172BD76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4" y="188640"/>
            <a:ext cx="85076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0250A-7195-4AEC-ACCC-1204F633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3" y="332656"/>
            <a:ext cx="8603713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3E4B7-732C-4150-BC58-70A9C8D8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6" y="32603"/>
            <a:ext cx="8827142" cy="6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9B19C-3E85-4771-B715-EF3CE5B8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" y="116632"/>
            <a:ext cx="911059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552" y="188640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3. Text Organisation</a:t>
            </a:r>
          </a:p>
          <a:p>
            <a:pPr algn="ctr"/>
            <a:endParaRPr lang="en-GB" sz="2800" b="1" u="sng" dirty="0"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Class Discussion</a:t>
            </a:r>
          </a:p>
          <a:p>
            <a:pPr algn="ctr"/>
            <a:endParaRPr lang="en-GB" sz="2400" dirty="0">
              <a:latin typeface="HfW precursive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HfW precursive" panose="00000500000000000000" pitchFamily="2" charset="0"/>
              </a:rPr>
              <a:t>What type of text is this?</a:t>
            </a:r>
          </a:p>
          <a:p>
            <a:pPr algn="ctr"/>
            <a:r>
              <a:rPr lang="en-GB" sz="2400" dirty="0">
                <a:latin typeface="HfW precursive" panose="00000500000000000000" pitchFamily="2" charset="0"/>
              </a:rPr>
              <a:t> </a:t>
            </a:r>
          </a:p>
          <a:p>
            <a:pPr algn="ctr"/>
            <a:r>
              <a:rPr lang="en-GB" sz="2400" dirty="0">
                <a:latin typeface="HfW precursive" panose="00000500000000000000" pitchFamily="2" charset="0"/>
              </a:rPr>
              <a:t>Fiction or non-fiction?</a:t>
            </a:r>
          </a:p>
          <a:p>
            <a:pPr algn="ctr"/>
            <a:endParaRPr lang="en-GB" sz="2400" dirty="0">
              <a:latin typeface="HfW precursive" panose="00000500000000000000" pitchFamily="2" charset="0"/>
            </a:endParaRPr>
          </a:p>
          <a:p>
            <a:pPr algn="ctr"/>
            <a:endParaRPr lang="en-GB" sz="2400" b="1" u="sng" dirty="0">
              <a:latin typeface="HfW precursive" panose="000005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HfW precursive" panose="00000500000000000000" pitchFamily="2" charset="0"/>
              </a:rPr>
              <a:t>What is the purpose of this text?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latin typeface="HfW precursive" panose="00000500000000000000" pitchFamily="2" charset="0"/>
            </a:endParaRPr>
          </a:p>
          <a:p>
            <a:pPr algn="ctr"/>
            <a:r>
              <a:rPr lang="en-GB" sz="2400" dirty="0">
                <a:latin typeface="HfW precursive" panose="00000500000000000000" pitchFamily="2" charset="0"/>
              </a:rPr>
              <a:t>To entertain? To persuade? To inform?</a:t>
            </a:r>
          </a:p>
          <a:p>
            <a:pPr algn="ctr"/>
            <a:endParaRPr lang="en-GB" sz="2400" dirty="0">
              <a:latin typeface="HfW precursive" panose="00000500000000000000" pitchFamily="2" charset="0"/>
            </a:endParaRPr>
          </a:p>
          <a:p>
            <a:pPr algn="ctr"/>
            <a:endParaRPr lang="en-GB" sz="2400" dirty="0">
              <a:latin typeface="HfW precursive" panose="00000500000000000000" pitchFamily="2" charset="0"/>
            </a:endParaRP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241189" y="189212"/>
            <a:ext cx="1800200" cy="1080120"/>
          </a:xfrm>
          <a:prstGeom prst="wedgeEllipseCallout">
            <a:avLst>
              <a:gd name="adj1" fmla="val -60255"/>
              <a:gd name="adj2" fmla="val 33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Callout 3"/>
          <p:cNvSpPr/>
          <p:nvPr/>
        </p:nvSpPr>
        <p:spPr>
          <a:xfrm>
            <a:off x="102611" y="189212"/>
            <a:ext cx="1800200" cy="1080120"/>
          </a:xfrm>
          <a:prstGeom prst="wedgeEllipseCallout">
            <a:avLst>
              <a:gd name="adj1" fmla="val 53463"/>
              <a:gd name="adj2" fmla="val 3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7601229" y="5769097"/>
            <a:ext cx="1440160" cy="936104"/>
          </a:xfrm>
          <a:prstGeom prst="wedgeEllipseCallout">
            <a:avLst>
              <a:gd name="adj1" fmla="val -53432"/>
              <a:gd name="adj2" fmla="val -49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F48F0501-8059-4478-B188-2290167B994E}"/>
              </a:ext>
            </a:extLst>
          </p:cNvPr>
          <p:cNvSpPr/>
          <p:nvPr/>
        </p:nvSpPr>
        <p:spPr>
          <a:xfrm>
            <a:off x="282631" y="5769097"/>
            <a:ext cx="1440160" cy="936104"/>
          </a:xfrm>
          <a:prstGeom prst="wedgeEllipseCallout">
            <a:avLst>
              <a:gd name="adj1" fmla="val 66716"/>
              <a:gd name="adj2" fmla="val -52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7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467600" cy="5688632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23" y="52702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4. Star vocabulary!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What would the dictionary say?</a:t>
            </a:r>
          </a:p>
          <a:p>
            <a:pPr algn="ctr"/>
            <a:endParaRPr lang="en-GB" sz="2800" b="1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“Mum needed lots of things from the shop.”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	        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67544" y="260648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7600973" y="527022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83270" y="1359755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HfW precursive" panose="00000500000000000000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5536" y="2705697"/>
            <a:ext cx="8064896" cy="3433789"/>
            <a:chOff x="1115616" y="2892203"/>
            <a:chExt cx="6696744" cy="39754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5-Point Star 6"/>
            <p:cNvSpPr/>
            <p:nvPr/>
          </p:nvSpPr>
          <p:spPr>
            <a:xfrm>
              <a:off x="1115616" y="2892203"/>
              <a:ext cx="6696744" cy="3975443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895" y="4648312"/>
              <a:ext cx="3250976" cy="463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HfW precursive" panose="00000500000000000000" pitchFamily="2" charset="0"/>
                </a:rPr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D0D0DE-EA20-4CE9-8B8E-E72C1CF36065}"/>
              </a:ext>
            </a:extLst>
          </p:cNvPr>
          <p:cNvSpPr txBox="1"/>
          <p:nvPr/>
        </p:nvSpPr>
        <p:spPr>
          <a:xfrm>
            <a:off x="1979712" y="400506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need- to have to get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 Supported questions</a:t>
            </a: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5481C-9A10-411B-9DE3-11BA646F378A}"/>
              </a:ext>
            </a:extLst>
          </p:cNvPr>
          <p:cNvSpPr/>
          <p:nvPr/>
        </p:nvSpPr>
        <p:spPr>
          <a:xfrm>
            <a:off x="287524" y="1844824"/>
            <a:ext cx="8856476" cy="81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sz="2400" kern="1400" dirty="0">
              <a:solidFill>
                <a:srgbClr val="00B050"/>
              </a:solidFill>
              <a:latin typeface="HfW cursive" panose="00000500000000000000" pitchFamily="2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FF2E9-709A-42F7-846E-0F0B7F0CD809}"/>
              </a:ext>
            </a:extLst>
          </p:cNvPr>
          <p:cNvSpPr txBox="1"/>
          <p:nvPr/>
        </p:nvSpPr>
        <p:spPr>
          <a:xfrm>
            <a:off x="647311" y="542171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HfW precursive" panose="00000500000000000000" pitchFamily="2" charset="0"/>
              </a:rPr>
              <a:t>. 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EF17E-E5B3-46DC-B4C8-14AC5114D7C8}"/>
              </a:ext>
            </a:extLst>
          </p:cNvPr>
          <p:cNvSpPr txBox="1"/>
          <p:nvPr/>
        </p:nvSpPr>
        <p:spPr>
          <a:xfrm>
            <a:off x="647311" y="5325306"/>
            <a:ext cx="824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b="1" dirty="0">
                <a:solidFill>
                  <a:srgbClr val="00B050"/>
                </a:solidFill>
                <a:latin typeface="HfW precursive" panose="00000500000000000000" pitchFamily="2" charset="0"/>
              </a:rPr>
              <a:t>1) Mum got a big jar of ? (tick 1)</a:t>
            </a:r>
          </a:p>
          <a:p>
            <a:endParaRPr lang="en-GB" sz="2400" b="1" dirty="0">
              <a:solidFill>
                <a:srgbClr val="00B05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HfW precursive" panose="00000500000000000000" pitchFamily="2" charset="0"/>
              </a:rPr>
              <a:t>a) Pop                  b) coffee                c) nuts</a:t>
            </a:r>
            <a:endParaRPr lang="en-GB" b="1" dirty="0">
              <a:latin typeface="HfW precursive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F8BD4-4285-4247-9DC0-85CAADB7D4ED}"/>
              </a:ext>
            </a:extLst>
          </p:cNvPr>
          <p:cNvSpPr/>
          <p:nvPr/>
        </p:nvSpPr>
        <p:spPr>
          <a:xfrm>
            <a:off x="2148153" y="5997774"/>
            <a:ext cx="720080" cy="624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2EEE94-009B-48B8-B2A9-80C6ED30C702}"/>
              </a:ext>
            </a:extLst>
          </p:cNvPr>
          <p:cNvSpPr/>
          <p:nvPr/>
        </p:nvSpPr>
        <p:spPr>
          <a:xfrm>
            <a:off x="5171245" y="5925470"/>
            <a:ext cx="720080" cy="670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A4D907-751E-43DA-B15A-AEC1C4E8F960}"/>
              </a:ext>
            </a:extLst>
          </p:cNvPr>
          <p:cNvSpPr/>
          <p:nvPr/>
        </p:nvSpPr>
        <p:spPr>
          <a:xfrm>
            <a:off x="7704095" y="5846206"/>
            <a:ext cx="720080" cy="624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D83CE6-6CE0-4C1A-BE5C-2B92DC7E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70417"/>
            <a:ext cx="7344816" cy="40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 Supported questions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C2E55-B24B-4248-86F3-6005751C65A1}"/>
              </a:ext>
            </a:extLst>
          </p:cNvPr>
          <p:cNvSpPr txBox="1"/>
          <p:nvPr/>
        </p:nvSpPr>
        <p:spPr>
          <a:xfrm>
            <a:off x="592996" y="5099700"/>
            <a:ext cx="824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b="1" dirty="0">
                <a:solidFill>
                  <a:srgbClr val="00B050"/>
                </a:solidFill>
                <a:latin typeface="HfW precursive" panose="00000500000000000000" pitchFamily="2" charset="0"/>
              </a:rPr>
              <a:t>2) Which 2 items did she buy? </a:t>
            </a:r>
          </a:p>
          <a:p>
            <a:endParaRPr lang="en-GB" sz="2400" b="1" dirty="0">
              <a:solidFill>
                <a:srgbClr val="00B050"/>
              </a:solidFill>
              <a:latin typeface="HfW precursive" panose="00000500000000000000" pitchFamily="2" charset="0"/>
            </a:endParaRPr>
          </a:p>
          <a:p>
            <a:endParaRPr lang="en-GB" sz="2400" b="1" dirty="0">
              <a:solidFill>
                <a:srgbClr val="00B05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HfW precursive" panose="00000500000000000000" pitchFamily="2" charset="0"/>
              </a:rPr>
              <a:t>1. -----------------  2.-----------------------</a:t>
            </a:r>
            <a:endParaRPr lang="en-GB" b="1" dirty="0">
              <a:latin typeface="HfW precursive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908C3-8934-4BA3-A98F-4911B3A0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65527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604" y="0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 </a:t>
            </a: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1. Prediction</a:t>
            </a:r>
            <a:endParaRPr lang="en-GB" sz="2800" dirty="0"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Let look at the front cover and make a prediction about the book.</a:t>
            </a: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Is this fiction or non- fiction?</a:t>
            </a: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What might it be about?</a:t>
            </a: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0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84" y="-60196"/>
            <a:ext cx="8711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 Independent Questions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pPr marL="342900" indent="-342900">
              <a:buAutoNum type="arabicParenR" startAt="3"/>
            </a:pPr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pPr marL="342900" indent="-342900">
              <a:buAutoNum type="arabicParenR" startAt="3"/>
            </a:pPr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pPr marL="342900" indent="-342900">
              <a:buAutoNum type="arabicParenR" startAt="3"/>
            </a:pPr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HfW precursive" panose="00000500000000000000" pitchFamily="2" charset="0"/>
            </a:endParaRPr>
          </a:p>
          <a:p>
            <a:endParaRPr lang="en-GB" sz="1400" b="1" dirty="0">
              <a:latin typeface="HfW precursive" panose="00000500000000000000" pitchFamily="2" charset="0"/>
            </a:endParaRPr>
          </a:p>
          <a:p>
            <a:endParaRPr lang="en-GB" sz="1400" b="1" dirty="0">
              <a:latin typeface="HfW precursive" panose="00000500000000000000" pitchFamily="2" charset="0"/>
            </a:endParaRPr>
          </a:p>
          <a:p>
            <a:pPr algn="ctr"/>
            <a:endParaRPr lang="en-GB" sz="2800" b="1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E3E07-D338-4706-92EA-FE8E6CC48388}"/>
              </a:ext>
            </a:extLst>
          </p:cNvPr>
          <p:cNvSpPr txBox="1"/>
          <p:nvPr/>
        </p:nvSpPr>
        <p:spPr>
          <a:xfrm>
            <a:off x="161584" y="4943493"/>
            <a:ext cx="858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3) What is at the top of mum’s shopping list? (tick 1</a:t>
            </a: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a) plums                b) shampoo                c) coffee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1F74E-A1B9-4B9D-8817-5B419C4BEFA6}"/>
              </a:ext>
            </a:extLst>
          </p:cNvPr>
          <p:cNvSpPr/>
          <p:nvPr/>
        </p:nvSpPr>
        <p:spPr>
          <a:xfrm>
            <a:off x="1845483" y="5552650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51B8AD-E494-4C3B-B410-F08E3CF6AF17}"/>
              </a:ext>
            </a:extLst>
          </p:cNvPr>
          <p:cNvSpPr/>
          <p:nvPr/>
        </p:nvSpPr>
        <p:spPr>
          <a:xfrm>
            <a:off x="4814080" y="5567758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8E39C-D222-43D0-BBB2-0473CEFCD649}"/>
              </a:ext>
            </a:extLst>
          </p:cNvPr>
          <p:cNvSpPr/>
          <p:nvPr/>
        </p:nvSpPr>
        <p:spPr>
          <a:xfrm>
            <a:off x="7563938" y="5552650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C89F4-6735-4B88-BF33-DAEB5AE7E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63" y="1053564"/>
            <a:ext cx="3054236" cy="3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D6E58C-151B-4BE3-9972-0BEBDE73E003}"/>
              </a:ext>
            </a:extLst>
          </p:cNvPr>
          <p:cNvSpPr txBox="1"/>
          <p:nvPr/>
        </p:nvSpPr>
        <p:spPr>
          <a:xfrm>
            <a:off x="899592" y="522920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4) What did she buy a packet of?</a:t>
            </a: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_-----------------------------------------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93E53-6FBA-4A58-945B-71BA5E6D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776864" cy="47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06857-E4BC-4A72-AF81-95350E76FE75}"/>
              </a:ext>
            </a:extLst>
          </p:cNvPr>
          <p:cNvSpPr txBox="1"/>
          <p:nvPr/>
        </p:nvSpPr>
        <p:spPr>
          <a:xfrm>
            <a:off x="664962" y="3949162"/>
            <a:ext cx="8299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5) How many  boxes of jam tarts did Mark pick up (tick 1)</a:t>
            </a: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a) 6                      b)  1                          c) 3  </a:t>
            </a: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9E6B1-1E9B-466F-9150-BEE8A6644EFB}"/>
              </a:ext>
            </a:extLst>
          </p:cNvPr>
          <p:cNvSpPr/>
          <p:nvPr/>
        </p:nvSpPr>
        <p:spPr>
          <a:xfrm>
            <a:off x="1999032" y="6038803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99E7A-4060-458A-B459-B1FA2CAFFF80}"/>
              </a:ext>
            </a:extLst>
          </p:cNvPr>
          <p:cNvSpPr/>
          <p:nvPr/>
        </p:nvSpPr>
        <p:spPr>
          <a:xfrm>
            <a:off x="4211960" y="6038803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BB870-C8E7-40C2-B8D1-4D6D65A733B0}"/>
              </a:ext>
            </a:extLst>
          </p:cNvPr>
          <p:cNvSpPr/>
          <p:nvPr/>
        </p:nvSpPr>
        <p:spPr>
          <a:xfrm>
            <a:off x="7144968" y="6038803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732D9-7D5D-494A-8C5A-F0565834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69" y="117337"/>
            <a:ext cx="6306862" cy="48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5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D72F41-4578-443D-9388-4A455ABF6173}"/>
              </a:ext>
            </a:extLst>
          </p:cNvPr>
          <p:cNvSpPr/>
          <p:nvPr/>
        </p:nvSpPr>
        <p:spPr>
          <a:xfrm>
            <a:off x="868693" y="3982797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6) Do you think Mum was cross with Mark?</a:t>
            </a:r>
          </a:p>
          <a:p>
            <a:endParaRPr lang="en-GB" sz="2400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HfW precursive" panose="00000500000000000000" pitchFamily="2" charset="0"/>
              </a:rPr>
              <a:t>Yes/No    (circle 1)         Why?/ Why not?</a:t>
            </a:r>
          </a:p>
          <a:p>
            <a:endParaRPr lang="en-GB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HfW precursive" panose="00000500000000000000" pitchFamily="2" charset="0"/>
              </a:rPr>
              <a:t>Because -----------------------------------------------</a:t>
            </a:r>
          </a:p>
          <a:p>
            <a:endParaRPr lang="en-GB" b="1" dirty="0">
              <a:solidFill>
                <a:srgbClr val="0070C0"/>
              </a:solidFill>
              <a:latin typeface="HfW precursive" panose="00000500000000000000" pitchFamily="2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HfW precursive" panose="00000500000000000000" pitchFamily="2" charset="0"/>
              </a:rPr>
              <a:t>-------------------------------------------------------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54F4D-FE3D-41A9-9A1F-62B49E15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13" y="1"/>
            <a:ext cx="7093264" cy="40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98740-9A9C-40F7-BBDA-45BA0504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2" y="404664"/>
            <a:ext cx="800044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536" y="0"/>
            <a:ext cx="7740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 </a:t>
            </a: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1. Read &amp; Listen...</a:t>
            </a:r>
            <a:endParaRPr lang="en-GB" sz="2800" dirty="0"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latin typeface="HfW precursive" panose="00000500000000000000" pitchFamily="2" charset="0"/>
              </a:rPr>
              <a:t>Lets read the speed sounds together</a:t>
            </a:r>
          </a:p>
          <a:p>
            <a:pPr algn="ctr"/>
            <a:endParaRPr lang="en-GB" sz="2800" dirty="0"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05444-083A-4DE6-BE03-82E8CB840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6139" y="213503"/>
            <a:ext cx="1124569" cy="1340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9975EA-5BE4-4ABF-92CF-75860FFC1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" y="1542786"/>
            <a:ext cx="8674782" cy="4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536" y="0"/>
            <a:ext cx="7740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 </a:t>
            </a: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1. Read &amp; Listen...</a:t>
            </a:r>
            <a:endParaRPr lang="en-GB" sz="2800" dirty="0"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latin typeface="HfW precursive" panose="00000500000000000000" pitchFamily="2" charset="0"/>
              </a:rPr>
              <a:t>Lets read the vowels together</a:t>
            </a:r>
          </a:p>
          <a:p>
            <a:pPr algn="ctr"/>
            <a:endParaRPr lang="en-GB" sz="2800" dirty="0"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05444-083A-4DE6-BE03-82E8CB840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6139" y="213503"/>
            <a:ext cx="1124569" cy="1340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0EF849-7C6B-4F9D-922C-6D0C02D85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67773"/>
            <a:ext cx="9217140" cy="48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8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536" y="0"/>
            <a:ext cx="7740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 </a:t>
            </a:r>
          </a:p>
          <a:p>
            <a:pPr algn="ctr"/>
            <a:r>
              <a:rPr lang="en-GB" sz="2800" b="1" u="sng" dirty="0">
                <a:latin typeface="HfW precursive" panose="00000500000000000000" pitchFamily="2" charset="0"/>
              </a:rPr>
              <a:t>1. Read &amp; Listen...</a:t>
            </a:r>
            <a:endParaRPr lang="en-GB" sz="2800" dirty="0"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latin typeface="HfW precursive" panose="00000500000000000000" pitchFamily="2" charset="0"/>
              </a:rPr>
              <a:t>Lets read the story green  words together</a:t>
            </a: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05444-083A-4DE6-BE03-82E8CB840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6139" y="213503"/>
            <a:ext cx="1124569" cy="1340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6AC259-6AE3-430A-85A1-5F0A1F893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96" y="1857155"/>
            <a:ext cx="9023404" cy="50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B4140-4167-48B6-81DD-F7300CF6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395" y="0"/>
            <a:ext cx="946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7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79721-2411-4E3F-BC41-AF65A35D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8" y="188640"/>
            <a:ext cx="860277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2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89B02-8E59-4A2C-BD33-D4A435A0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406"/>
            <a:ext cx="8640960" cy="67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0D9374CD5F24F8163750743D4481E" ma:contentTypeVersion="4" ma:contentTypeDescription="Create a new document." ma:contentTypeScope="" ma:versionID="6037e7a142981a9c02f424814a804a97">
  <xsd:schema xmlns:xsd="http://www.w3.org/2001/XMLSchema" xmlns:xs="http://www.w3.org/2001/XMLSchema" xmlns:p="http://schemas.microsoft.com/office/2006/metadata/properties" xmlns:ns3="fdb5b9d1-33a5-49fd-8110-8142b2d8011b" targetNamespace="http://schemas.microsoft.com/office/2006/metadata/properties" ma:root="true" ma:fieldsID="e126407a1f891839dea498a5298792f6" ns3:_="">
    <xsd:import namespace="fdb5b9d1-33a5-49fd-8110-8142b2d801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5b9d1-33a5-49fd-8110-8142b2d801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61BAB-5ABB-4B77-967F-5319F3DDA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5b9d1-33a5-49fd-8110-8142b2d80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D8D60-282E-403A-A54A-52C1246F9FA2}">
  <ds:schemaRefs>
    <ds:schemaRef ds:uri="http://purl.org/dc/dcmitype/"/>
    <ds:schemaRef ds:uri="http://www.w3.org/XML/1998/namespace"/>
    <ds:schemaRef ds:uri="fdb5b9d1-33a5-49fd-8110-8142b2d8011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7E80E2-99F5-4505-9A8D-7ED6058B8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16257</TotalTime>
  <Words>292</Words>
  <Application>Microsoft Office PowerPoint</Application>
  <PresentationFormat>On-screen Show (4:3)</PresentationFormat>
  <Paragraphs>104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HfW cursive</vt:lpstr>
      <vt:lpstr>HfW precursive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2nd December</dc:title>
  <dc:creator>Rebecca Gabbitas</dc:creator>
  <cp:lastModifiedBy>Julie Rothwell</cp:lastModifiedBy>
  <cp:revision>217</cp:revision>
  <dcterms:created xsi:type="dcterms:W3CDTF">2016-11-27T17:15:35Z</dcterms:created>
  <dcterms:modified xsi:type="dcterms:W3CDTF">2021-04-28T08:44:05Z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0x010100BD60D9374CD5F24F8163750743D4481E</vt:lpwstr>
  </property>
</Properties>
</file>