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4"/>
  </p:sldMasterIdLst>
  <p:notesMasterIdLst>
    <p:notesMasterId r:id="rId38"/>
  </p:notesMasterIdLst>
  <p:handoutMasterIdLst>
    <p:handoutMasterId r:id="rId39"/>
  </p:handoutMasterIdLst>
  <p:sldIdLst>
    <p:sldId id="306" r:id="rId5"/>
    <p:sldId id="293" r:id="rId6"/>
    <p:sldId id="312" r:id="rId7"/>
    <p:sldId id="276" r:id="rId8"/>
    <p:sldId id="313" r:id="rId9"/>
    <p:sldId id="277" r:id="rId10"/>
    <p:sldId id="308" r:id="rId11"/>
    <p:sldId id="291" r:id="rId12"/>
    <p:sldId id="307" r:id="rId13"/>
    <p:sldId id="311" r:id="rId14"/>
    <p:sldId id="264" r:id="rId15"/>
    <p:sldId id="265" r:id="rId16"/>
    <p:sldId id="266" r:id="rId17"/>
    <p:sldId id="267" r:id="rId18"/>
    <p:sldId id="282" r:id="rId19"/>
    <p:sldId id="272" r:id="rId20"/>
    <p:sldId id="274" r:id="rId21"/>
    <p:sldId id="279" r:id="rId22"/>
    <p:sldId id="281" r:id="rId23"/>
    <p:sldId id="314" r:id="rId24"/>
    <p:sldId id="299" r:id="rId25"/>
    <p:sldId id="296" r:id="rId26"/>
    <p:sldId id="309" r:id="rId27"/>
    <p:sldId id="301" r:id="rId28"/>
    <p:sldId id="303" r:id="rId29"/>
    <p:sldId id="275" r:id="rId30"/>
    <p:sldId id="316" r:id="rId31"/>
    <p:sldId id="284" r:id="rId32"/>
    <p:sldId id="304" r:id="rId33"/>
    <p:sldId id="292" r:id="rId34"/>
    <p:sldId id="280" r:id="rId35"/>
    <p:sldId id="305" r:id="rId36"/>
    <p:sldId id="287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87636" autoAdjust="0"/>
  </p:normalViewPr>
  <p:slideViewPr>
    <p:cSldViewPr>
      <p:cViewPr varScale="1">
        <p:scale>
          <a:sx n="74" d="100"/>
          <a:sy n="74" d="100"/>
        </p:scale>
        <p:origin x="18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Davies" userId="7994b39f-0760-4140-8638-d7492013c633" providerId="ADAL" clId="{1DEB305B-F46B-4E1A-B1AD-F8003F232291}"/>
    <pc:docChg chg="custSel modSld sldOrd">
      <pc:chgData name="Alice Davies" userId="7994b39f-0760-4140-8638-d7492013c633" providerId="ADAL" clId="{1DEB305B-F46B-4E1A-B1AD-F8003F232291}" dt="2026-06-24T16:33:14.013" v="707" actId="20577"/>
      <pc:docMkLst>
        <pc:docMk/>
      </pc:docMkLst>
      <pc:sldChg chg="modSp">
        <pc:chgData name="Alice Davies" userId="7994b39f-0760-4140-8638-d7492013c633" providerId="ADAL" clId="{1DEB305B-F46B-4E1A-B1AD-F8003F232291}" dt="2026-06-15T20:05:42.675" v="3"/>
        <pc:sldMkLst>
          <pc:docMk/>
          <pc:sldMk cId="2896959685" sldId="265"/>
        </pc:sldMkLst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2896959685" sldId="265"/>
            <ac:spMk id="3" creationId="{00000000-0000-0000-0000-000000000000}"/>
          </ac:spMkLst>
        </pc:spChg>
      </pc:sldChg>
      <pc:sldChg chg="modSp">
        <pc:chgData name="Alice Davies" userId="7994b39f-0760-4140-8638-d7492013c633" providerId="ADAL" clId="{1DEB305B-F46B-4E1A-B1AD-F8003F232291}" dt="2026-06-15T20:05:42.675" v="3"/>
        <pc:sldMkLst>
          <pc:docMk/>
          <pc:sldMk cId="745664023" sldId="272"/>
        </pc:sldMkLst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745664023" sldId="272"/>
            <ac:spMk id="3" creationId="{00000000-0000-0000-0000-000000000000}"/>
          </ac:spMkLst>
        </pc:spChg>
      </pc:sldChg>
      <pc:sldChg chg="ord">
        <pc:chgData name="Alice Davies" userId="7994b39f-0760-4140-8638-d7492013c633" providerId="ADAL" clId="{1DEB305B-F46B-4E1A-B1AD-F8003F232291}" dt="2026-06-15T20:12:04.845" v="173"/>
        <pc:sldMkLst>
          <pc:docMk/>
          <pc:sldMk cId="2392893459" sldId="276"/>
        </pc:sldMkLst>
      </pc:sldChg>
      <pc:sldChg chg="ord">
        <pc:chgData name="Alice Davies" userId="7994b39f-0760-4140-8638-d7492013c633" providerId="ADAL" clId="{1DEB305B-F46B-4E1A-B1AD-F8003F232291}" dt="2026-06-15T20:14:09.053" v="249"/>
        <pc:sldMkLst>
          <pc:docMk/>
          <pc:sldMk cId="575850241" sldId="277"/>
        </pc:sldMkLst>
      </pc:sldChg>
      <pc:sldChg chg="modSp mod">
        <pc:chgData name="Alice Davies" userId="7994b39f-0760-4140-8638-d7492013c633" providerId="ADAL" clId="{1DEB305B-F46B-4E1A-B1AD-F8003F232291}" dt="2026-06-15T20:15:39.987" v="260" actId="20577"/>
        <pc:sldMkLst>
          <pc:docMk/>
          <pc:sldMk cId="3642437178" sldId="284"/>
        </pc:sldMkLst>
        <pc:spChg chg="mod">
          <ac:chgData name="Alice Davies" userId="7994b39f-0760-4140-8638-d7492013c633" providerId="ADAL" clId="{1DEB305B-F46B-4E1A-B1AD-F8003F232291}" dt="2026-06-15T20:15:39.987" v="260" actId="20577"/>
          <ac:spMkLst>
            <pc:docMk/>
            <pc:sldMk cId="3642437178" sldId="284"/>
            <ac:spMk id="2" creationId="{00000000-0000-0000-0000-000000000000}"/>
          </ac:spMkLst>
        </pc:spChg>
      </pc:sldChg>
      <pc:sldChg chg="modSp mod">
        <pc:chgData name="Alice Davies" userId="7994b39f-0760-4140-8638-d7492013c633" providerId="ADAL" clId="{1DEB305B-F46B-4E1A-B1AD-F8003F232291}" dt="2026-06-23T15:07:36.981" v="428" actId="14100"/>
        <pc:sldMkLst>
          <pc:docMk/>
          <pc:sldMk cId="2039907673" sldId="287"/>
        </pc:sldMkLst>
        <pc:spChg chg="mod">
          <ac:chgData name="Alice Davies" userId="7994b39f-0760-4140-8638-d7492013c633" providerId="ADAL" clId="{1DEB305B-F46B-4E1A-B1AD-F8003F232291}" dt="2026-06-23T15:07:36.981" v="428" actId="14100"/>
          <ac:spMkLst>
            <pc:docMk/>
            <pc:sldMk cId="2039907673" sldId="287"/>
            <ac:spMk id="5" creationId="{00000000-0000-0000-0000-000000000000}"/>
          </ac:spMkLst>
        </pc:spChg>
      </pc:sldChg>
      <pc:sldChg chg="modSp mod">
        <pc:chgData name="Alice Davies" userId="7994b39f-0760-4140-8638-d7492013c633" providerId="ADAL" clId="{1DEB305B-F46B-4E1A-B1AD-F8003F232291}" dt="2026-06-17T11:58:05.199" v="285" actId="20577"/>
        <pc:sldMkLst>
          <pc:docMk/>
          <pc:sldMk cId="2872289080" sldId="291"/>
        </pc:sldMkLst>
        <pc:spChg chg="mod">
          <ac:chgData name="Alice Davies" userId="7994b39f-0760-4140-8638-d7492013c633" providerId="ADAL" clId="{1DEB305B-F46B-4E1A-B1AD-F8003F232291}" dt="2026-06-17T11:58:05.199" v="285" actId="20577"/>
          <ac:spMkLst>
            <pc:docMk/>
            <pc:sldMk cId="2872289080" sldId="291"/>
            <ac:spMk id="6" creationId="{00000000-0000-0000-0000-000000000000}"/>
          </ac:spMkLst>
        </pc:spChg>
      </pc:sldChg>
      <pc:sldChg chg="addSp delSp modSp mod">
        <pc:chgData name="Alice Davies" userId="7994b39f-0760-4140-8638-d7492013c633" providerId="ADAL" clId="{1DEB305B-F46B-4E1A-B1AD-F8003F232291}" dt="2026-06-24T16:33:14.013" v="707" actId="20577"/>
        <pc:sldMkLst>
          <pc:docMk/>
          <pc:sldMk cId="2253107426" sldId="292"/>
        </pc:sldMkLst>
        <pc:spChg chg="mod">
          <ac:chgData name="Alice Davies" userId="7994b39f-0760-4140-8638-d7492013c633" providerId="ADAL" clId="{1DEB305B-F46B-4E1A-B1AD-F8003F232291}" dt="2026-06-24T16:33:14.013" v="707" actId="20577"/>
          <ac:spMkLst>
            <pc:docMk/>
            <pc:sldMk cId="2253107426" sldId="292"/>
            <ac:spMk id="2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2253107426" sldId="292"/>
            <ac:spMk id="3" creationId="{00000000-0000-0000-0000-000000000000}"/>
          </ac:spMkLst>
        </pc:spChg>
        <pc:spChg chg="del">
          <ac:chgData name="Alice Davies" userId="7994b39f-0760-4140-8638-d7492013c633" providerId="ADAL" clId="{1DEB305B-F46B-4E1A-B1AD-F8003F232291}" dt="2026-06-24T16:29:23.923" v="466" actId="478"/>
          <ac:spMkLst>
            <pc:docMk/>
            <pc:sldMk cId="2253107426" sldId="292"/>
            <ac:spMk id="5" creationId="{00000000-0000-0000-0000-000000000000}"/>
          </ac:spMkLst>
        </pc:spChg>
        <pc:spChg chg="del">
          <ac:chgData name="Alice Davies" userId="7994b39f-0760-4140-8638-d7492013c633" providerId="ADAL" clId="{1DEB305B-F46B-4E1A-B1AD-F8003F232291}" dt="2026-06-24T16:29:22.214" v="465" actId="478"/>
          <ac:spMkLst>
            <pc:docMk/>
            <pc:sldMk cId="2253107426" sldId="292"/>
            <ac:spMk id="6" creationId="{00000000-0000-0000-0000-000000000000}"/>
          </ac:spMkLst>
        </pc:spChg>
        <pc:picChg chg="del">
          <ac:chgData name="Alice Davies" userId="7994b39f-0760-4140-8638-d7492013c633" providerId="ADAL" clId="{1DEB305B-F46B-4E1A-B1AD-F8003F232291}" dt="2026-06-24T16:29:19.522" v="464" actId="478"/>
          <ac:picMkLst>
            <pc:docMk/>
            <pc:sldMk cId="2253107426" sldId="292"/>
            <ac:picMk id="7" creationId="{00000000-0000-0000-0000-000000000000}"/>
          </ac:picMkLst>
        </pc:picChg>
        <pc:picChg chg="add mod">
          <ac:chgData name="Alice Davies" userId="7994b39f-0760-4140-8638-d7492013c633" providerId="ADAL" clId="{1DEB305B-F46B-4E1A-B1AD-F8003F232291}" dt="2026-06-24T16:30:44.484" v="507" actId="1076"/>
          <ac:picMkLst>
            <pc:docMk/>
            <pc:sldMk cId="2253107426" sldId="292"/>
            <ac:picMk id="8" creationId="{4821205E-E702-4D9D-AFA3-E5AE896F181D}"/>
          </ac:picMkLst>
        </pc:picChg>
      </pc:sldChg>
      <pc:sldChg chg="addSp delSp modSp mod">
        <pc:chgData name="Alice Davies" userId="7994b39f-0760-4140-8638-d7492013c633" providerId="ADAL" clId="{1DEB305B-F46B-4E1A-B1AD-F8003F232291}" dt="2026-06-23T14:59:32.850" v="321" actId="20577"/>
        <pc:sldMkLst>
          <pc:docMk/>
          <pc:sldMk cId="479482673" sldId="293"/>
        </pc:sldMkLst>
        <pc:spChg chg="mod">
          <ac:chgData name="Alice Davies" userId="7994b39f-0760-4140-8638-d7492013c633" providerId="ADAL" clId="{1DEB305B-F46B-4E1A-B1AD-F8003F232291}" dt="2026-06-15T20:07:07.729" v="83" actId="20577"/>
          <ac:spMkLst>
            <pc:docMk/>
            <pc:sldMk cId="479482673" sldId="293"/>
            <ac:spMk id="7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15T20:07:25.927" v="100" actId="20577"/>
          <ac:spMkLst>
            <pc:docMk/>
            <pc:sldMk cId="479482673" sldId="293"/>
            <ac:spMk id="9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23T14:58:57.917" v="299" actId="20577"/>
          <ac:spMkLst>
            <pc:docMk/>
            <pc:sldMk cId="479482673" sldId="293"/>
            <ac:spMk id="11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23T14:59:32.850" v="321" actId="20577"/>
          <ac:spMkLst>
            <pc:docMk/>
            <pc:sldMk cId="479482673" sldId="293"/>
            <ac:spMk id="13" creationId="{00000000-0000-0000-0000-000000000000}"/>
          </ac:spMkLst>
        </pc:spChg>
        <pc:picChg chg="del mod">
          <ac:chgData name="Alice Davies" userId="7994b39f-0760-4140-8638-d7492013c633" providerId="ADAL" clId="{1DEB305B-F46B-4E1A-B1AD-F8003F232291}" dt="2026-06-15T20:05:46.487" v="5" actId="478"/>
          <ac:picMkLst>
            <pc:docMk/>
            <pc:sldMk cId="479482673" sldId="293"/>
            <ac:picMk id="2" creationId="{00000000-0000-0000-0000-000000000000}"/>
          </ac:picMkLst>
        </pc:picChg>
        <pc:picChg chg="add mod">
          <ac:chgData name="Alice Davies" userId="7994b39f-0760-4140-8638-d7492013c633" providerId="ADAL" clId="{1DEB305B-F46B-4E1A-B1AD-F8003F232291}" dt="2026-06-23T14:59:07.441" v="302" actId="1076"/>
          <ac:picMkLst>
            <pc:docMk/>
            <pc:sldMk cId="479482673" sldId="293"/>
            <ac:picMk id="2" creationId="{FD8A572D-15AA-4BAC-ABB7-5F3EF11CF05A}"/>
          </ac:picMkLst>
        </pc:picChg>
        <pc:picChg chg="add mod">
          <ac:chgData name="Alice Davies" userId="7994b39f-0760-4140-8638-d7492013c633" providerId="ADAL" clId="{1DEB305B-F46B-4E1A-B1AD-F8003F232291}" dt="2026-06-15T20:07:30.855" v="102" actId="1076"/>
          <ac:picMkLst>
            <pc:docMk/>
            <pc:sldMk cId="479482673" sldId="293"/>
            <ac:picMk id="3" creationId="{880DD308-40B3-4777-B01F-0E43080B25B9}"/>
          </ac:picMkLst>
        </pc:picChg>
        <pc:picChg chg="mod">
          <ac:chgData name="Alice Davies" userId="7994b39f-0760-4140-8638-d7492013c633" providerId="ADAL" clId="{1DEB305B-F46B-4E1A-B1AD-F8003F232291}" dt="2026-06-15T20:07:19.241" v="84" actId="14100"/>
          <ac:picMkLst>
            <pc:docMk/>
            <pc:sldMk cId="479482673" sldId="293"/>
            <ac:picMk id="1026" creationId="{00000000-0000-0000-0000-000000000000}"/>
          </ac:picMkLst>
        </pc:picChg>
        <pc:picChg chg="del">
          <ac:chgData name="Alice Davies" userId="7994b39f-0760-4140-8638-d7492013c633" providerId="ADAL" clId="{1DEB305B-F46B-4E1A-B1AD-F8003F232291}" dt="2026-06-15T20:05:50.010" v="6" actId="478"/>
          <ac:picMkLst>
            <pc:docMk/>
            <pc:sldMk cId="479482673" sldId="293"/>
            <ac:picMk id="1032" creationId="{00000000-0000-0000-0000-000000000000}"/>
          </ac:picMkLst>
        </pc:picChg>
      </pc:sldChg>
      <pc:sldChg chg="addSp modSp mod">
        <pc:chgData name="Alice Davies" userId="7994b39f-0760-4140-8638-d7492013c633" providerId="ADAL" clId="{1DEB305B-F46B-4E1A-B1AD-F8003F232291}" dt="2026-06-15T20:09:01.378" v="161" actId="404"/>
        <pc:sldMkLst>
          <pc:docMk/>
          <pc:sldMk cId="2762759693" sldId="299"/>
        </pc:sldMkLst>
        <pc:spChg chg="add mod">
          <ac:chgData name="Alice Davies" userId="7994b39f-0760-4140-8638-d7492013c633" providerId="ADAL" clId="{1DEB305B-F46B-4E1A-B1AD-F8003F232291}" dt="2026-06-15T20:09:01.378" v="161" actId="404"/>
          <ac:spMkLst>
            <pc:docMk/>
            <pc:sldMk cId="2762759693" sldId="299"/>
            <ac:spMk id="3" creationId="{3A5FE695-AB3C-42A2-884A-916276F69327}"/>
          </ac:spMkLst>
        </pc:spChg>
      </pc:sldChg>
      <pc:sldChg chg="modSp">
        <pc:chgData name="Alice Davies" userId="7994b39f-0760-4140-8638-d7492013c633" providerId="ADAL" clId="{1DEB305B-F46B-4E1A-B1AD-F8003F232291}" dt="2026-06-15T20:05:42.675" v="3"/>
        <pc:sldMkLst>
          <pc:docMk/>
          <pc:sldMk cId="2971426676" sldId="304"/>
        </pc:sldMkLst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2971426676" sldId="304"/>
            <ac:spMk id="21505" creationId="{00000000-0000-0000-0000-000000000000}"/>
          </ac:spMkLst>
        </pc:spChg>
      </pc:sldChg>
      <pc:sldChg chg="modSp mod">
        <pc:chgData name="Alice Davies" userId="7994b39f-0760-4140-8638-d7492013c633" providerId="ADAL" clId="{1DEB305B-F46B-4E1A-B1AD-F8003F232291}" dt="2026-06-23T15:07:03.823" v="349" actId="20577"/>
        <pc:sldMkLst>
          <pc:docMk/>
          <pc:sldMk cId="356963916" sldId="305"/>
        </pc:sldMkLst>
        <pc:spChg chg="mod">
          <ac:chgData name="Alice Davies" userId="7994b39f-0760-4140-8638-d7492013c633" providerId="ADAL" clId="{1DEB305B-F46B-4E1A-B1AD-F8003F232291}" dt="2026-06-23T15:07:03.823" v="349" actId="20577"/>
          <ac:spMkLst>
            <pc:docMk/>
            <pc:sldMk cId="356963916" sldId="305"/>
            <ac:spMk id="7" creationId="{00000000-0000-0000-0000-000000000000}"/>
          </ac:spMkLst>
        </pc:spChg>
      </pc:sldChg>
      <pc:sldChg chg="addSp delSp modSp mod">
        <pc:chgData name="Alice Davies" userId="7994b39f-0760-4140-8638-d7492013c633" providerId="ADAL" clId="{1DEB305B-F46B-4E1A-B1AD-F8003F232291}" dt="2026-06-23T15:10:32.268" v="436" actId="1076"/>
        <pc:sldMkLst>
          <pc:docMk/>
          <pc:sldMk cId="1362582463" sldId="306"/>
        </pc:sldMkLst>
        <pc:picChg chg="add mod">
          <ac:chgData name="Alice Davies" userId="7994b39f-0760-4140-8638-d7492013c633" providerId="ADAL" clId="{1DEB305B-F46B-4E1A-B1AD-F8003F232291}" dt="2026-06-23T15:10:08.255" v="432" actId="1076"/>
          <ac:picMkLst>
            <pc:docMk/>
            <pc:sldMk cId="1362582463" sldId="306"/>
            <ac:picMk id="3" creationId="{759F7338-C249-4875-A1FC-FC5777DDBE25}"/>
          </ac:picMkLst>
        </pc:picChg>
        <pc:picChg chg="add mod">
          <ac:chgData name="Alice Davies" userId="7994b39f-0760-4140-8638-d7492013c633" providerId="ADAL" clId="{1DEB305B-F46B-4E1A-B1AD-F8003F232291}" dt="2026-06-23T15:10:32.268" v="436" actId="1076"/>
          <ac:picMkLst>
            <pc:docMk/>
            <pc:sldMk cId="1362582463" sldId="306"/>
            <ac:picMk id="7" creationId="{1288A9DD-FA2A-441B-B505-8FD0EE4268DC}"/>
          </ac:picMkLst>
        </pc:picChg>
        <pc:picChg chg="del">
          <ac:chgData name="Alice Davies" userId="7994b39f-0760-4140-8638-d7492013c633" providerId="ADAL" clId="{1DEB305B-F46B-4E1A-B1AD-F8003F232291}" dt="2026-06-23T15:10:02.716" v="429" actId="478"/>
          <ac:picMkLst>
            <pc:docMk/>
            <pc:sldMk cId="1362582463" sldId="306"/>
            <ac:picMk id="1028" creationId="{00000000-0000-0000-0000-000000000000}"/>
          </ac:picMkLst>
        </pc:picChg>
        <pc:picChg chg="del">
          <ac:chgData name="Alice Davies" userId="7994b39f-0760-4140-8638-d7492013c633" providerId="ADAL" clId="{1DEB305B-F46B-4E1A-B1AD-F8003F232291}" dt="2026-06-23T15:10:27.499" v="433" actId="478"/>
          <ac:picMkLst>
            <pc:docMk/>
            <pc:sldMk cId="1362582463" sldId="306"/>
            <ac:picMk id="1030" creationId="{00000000-0000-0000-0000-000000000000}"/>
          </ac:picMkLst>
        </pc:picChg>
      </pc:sldChg>
      <pc:sldChg chg="modSp mod">
        <pc:chgData name="Alice Davies" userId="7994b39f-0760-4140-8638-d7492013c633" providerId="ADAL" clId="{1DEB305B-F46B-4E1A-B1AD-F8003F232291}" dt="2026-06-15T20:13:09.514" v="247" actId="1076"/>
        <pc:sldMkLst>
          <pc:docMk/>
          <pc:sldMk cId="1141656922" sldId="307"/>
        </pc:sldMkLst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1141656922" sldId="307"/>
            <ac:spMk id="77826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15T20:13:09.514" v="247" actId="1076"/>
          <ac:spMkLst>
            <pc:docMk/>
            <pc:sldMk cId="1141656922" sldId="307"/>
            <ac:spMk id="77827" creationId="{00000000-0000-0000-0000-000000000000}"/>
          </ac:spMkLst>
        </pc:spChg>
      </pc:sldChg>
      <pc:sldChg chg="ord">
        <pc:chgData name="Alice Davies" userId="7994b39f-0760-4140-8638-d7492013c633" providerId="ADAL" clId="{1DEB305B-F46B-4E1A-B1AD-F8003F232291}" dt="2026-06-15T20:14:11.072" v="251"/>
        <pc:sldMkLst>
          <pc:docMk/>
          <pc:sldMk cId="502231511" sldId="308"/>
        </pc:sldMkLst>
      </pc:sldChg>
      <pc:sldChg chg="modSp mod">
        <pc:chgData name="Alice Davies" userId="7994b39f-0760-4140-8638-d7492013c633" providerId="ADAL" clId="{1DEB305B-F46B-4E1A-B1AD-F8003F232291}" dt="2026-06-15T20:09:39.872" v="163" actId="27636"/>
        <pc:sldMkLst>
          <pc:docMk/>
          <pc:sldMk cId="1343050383" sldId="309"/>
        </pc:sldMkLst>
        <pc:spChg chg="mod">
          <ac:chgData name="Alice Davies" userId="7994b39f-0760-4140-8638-d7492013c633" providerId="ADAL" clId="{1DEB305B-F46B-4E1A-B1AD-F8003F232291}" dt="2026-06-15T20:05:42.675" v="3"/>
          <ac:spMkLst>
            <pc:docMk/>
            <pc:sldMk cId="1343050383" sldId="309"/>
            <ac:spMk id="2" creationId="{00000000-0000-0000-0000-000000000000}"/>
          </ac:spMkLst>
        </pc:spChg>
        <pc:spChg chg="mod">
          <ac:chgData name="Alice Davies" userId="7994b39f-0760-4140-8638-d7492013c633" providerId="ADAL" clId="{1DEB305B-F46B-4E1A-B1AD-F8003F232291}" dt="2026-06-15T20:09:39.872" v="163" actId="27636"/>
          <ac:spMkLst>
            <pc:docMk/>
            <pc:sldMk cId="1343050383" sldId="309"/>
            <ac:spMk id="4" creationId="{00000000-0000-0000-0000-000000000000}"/>
          </ac:spMkLst>
        </pc:spChg>
      </pc:sldChg>
      <pc:sldChg chg="ord">
        <pc:chgData name="Alice Davies" userId="7994b39f-0760-4140-8638-d7492013c633" providerId="ADAL" clId="{1DEB305B-F46B-4E1A-B1AD-F8003F232291}" dt="2026-06-15T20:10:06.767" v="165"/>
        <pc:sldMkLst>
          <pc:docMk/>
          <pc:sldMk cId="2746068646" sldId="312"/>
        </pc:sldMkLst>
      </pc:sldChg>
      <pc:sldChg chg="ord">
        <pc:chgData name="Alice Davies" userId="7994b39f-0760-4140-8638-d7492013c633" providerId="ADAL" clId="{1DEB305B-F46B-4E1A-B1AD-F8003F232291}" dt="2026-06-15T20:12:13.461" v="175"/>
        <pc:sldMkLst>
          <pc:docMk/>
          <pc:sldMk cId="722689475" sldId="313"/>
        </pc:sldMkLst>
      </pc:sldChg>
    </pc:docChg>
  </pc:docChgLst>
  <pc:docChgLst>
    <pc:chgData name="Alice Davies" userId="7994b39f-0760-4140-8638-d7492013c633" providerId="ADAL" clId="{DDF0792D-BC96-4B6C-B249-88994B8161AE}"/>
    <pc:docChg chg="modSld">
      <pc:chgData name="Alice Davies" userId="7994b39f-0760-4140-8638-d7492013c633" providerId="ADAL" clId="{DDF0792D-BC96-4B6C-B249-88994B8161AE}" dt="2025-09-25T21:14:29.108" v="2" actId="27636"/>
      <pc:docMkLst>
        <pc:docMk/>
      </pc:docMkLst>
      <pc:sldChg chg="modSp">
        <pc:chgData name="Alice Davies" userId="7994b39f-0760-4140-8638-d7492013c633" providerId="ADAL" clId="{DDF0792D-BC96-4B6C-B249-88994B8161AE}" dt="2025-09-25T21:14:29.108" v="2" actId="27636"/>
        <pc:sldMkLst>
          <pc:docMk/>
          <pc:sldMk cId="1362582463" sldId="306"/>
        </pc:sldMkLst>
        <pc:picChg chg="mod">
          <ac:chgData name="Alice Davies" userId="7994b39f-0760-4140-8638-d7492013c633" providerId="ADAL" clId="{DDF0792D-BC96-4B6C-B249-88994B8161AE}" dt="2025-09-25T21:14:29.108" v="2" actId="27636"/>
          <ac:picMkLst>
            <pc:docMk/>
            <pc:sldMk cId="1362582463" sldId="306"/>
            <ac:picMk id="1030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8D1E7-0884-491A-86D1-95C84010C832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204C0-26D2-4B09-B497-15B01D46B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09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2A348-DA25-4DED-A305-F1870FC70F56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E0F14-D1A8-445E-B0B8-D3D74A502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63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27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7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5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85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1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71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1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4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8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01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314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06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8BAFD-D6BC-4278-9197-C29715E1BDE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60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17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1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3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13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65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93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92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41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27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954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51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1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5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922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61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6869C-111E-43EC-9669-227B6306C1BC}" type="slidenum">
              <a:rPr lang="en-GB"/>
              <a:pPr/>
              <a:t>9</a:t>
            </a:fld>
            <a:endParaRPr lang="en-GB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2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9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12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9460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0940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736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6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65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D3C5E3-A3E4-4760-BA45-9AF30CC7B7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9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71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7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6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02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7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0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78EB-CB27-4500-9CC4-6F4ECC6A55EE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2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1.jpg"/><Relationship Id="rId5" Type="http://schemas.openxmlformats.org/officeDocument/2006/relationships/image" Target="cid:4964A58F-D4BB-4CCA-A04D-B7512F076025" TargetMode="Externa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cid:B478ED52-AA4B-425A-B413-B3CBAC47B18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5" Type="http://schemas.openxmlformats.org/officeDocument/2006/relationships/image" Target="cid:62674C3B-72FF-4A48-BCCE-CCD5B1D0DF08" TargetMode="Externa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cid:262488BA-3EDD-46E0-8320-588A6115914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focusonphonics.co.uk/acatalog/Read_Write_Inc._Phonics__Resourc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48.jpg"/><Relationship Id="rId5" Type="http://schemas.openxmlformats.org/officeDocument/2006/relationships/image" Target="cid:AF3C19AF-4B24-4283-9E51-14D13F0C1591" TargetMode="Externa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s://beststartinlife.gov.uk/preparing-for-school/" TargetMode="Externa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hyperlink" Target="http://repeatingislands.files.wordpress.com/2011/10/happy20sun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hyperlink" Target="https://foundationyears.org.uk/wp-content/uploads/2021/09/What-to-expect-in-the-EYFS-complete-FINAL-16.09-compressed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notesSlide" Target="../notesSlides/notesSlide30.xml"/><Relationship Id="rId7" Type="http://schemas.openxmlformats.org/officeDocument/2006/relationships/image" Target="cid:9DBD0BBA-A2B1-4C09-B063-DDB2D631E2B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71.jpeg"/><Relationship Id="rId5" Type="http://schemas.openxmlformats.org/officeDocument/2006/relationships/image" Target="cid:5BDD9008-C19D-4D07-A1A6-0FF69E6CEEB0" TargetMode="Externa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73.jpg"/><Relationship Id="rId4" Type="http://schemas.openxmlformats.org/officeDocument/2006/relationships/hyperlink" Target="mailto:asteen@hornsmill.cheshire.sch.u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hyperlink" Target="https://www.hornsmill.cheshire.sch.uk/page/early-years-foundation-stage/13310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5EED6DA6-1E0C-47F8-B90E-2278E8EAAF60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cid:497F7EB9-C7D6-4E32-B27B-667ED88E11E7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079612" y="1088740"/>
            <a:ext cx="7704856" cy="324036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7200" dirty="0">
                <a:latin typeface="HfW precursive" panose="00000500000000000000" pitchFamily="2" charset="0"/>
              </a:rPr>
              <a:t>Welcome to…</a:t>
            </a:r>
          </a:p>
          <a:p>
            <a:pPr marL="0" indent="0" algn="ctr">
              <a:buNone/>
              <a:defRPr/>
            </a:pPr>
            <a:r>
              <a:rPr lang="en-GB" sz="7200" b="1" dirty="0">
                <a:latin typeface="HfW precursive" panose="00000500000000000000" pitchFamily="2" charset="0"/>
              </a:rPr>
              <a:t>Reception!</a:t>
            </a:r>
            <a:endParaRPr lang="en-GB" sz="7200" dirty="0">
              <a:latin typeface="HfW precursive" panose="00000500000000000000" pitchFamily="2" charset="0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5" name="Picture 4" descr="C:\Users\Andy\Desktop\Horn's Mill\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68152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9F7338-C249-4875-A1FC-FC5777DDB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6049" y="3710334"/>
            <a:ext cx="3366298" cy="2524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8A9DD-FA2A-441B-B505-8FD0EE426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5" y="3757561"/>
            <a:ext cx="3240360" cy="2430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58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7308304" cy="2664296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5000" b="1" dirty="0">
                <a:solidFill>
                  <a:schemeClr val="tx1"/>
                </a:solidFill>
                <a:latin typeface="HfW precursive" panose="00000500000000000000" pitchFamily="2" charset="0"/>
              </a:rPr>
              <a:t>Beginning Reception…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>
                <a:solidFill>
                  <a:schemeClr val="tx1"/>
                </a:solidFill>
                <a:latin typeface="HfW precursive" panose="00000500000000000000" pitchFamily="2" charset="0"/>
              </a:rPr>
              <a:t>Staggered Starting 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70" y="3413698"/>
            <a:ext cx="3689648" cy="276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62772" y="4012486"/>
            <a:ext cx="3152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Short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Parent stay &amp; play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Lunch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118" y="3396541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19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706" y="321645"/>
            <a:ext cx="8642350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  <a:t>A Day in the Life</a:t>
            </a:r>
            <a:b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</a:br>
            <a: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  <a:t>of Your Child in</a:t>
            </a:r>
            <a:br>
              <a:rPr lang="en-GB" sz="4000" b="1" dirty="0">
                <a:solidFill>
                  <a:schemeClr val="tx1"/>
                </a:solidFill>
                <a:latin typeface="HfW precursive" panose="00000500000000000000" pitchFamily="2" charset="0"/>
              </a:rPr>
            </a:br>
            <a:r>
              <a:rPr lang="en-GB" sz="4900" b="1" dirty="0">
                <a:solidFill>
                  <a:schemeClr val="tx1"/>
                </a:solidFill>
                <a:latin typeface="HfW precursive" panose="00000500000000000000" pitchFamily="2" charset="0"/>
              </a:rPr>
              <a:t>     Reception</a:t>
            </a:r>
            <a:r>
              <a:rPr lang="en-GB" sz="4900" b="1" dirty="0">
                <a:latin typeface="HfW precursive" panose="00000500000000000000" pitchFamily="2" charset="0"/>
              </a:rPr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39" y="435647"/>
            <a:ext cx="3201700" cy="2406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6" y="3666374"/>
            <a:ext cx="3419042" cy="2564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033" y="3666374"/>
            <a:ext cx="3419043" cy="256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514" y="3664787"/>
            <a:ext cx="3420856" cy="2565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57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HfW precursive" panose="00000500000000000000" pitchFamily="2" charset="0"/>
              </a:rPr>
              <a:t>Morning 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3968" y="1467627"/>
            <a:ext cx="3106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fW precursive" panose="00000500000000000000" pitchFamily="2" charset="0"/>
              </a:rPr>
              <a:t>Children begin their day by completing different morning challenges. </a:t>
            </a:r>
          </a:p>
        </p:txBody>
      </p:sp>
      <p:pic>
        <p:nvPicPr>
          <p:cNvPr id="6" name="4964A58F-D4BB-4CCA-A04D-B7512F076025" descr="IMG_9422.jpg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410" y="1909475"/>
            <a:ext cx="4845318" cy="399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574" y="3393738"/>
            <a:ext cx="3750354" cy="2812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95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9552" y="450334"/>
            <a:ext cx="8229600" cy="1219200"/>
          </a:xfrm>
        </p:spPr>
        <p:txBody>
          <a:bodyPr/>
          <a:lstStyle/>
          <a:p>
            <a:r>
              <a:rPr lang="en-GB" b="1" dirty="0">
                <a:latin typeface="HfW precursive" panose="00000500000000000000" pitchFamily="2" charset="0"/>
              </a:rPr>
              <a:t>Focused Teaching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326" y="5011355"/>
            <a:ext cx="4884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fW precursive" panose="00000500000000000000" pitchFamily="2" charset="0"/>
              </a:rPr>
              <a:t>Children will be taught through practical activities focused on their development needs; moving on to recording their learning as they are ready.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11983-5FF9-4F36-862D-EB8191844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707" y="1725527"/>
            <a:ext cx="3469373" cy="244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IMG_1198[4834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9927"/>
            <a:ext cx="2016224" cy="27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HAeN%2Fe6OhtJtKuSJ%2BThiZw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2364389" cy="31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tachments.office.net/owa/adavies%40hornsmill.cheshire.sch.uk/service.svc/s/GetAttachmentThumbnail?id=AAMkADk0NjI0NzFiLTA0N2EtNGNhNS05YTI3LTE0ZjU1YTI4YTllMQBGAAAAAADnTdq7ac6WRaUHEUQeJEgLBwBVSkwxzmfDRqqLwk89DHBIAAAAAAEMAABVSkwxzmfDRqqLwk89DHBIAADAkIBhAAABEgAQAIbLc2%2BzLxJAnA59rwu%2BWYY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" y="1211088"/>
            <a:ext cx="2754859" cy="36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234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8357" y="22176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latin typeface="HfW precursive" panose="00000500000000000000" pitchFamily="2" charset="0"/>
              </a:rPr>
              <a:t>   </a:t>
            </a:r>
            <a:r>
              <a:rPr lang="en-GB" b="1" dirty="0">
                <a:solidFill>
                  <a:schemeClr val="accent1"/>
                </a:solidFill>
                <a:latin typeface="HfW precursive" panose="00000500000000000000" pitchFamily="2" charset="0"/>
              </a:rPr>
              <a:t>Learning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20" y="4836116"/>
            <a:ext cx="318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fW precursive" panose="00000500000000000000" pitchFamily="2" charset="0"/>
              </a:rPr>
              <a:t>Children’s make their own learning choices based on their own interests.</a:t>
            </a:r>
          </a:p>
        </p:txBody>
      </p:sp>
      <p:pic>
        <p:nvPicPr>
          <p:cNvPr id="4098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KhbzsIg8ztNsP%2FnkpVWoX8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19" y="399739"/>
            <a:ext cx="1975685" cy="26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373" y="2228385"/>
            <a:ext cx="3997298" cy="299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194" y="3758614"/>
            <a:ext cx="3212975" cy="2409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361" y="1644519"/>
            <a:ext cx="3356992" cy="251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788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7398" y="595511"/>
            <a:ext cx="8229600" cy="1219200"/>
          </a:xfrm>
        </p:spPr>
        <p:txBody>
          <a:bodyPr/>
          <a:lstStyle/>
          <a:p>
            <a:r>
              <a:rPr lang="en-GB" b="1" dirty="0">
                <a:latin typeface="HfW precursive" panose="00000500000000000000" pitchFamily="2" charset="0"/>
              </a:rPr>
              <a:t>Snack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4730" y="2194865"/>
            <a:ext cx="2421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HfW precursive" panose="00000500000000000000" pitchFamily="2" charset="0"/>
              </a:rPr>
              <a:t>Rolling snack provides the children with a skill based learning experience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1" y="5823020"/>
            <a:ext cx="371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fW precursive" panose="00000500000000000000" pitchFamily="2" charset="0"/>
              </a:rPr>
              <a:t>Snack is £4 per half term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23928" y="33951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/>
          <a:stretch/>
        </p:blipFill>
        <p:spPr>
          <a:xfrm rot="5400000">
            <a:off x="-55363" y="1810152"/>
            <a:ext cx="3932994" cy="3170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2" y="2747301"/>
            <a:ext cx="2602515" cy="3462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777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000" b="1" dirty="0">
                <a:latin typeface="HfW precursive" panose="00000500000000000000" pitchFamily="2" charset="0"/>
              </a:rPr>
              <a:t>Lunchtime</a:t>
            </a:r>
            <a:r>
              <a:rPr lang="en-GB" dirty="0">
                <a:latin typeface="Kristen ITC" pitchFamily="66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3968" y="472514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fW precursive" panose="00000500000000000000" pitchFamily="2" charset="0"/>
              </a:rPr>
              <a:t>Children select what they will be eating for lunch every morning, or this can be ordered from home. Further information will be given in due course.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671663"/>
            <a:ext cx="347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fW precursive" panose="00000500000000000000" pitchFamily="2" charset="0"/>
              </a:rPr>
              <a:t>The children having sandwiches or dinners will go to the dinner hall and eat together.</a:t>
            </a:r>
          </a:p>
        </p:txBody>
      </p:sp>
      <p:pic>
        <p:nvPicPr>
          <p:cNvPr id="8" name="62674C3B-72FF-4A48-BCCE-CCD5B1D0DF08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621" y="3517171"/>
            <a:ext cx="3208706" cy="260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478ED52-AA4B-425A-B413-B3CBAC47B184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9311" y="689361"/>
            <a:ext cx="4025778" cy="331236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66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4128" y="1525076"/>
            <a:ext cx="316865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HfW precursive" panose="00000500000000000000" pitchFamily="2" charset="0"/>
              </a:rPr>
              <a:t>All children will be involved in a daily phonic session that includes reading and spelling.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1" name="Picture 5" descr="Read Write Inc. Phonics: Resource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1525076"/>
            <a:ext cx="2765793" cy="277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51520" y="5096017"/>
            <a:ext cx="655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HfW precursive" panose="00000500000000000000" pitchFamily="2" charset="0"/>
              </a:rPr>
              <a:t>Read Write Inc. is a lively phonic </a:t>
            </a:r>
            <a:r>
              <a:rPr lang="en-US" sz="2800" dirty="0" err="1">
                <a:latin typeface="HfW precursive" panose="00000500000000000000" pitchFamily="2" charset="0"/>
              </a:rPr>
              <a:t>programme</a:t>
            </a:r>
            <a:r>
              <a:rPr lang="en-US" sz="2800" dirty="0">
                <a:latin typeface="HfW precursive" panose="00000500000000000000" pitchFamily="2" charset="0"/>
              </a:rPr>
              <a:t> that develops </a:t>
            </a:r>
            <a:r>
              <a:rPr lang="en-US" sz="2800" dirty="0" err="1">
                <a:latin typeface="HfW precursive" panose="00000500000000000000" pitchFamily="2" charset="0"/>
              </a:rPr>
              <a:t>childrens</a:t>
            </a:r>
            <a:r>
              <a:rPr lang="en-US" sz="2800" dirty="0">
                <a:latin typeface="HfW precursive" panose="00000500000000000000" pitchFamily="2" charset="0"/>
              </a:rPr>
              <a:t>’ reading skills. 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252536" y="27234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chemeClr val="accent1"/>
                </a:solidFill>
                <a:latin typeface="HfW precursive" panose="00000500000000000000" pitchFamily="2" charset="0"/>
              </a:rPr>
              <a:t>Ready Steady Read</a:t>
            </a:r>
          </a:p>
        </p:txBody>
      </p:sp>
      <p:pic>
        <p:nvPicPr>
          <p:cNvPr id="7" name="262488BA-3EDD-46E0-8320-588A6115914D" descr="IMG_8520.jpg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121" y="1763066"/>
            <a:ext cx="3178717" cy="277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incewood Primary School - Phonics (Read, Write Inc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8"/>
          <a:stretch/>
        </p:blipFill>
        <p:spPr bwMode="auto">
          <a:xfrm>
            <a:off x="6551230" y="5730166"/>
            <a:ext cx="2341548" cy="9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768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644" y="479020"/>
            <a:ext cx="5410200" cy="1371600"/>
          </a:xfrm>
        </p:spPr>
        <p:txBody>
          <a:bodyPr>
            <a:normAutofit/>
          </a:bodyPr>
          <a:lstStyle/>
          <a:p>
            <a:r>
              <a:rPr lang="en-GB" sz="5000" b="1" dirty="0">
                <a:latin typeface="HfW precursive" panose="00000500000000000000" pitchFamily="2" charset="0"/>
              </a:rPr>
              <a:t>Reading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251520" y="4365104"/>
            <a:ext cx="4608513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Books for Sharing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Reading Books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Library Visits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Join our reading team</a:t>
            </a:r>
          </a:p>
        </p:txBody>
      </p:sp>
      <p:pic>
        <p:nvPicPr>
          <p:cNvPr id="7" name="AF3C19AF-4B24-4283-9E51-14D13F0C1591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9618" y="3970233"/>
            <a:ext cx="3098497" cy="244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2" y="260648"/>
            <a:ext cx="2793132" cy="3716433"/>
          </a:xfrm>
          <a:prstGeom prst="rect">
            <a:avLst/>
          </a:prstGeom>
        </p:spPr>
      </p:pic>
      <p:pic>
        <p:nvPicPr>
          <p:cNvPr id="5122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BoeZezbQKRKlsD%2F03o0%2FWE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96" y="1562588"/>
            <a:ext cx="4112164" cy="30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23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105" y="1760768"/>
            <a:ext cx="3896338" cy="29222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27168" cy="1219200"/>
          </a:xfrm>
        </p:spPr>
        <p:txBody>
          <a:bodyPr>
            <a:normAutofit/>
          </a:bodyPr>
          <a:lstStyle/>
          <a:p>
            <a:r>
              <a:rPr lang="en-GB" sz="5000" dirty="0">
                <a:latin typeface="HfW precursive" panose="00000500000000000000" pitchFamily="2" charset="0"/>
              </a:rPr>
              <a:t>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7012" y="404664"/>
            <a:ext cx="5472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HfW precursive" panose="00000500000000000000" pitchFamily="2" charset="0"/>
              </a:rPr>
              <a:t>Children have a weekly PE lesson.  They will need a PE kit in school to get changed into for these sessions.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4008" y="2990666"/>
            <a:ext cx="18853004" cy="74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46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KaZl2cjKrhIjmPbgil0y9g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2" y="2780144"/>
            <a:ext cx="2957970" cy="39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tachments.office.net/owa/adavies%40hornsmill.cheshire.sch.uk/service.svc/s/GetAttachmentThumbnail?id=AAMkADk0NjI0NzFiLTA0N2EtNGNhNS05YTI3LTE0ZjU1YTI4YTllMQBGAAAAAADnTdq7ac6WRaUHEUQeJEgLBwBVSkwxzmfDRqqLwk89DHBIAAAAAAEMAABVSkwxzmfDRqqLwk89DHBIAADAkIBhAAABEgAQAFGnbDwRIxxLlwZnjW5rbSo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85" y="3049297"/>
            <a:ext cx="3598535" cy="2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6649" y="5951023"/>
            <a:ext cx="3268852" cy="56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HfW precursive" panose="00000500000000000000" pitchFamily="2" charset="0"/>
              </a:rPr>
              <a:t>Sports events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81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1272426" y="458295"/>
            <a:ext cx="7704856" cy="7042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tx1"/>
                </a:solidFill>
                <a:latin typeface="HfW precursive" panose="00000500000000000000" pitchFamily="2" charset="0"/>
              </a:rPr>
              <a:t>The Early Years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792" y="3381075"/>
            <a:ext cx="2650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Alice Davies</a:t>
            </a:r>
          </a:p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Class Teacher – Monday, Tuesday, Wednesday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9575" y="3381075"/>
            <a:ext cx="2378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Georgie Hulse</a:t>
            </a:r>
          </a:p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Class Teacher – Thursday, Friday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6042" y="5997055"/>
            <a:ext cx="329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Abi McWaters</a:t>
            </a:r>
          </a:p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Teaching Assistant – Part 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665" y="3328525"/>
            <a:ext cx="2378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Beth Parker</a:t>
            </a:r>
          </a:p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Teaching Assistant – Full Time</a:t>
            </a:r>
          </a:p>
        </p:txBody>
      </p:sp>
      <p:pic>
        <p:nvPicPr>
          <p:cNvPr id="2050" name="Picture 2" descr="hornsmillCB 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42" y="1357263"/>
            <a:ext cx="1272126" cy="19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rnsmillCB 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4" y="1379283"/>
            <a:ext cx="1190632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17362" y="6010844"/>
            <a:ext cx="2378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Hannah Griffiths </a:t>
            </a:r>
          </a:p>
          <a:p>
            <a:pPr algn="ctr"/>
            <a:r>
              <a:rPr lang="en-GB" sz="1400" b="1" dirty="0">
                <a:latin typeface="HfW precursive" panose="00000500000000000000" pitchFamily="2" charset="0"/>
              </a:rPr>
              <a:t>Teaching Assistant – Part Time </a:t>
            </a:r>
          </a:p>
        </p:txBody>
      </p:sp>
      <p:pic>
        <p:nvPicPr>
          <p:cNvPr id="1026" name="Picture 2" descr="hornsmillCB 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92" y="4119738"/>
            <a:ext cx="1256894" cy="17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DD308-40B3-4777-B01F-0E43080B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29" y="1554029"/>
            <a:ext cx="11906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D8A572D-15AA-4BAC-ABB7-5F3EF11C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71" y="4289381"/>
            <a:ext cx="1698306" cy="16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482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276417"/>
            <a:ext cx="3888432" cy="1219200"/>
          </a:xfrm>
        </p:spPr>
        <p:txBody>
          <a:bodyPr>
            <a:normAutofit fontScale="90000"/>
          </a:bodyPr>
          <a:lstStyle/>
          <a:p>
            <a:r>
              <a:rPr lang="en-GB" sz="5000" dirty="0" err="1">
                <a:latin typeface="HfW precursive" panose="00000500000000000000" pitchFamily="2" charset="0"/>
              </a:rPr>
              <a:t>Mousemania</a:t>
            </a:r>
            <a:endParaRPr lang="en-GB" sz="5000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876" y="966169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fW precursive" panose="00000500000000000000" pitchFamily="2" charset="0"/>
              </a:rPr>
              <a:t>To celebrate a great week of learning, children choose a treat to have on a Friday afternoon.</a:t>
            </a:r>
            <a:endParaRPr lang="en-GB" sz="2800" dirty="0">
              <a:latin typeface="HfW precursive" panose="000005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4008" y="2990666"/>
            <a:ext cx="18853004" cy="74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2"/>
          <a:stretch/>
        </p:blipFill>
        <p:spPr>
          <a:xfrm>
            <a:off x="827584" y="964493"/>
            <a:ext cx="1980220" cy="2248483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1331640" y="3521921"/>
            <a:ext cx="7236804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5000" dirty="0">
                <a:latin typeface="HfW precursive" panose="00000500000000000000" pitchFamily="2" charset="0"/>
              </a:rPr>
              <a:t>Big Cheese of </a:t>
            </a:r>
          </a:p>
          <a:p>
            <a:pPr algn="r"/>
            <a:r>
              <a:rPr lang="en-GB" sz="5000" dirty="0">
                <a:latin typeface="HfW precursive" panose="00000500000000000000" pitchFamily="2" charset="0"/>
              </a:rPr>
              <a:t>the Week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342299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fW precursive" panose="00000500000000000000" pitchFamily="2" charset="0"/>
              </a:rPr>
              <a:t>One person from each class is awarded the ‘Big Cheese’ each week.</a:t>
            </a:r>
          </a:p>
          <a:p>
            <a:pPr algn="ctr"/>
            <a:r>
              <a:rPr lang="en-US" sz="2800" dirty="0">
                <a:latin typeface="HfW precursive" panose="00000500000000000000" pitchFamily="2" charset="0"/>
              </a:rPr>
              <a:t>Assembly is on a Friday morning at 8.50am.</a:t>
            </a:r>
            <a:endParaRPr lang="en-GB" sz="2800" dirty="0">
              <a:latin typeface="HfW precursiv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02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  <a:t>How can I support my child over the summer?</a:t>
            </a:r>
          </a:p>
        </p:txBody>
      </p:sp>
      <p:pic>
        <p:nvPicPr>
          <p:cNvPr id="4" name="Picture 3" descr="http://repeatingislands.files.wordpress.com/2011/10/happy20sun.gif?w=500&amp;h=492">
            <a:hlinkClick r:id="rId4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69" l="0" r="100000">
                        <a14:foregroundMark x1="13000" y1="17241" x2="27000" y2="26369"/>
                        <a14:foregroundMark x1="30400" y1="14402" x2="32600" y2="21095"/>
                        <a14:foregroundMark x1="41600" y1="4057" x2="41600" y2="4057"/>
                        <a14:foregroundMark x1="54600" y1="13185" x2="54600" y2="13185"/>
                        <a14:foregroundMark x1="65800" y1="15416" x2="65800" y2="15416"/>
                        <a14:foregroundMark x1="73200" y1="22921" x2="73200" y2="22921"/>
                        <a14:foregroundMark x1="85000" y1="29817" x2="85000" y2="29817"/>
                        <a14:foregroundMark x1="87200" y1="42394" x2="87200" y2="42394"/>
                        <a14:foregroundMark x1="88800" y1="55578" x2="88800" y2="55578"/>
                        <a14:foregroundMark x1="82600" y1="65720" x2="82600" y2="65720"/>
                        <a14:foregroundMark x1="82600" y1="65720" x2="82600" y2="65720"/>
                        <a14:foregroundMark x1="81600" y1="78905" x2="81600" y2="78905"/>
                        <a14:foregroundMark x1="68000" y1="82961" x2="68000" y2="82961"/>
                        <a14:foregroundMark x1="57400" y1="86410" x2="57400" y2="86410"/>
                        <a14:foregroundMark x1="46200" y1="87018" x2="46200" y2="87018"/>
                        <a14:foregroundMark x1="34400" y1="85801" x2="34400" y2="85801"/>
                        <a14:foregroundMark x1="24800" y1="76673" x2="24800" y2="76673"/>
                        <a14:foregroundMark x1="16400" y1="69777" x2="16400" y2="69777"/>
                        <a14:foregroundMark x1="16400" y1="57201" x2="16400" y2="57201"/>
                        <a14:foregroundMark x1="15200" y1="45842" x2="15200" y2="45842"/>
                        <a14:foregroundMark x1="18000" y1="35497" x2="18000" y2="3549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916545" cy="30960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FE695-AB3C-42A2-884A-916276F69327}"/>
              </a:ext>
            </a:extLst>
          </p:cNvPr>
          <p:cNvSpPr txBox="1"/>
          <p:nvPr/>
        </p:nvSpPr>
        <p:spPr>
          <a:xfrm>
            <a:off x="1097724" y="5945545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HfW precursive" panose="00000500000000000000" pitchFamily="2" charset="0"/>
              </a:rPr>
              <a:t>Best Start in Life – Preparing for School</a:t>
            </a:r>
          </a:p>
          <a:p>
            <a:r>
              <a:rPr lang="en-GB" dirty="0">
                <a:latin typeface="HfW precursive" panose="00000500000000000000" pitchFamily="2" charset="0"/>
                <a:hlinkClick r:id="rId7"/>
              </a:rPr>
              <a:t>https://beststartinlife.gov.uk/preparing-for-school/</a:t>
            </a:r>
            <a:r>
              <a:rPr lang="en-GB" dirty="0">
                <a:latin typeface="HfW precursive" panose="000005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59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82681" cy="10192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HfW precursive" panose="00000500000000000000" pitchFamily="2" charset="0"/>
              </a:rPr>
              <a:t>All your children have had different early learning experiences at the nurseries &amp; pre-schools they have been attending.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28108" y="1700808"/>
            <a:ext cx="6482681" cy="10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HfW precursive" panose="00000500000000000000" pitchFamily="2" charset="0"/>
              </a:rPr>
              <a:t>To prepare them for starting in Reception, some of the following activities over the summer would be of great benefit:</a:t>
            </a:r>
          </a:p>
          <a:p>
            <a:endParaRPr lang="en-US" sz="2400" dirty="0">
              <a:latin typeface="HfW precursive" panose="00000500000000000000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23527" y="3034502"/>
            <a:ext cx="6482681" cy="3202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Mark making activities – drawing, painting, printing, pattern making, writing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Holiday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Activities &amp; days out with friends &amp;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Story- telling and story time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Visits to local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Bike rides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‘Funky Finger’ time for </a:t>
            </a:r>
          </a:p>
          <a:p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   early writing </a:t>
            </a:r>
          </a:p>
        </p:txBody>
      </p:sp>
      <p:pic>
        <p:nvPicPr>
          <p:cNvPr id="2050" name="Picture 2" descr="The Importance of Mark Making for Early Years | EY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45224"/>
            <a:ext cx="3960440" cy="13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unky Fingers - Townhouse Nurse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93" y="2002632"/>
            <a:ext cx="2537771" cy="13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Finger Gym And Funky Fingers? - Early Years Care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0" y="3558075"/>
            <a:ext cx="2483622" cy="15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88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fW precursive" panose="00000500000000000000" pitchFamily="2" charset="0"/>
              </a:rPr>
              <a:t>Independent Skills</a:t>
            </a:r>
            <a:endParaRPr lang="en-GB" sz="4000" dirty="0">
              <a:latin typeface="HfW precursive" panose="00000500000000000000" pitchFamily="2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23528" y="1412776"/>
            <a:ext cx="8568952" cy="532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To give your child the best possible start in school, support them to be able to do the following over the Summer: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HfW precursive" panose="00000500000000000000" pitchFamily="2" charset="0"/>
              </a:rPr>
              <a:t>Recognise</a:t>
            </a: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 their own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Put their own coat on – use the hood and holes method if teaching from fresh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Use the toilet independently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Know how to wipe themselves properly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Button/zip up their trousers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Put their shoes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Take their jumper and cardigan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HfW precursive" panose="00000500000000000000" pitchFamily="2" charset="0"/>
              </a:rPr>
              <a:t>Organise</a:t>
            </a:r>
            <a:r>
              <a:rPr lang="en-US" sz="2400" b="1" dirty="0">
                <a:solidFill>
                  <a:schemeClr val="tx1"/>
                </a:solidFill>
                <a:latin typeface="HfW precursive" panose="00000500000000000000" pitchFamily="2" charset="0"/>
              </a:rPr>
              <a:t> their belongings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pic>
        <p:nvPicPr>
          <p:cNvPr id="7170" name="Picture 2" descr="Lelli Kelly LK8116 Bow Blue School Shoes F F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43" y="78453"/>
            <a:ext cx="1789204" cy="11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5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3812" y="1312155"/>
            <a:ext cx="5410944" cy="1219200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HfW precursive" panose="00000500000000000000" pitchFamily="2" charset="0"/>
              </a:rPr>
              <a:t>Buddies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075" y="4611696"/>
            <a:ext cx="4546848" cy="2090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The children will be assigned a Year 5 buddy when they start school to support them during dinner times.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018940" y="404664"/>
            <a:ext cx="2915816" cy="232754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GB" sz="2400" dirty="0">
                <a:latin typeface="HfW precursive" panose="00000500000000000000" pitchFamily="2" charset="0"/>
              </a:rPr>
              <a:t>Throughout the year, there will be opportunities for the children to spend time with their buddies.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0" y="373578"/>
            <a:ext cx="3000524" cy="4000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20592"/>
            <a:ext cx="2808312" cy="37366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651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792" y="332656"/>
            <a:ext cx="5410944" cy="1219200"/>
          </a:xfrm>
        </p:spPr>
        <p:txBody>
          <a:bodyPr/>
          <a:lstStyle/>
          <a:p>
            <a:r>
              <a:rPr lang="en-GB" b="1" dirty="0">
                <a:latin typeface="HfW precursive" panose="00000500000000000000" pitchFamily="2" charset="0"/>
              </a:rPr>
              <a:t>Water Bottles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8950" y="4965366"/>
            <a:ext cx="7305747" cy="13681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We ask that children bring a water bottle to school in September, that is to be kept in school. Children have constant access to fresh drinking water all day. </a:t>
            </a:r>
          </a:p>
        </p:txBody>
      </p:sp>
      <p:pic>
        <p:nvPicPr>
          <p:cNvPr id="8" name="Picture 7" descr="Hydration &lt;strong&gt;Bottles&lt;/strong&gt; | Flickr - Photo Sharing!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75551"/>
            <a:ext cx="4488160" cy="3366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6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467544" y="496416"/>
            <a:ext cx="7130753" cy="875184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 dirty="0">
                <a:latin typeface="HfW precursive" panose="00000500000000000000" pitchFamily="2" charset="0"/>
              </a:rPr>
              <a:t>Weather and outdoor clothing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225369" y="5508863"/>
            <a:ext cx="6145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HfW precursive" panose="00000500000000000000" pitchFamily="2" charset="0"/>
              </a:rPr>
              <a:t>Wellies</a:t>
            </a:r>
            <a:r>
              <a:rPr lang="en-GB" sz="2000" dirty="0"/>
              <a:t> </a:t>
            </a:r>
            <a:r>
              <a:rPr lang="en-GB" sz="2000" dirty="0">
                <a:latin typeface="HfW precursive" panose="00000500000000000000" pitchFamily="2" charset="0"/>
              </a:rPr>
              <a:t>will need to be labelled and will be stored in school</a:t>
            </a:r>
            <a:r>
              <a:rPr lang="en-GB" b="1" dirty="0">
                <a:latin typeface="HfW precursive" panose="00000500000000000000" pitchFamily="2" charset="0"/>
              </a:rPr>
              <a:t>.</a:t>
            </a:r>
          </a:p>
        </p:txBody>
      </p:sp>
      <p:pic>
        <p:nvPicPr>
          <p:cNvPr id="7" name="Picture 6" descr="http://cache4.asset-cache.net/gc/144643577-child-splashing-in-puddles-gettyimages.jpg?v=1&amp;c=IWSAsset&amp;k=2&amp;d=QMEbtJkhasL%2FBM3omgCxdS1Y714X7iMviUP4h4hTEtU%3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58" y="1371600"/>
            <a:ext cx="5383683" cy="362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077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2339753" y="548680"/>
            <a:ext cx="4752528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 dirty="0">
                <a:latin typeface="HfW precursive" panose="00000500000000000000" pitchFamily="2" charset="0"/>
              </a:rPr>
              <a:t>After School Clubs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395536" y="1412776"/>
            <a:ext cx="51125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A range of after school clubs are offered across school.</a:t>
            </a:r>
          </a:p>
          <a:p>
            <a:r>
              <a:rPr lang="en-GB" sz="2400" dirty="0">
                <a:latin typeface="HfW precursive" panose="00000500000000000000" pitchFamily="2" charset="0"/>
              </a:rPr>
              <a:t> </a:t>
            </a:r>
            <a:endParaRPr lang="en-GB" sz="2000" b="1" dirty="0"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This year Reception can access these clubs from January, once they are settled into school life and are more familiar with new teachers around school.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Pre-school offer wrap around care, which can be booked by contacting Sue </a:t>
            </a:r>
            <a:r>
              <a:rPr lang="en-US" sz="2400" dirty="0" err="1">
                <a:latin typeface="HfW precursive" panose="00000500000000000000" pitchFamily="2" charset="0"/>
              </a:rPr>
              <a:t>Huntbach</a:t>
            </a:r>
            <a:r>
              <a:rPr lang="en-US" sz="2400" dirty="0">
                <a:latin typeface="HfW precursive" panose="00000500000000000000" pitchFamily="2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737" t="16531" r="33950" b="7672"/>
          <a:stretch/>
        </p:blipFill>
        <p:spPr>
          <a:xfrm>
            <a:off x="5796136" y="1844824"/>
            <a:ext cx="2867695" cy="3561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664" y="451827"/>
            <a:ext cx="5915000" cy="1548408"/>
          </a:xfrm>
        </p:spPr>
        <p:txBody>
          <a:bodyPr/>
          <a:lstStyle/>
          <a:p>
            <a:pPr algn="ctr"/>
            <a:r>
              <a:rPr lang="en-GB" b="1" dirty="0">
                <a:latin typeface="HfW precursive" panose="00000500000000000000" pitchFamily="2" charset="0"/>
              </a:rPr>
              <a:t>Partnership with Parents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9911" y="2402759"/>
            <a:ext cx="60826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Reading Record and communication book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Catch-Up and Cake Sessions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Weekly blog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Weekly Learning on webpage</a:t>
            </a:r>
          </a:p>
        </p:txBody>
      </p:sp>
      <p:pic>
        <p:nvPicPr>
          <p:cNvPr id="8194" name="Picture 2" descr="IMG_4670[4878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8"/>
          <a:stretch>
            <a:fillRect/>
          </a:stretch>
        </p:blipFill>
        <p:spPr bwMode="auto">
          <a:xfrm>
            <a:off x="251520" y="1965357"/>
            <a:ext cx="3199167" cy="329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43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latin typeface="HfW precursive" panose="00000500000000000000" pitchFamily="2" charset="0"/>
              </a:rPr>
              <a:t>Learning Journeys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7477" y="2492896"/>
            <a:ext cx="5644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HfW precursive" panose="00000500000000000000" pitchFamily="2" charset="0"/>
              </a:rPr>
              <a:t>Every child has their own learning journey which shows your child’s learning journey across the year. It is documented on a half termly basis through use of pictures, learning moments and mini reports.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43" y="2183439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43" y="2183439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42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84584" y="279565"/>
            <a:ext cx="8992708" cy="187220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4300" b="1" dirty="0">
                <a:solidFill>
                  <a:schemeClr val="tx1"/>
                </a:solidFill>
                <a:latin typeface="HfW precursive" panose="00000500000000000000" pitchFamily="2" charset="0"/>
              </a:rPr>
              <a:t>Early Years Foundation Stage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b="1" dirty="0">
                <a:solidFill>
                  <a:schemeClr val="tx1"/>
                </a:solidFill>
                <a:latin typeface="HfW precursive" panose="00000500000000000000" pitchFamily="2" charset="0"/>
              </a:rPr>
              <a:t>(EYFS)</a:t>
            </a:r>
            <a:endParaRPr lang="en-GB" sz="4300" b="1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56490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Your child’s Reception year at school is the final year of the EYFS.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fW precursive" panose="00000500000000000000" pitchFamily="2" charset="0"/>
              </a:rPr>
              <a:t>‘What to expect in the EYFS’ document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6021288"/>
            <a:ext cx="8838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fW precursive" panose="00000500000000000000" pitchFamily="2" charset="0"/>
                <a:hlinkClick r:id="rId4"/>
              </a:rPr>
              <a:t>https://foundationyears.org.uk/wp-content/uploads/2021/09/What-to-expect-in-the-EYFS-complete-FINAL-16.09-compressed.pdf</a:t>
            </a:r>
            <a:r>
              <a:rPr lang="en-US" dirty="0">
                <a:latin typeface="HfW precursive" panose="00000500000000000000" pitchFamily="2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5133" t="16532" r="15133" b="12594"/>
          <a:stretch/>
        </p:blipFill>
        <p:spPr>
          <a:xfrm>
            <a:off x="2555776" y="3755036"/>
            <a:ext cx="3656956" cy="2089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068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HfW precursive" panose="00000500000000000000" pitchFamily="2" charset="0"/>
              </a:rPr>
              <a:t>In your information pack….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122" y="1839887"/>
            <a:ext cx="79552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Starting school checklist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Hutchinson appetite 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Attendance 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School Spider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School uniform 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School holiday 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Welcome booklet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Holiday 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PE kit bag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HfW precursive" panose="00000500000000000000" pitchFamily="2" charset="0"/>
              </a:rPr>
              <a:t>Labels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HfW precursive" panose="00000500000000000000" pitchFamily="2" charset="0"/>
              </a:rPr>
              <a:t>Starting Reception booklet</a:t>
            </a:r>
            <a:endParaRPr lang="en-GB" sz="2800" dirty="0">
              <a:latin typeface="HfW precursive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1205E-E702-4D9D-AFA3-E5AE896F1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09676"/>
            <a:ext cx="3199904" cy="2399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10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204" y="620688"/>
            <a:ext cx="8229600" cy="1219200"/>
          </a:xfrm>
        </p:spPr>
        <p:txBody>
          <a:bodyPr>
            <a:normAutofit/>
          </a:bodyPr>
          <a:lstStyle/>
          <a:p>
            <a:r>
              <a:rPr lang="en-GB" b="1" dirty="0">
                <a:latin typeface="HfW precursive" panose="00000500000000000000" pitchFamily="2" charset="0"/>
              </a:rPr>
              <a:t>Book Bag</a:t>
            </a:r>
            <a:br>
              <a:rPr lang="en-GB" dirty="0">
                <a:latin typeface="HfW precursive" panose="00000500000000000000" pitchFamily="2" charset="0"/>
              </a:rPr>
            </a:br>
            <a:r>
              <a:rPr lang="en-GB" dirty="0">
                <a:latin typeface="HfW precursive" panose="00000500000000000000" pitchFamily="2" charset="0"/>
              </a:rPr>
              <a:t> - Holiday Diary</a:t>
            </a:r>
          </a:p>
        </p:txBody>
      </p:sp>
      <p:pic>
        <p:nvPicPr>
          <p:cNvPr id="2050" name="Picture 2" descr="E:\114___09\IMG_36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8"/>
          <a:stretch/>
        </p:blipFill>
        <p:spPr bwMode="auto">
          <a:xfrm>
            <a:off x="6176063" y="4238396"/>
            <a:ext cx="2325983" cy="231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399377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HfW precursive" panose="00000500000000000000" pitchFamily="2" charset="0"/>
              </a:rPr>
              <a:t>Collect photographs and drawings of: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>
                <a:latin typeface="HfW precursive" panose="00000500000000000000" pitchFamily="2" charset="0"/>
              </a:rPr>
              <a:t>Special people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>
                <a:latin typeface="HfW precursive" panose="00000500000000000000" pitchFamily="2" charset="0"/>
              </a:rPr>
              <a:t>Holidays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>
                <a:latin typeface="HfW precursive" panose="00000500000000000000" pitchFamily="2" charset="0"/>
              </a:rPr>
              <a:t>Days out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algn="ctr"/>
            <a:r>
              <a:rPr lang="en-GB" dirty="0">
                <a:latin typeface="HfW precursive" panose="00000500000000000000" pitchFamily="2" charset="0"/>
              </a:rPr>
              <a:t>Please return the holiday books to school in September.  Your child will then have something familiar to talk about in school to remind them of home.</a:t>
            </a:r>
          </a:p>
        </p:txBody>
      </p:sp>
      <p:pic>
        <p:nvPicPr>
          <p:cNvPr id="6" name="Picture 5" descr="C:\Users\kjobber\Desktop\Reception photos\September\02.09.15\IMG_03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3" y="2132856"/>
            <a:ext cx="2760013" cy="36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5611" t="21454" r="36718" b="6689"/>
          <a:stretch/>
        </p:blipFill>
        <p:spPr>
          <a:xfrm>
            <a:off x="6511062" y="147700"/>
            <a:ext cx="2318066" cy="33843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668344" y="2636912"/>
            <a:ext cx="68336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60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0299" y="276842"/>
            <a:ext cx="6347713" cy="1320800"/>
          </a:xfrm>
        </p:spPr>
        <p:txBody>
          <a:bodyPr/>
          <a:lstStyle/>
          <a:p>
            <a:pPr algn="ctr"/>
            <a:r>
              <a:rPr lang="en-GB" b="1" dirty="0" err="1">
                <a:latin typeface="HfW precursive" panose="00000500000000000000" pitchFamily="2" charset="0"/>
              </a:rPr>
              <a:t>Delamere</a:t>
            </a:r>
            <a:r>
              <a:rPr lang="en-GB" b="1" dirty="0">
                <a:latin typeface="HfW precursive" panose="00000500000000000000" pitchFamily="2" charset="0"/>
              </a:rPr>
              <a:t> Forest Trip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5616" y="37818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3735" y="957193"/>
            <a:ext cx="756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fW precursive" panose="00000500000000000000" pitchFamily="2" charset="0"/>
              </a:rPr>
              <a:t>During the Autumn term, we organise a trip to </a:t>
            </a:r>
            <a:r>
              <a:rPr lang="en-GB" dirty="0" err="1">
                <a:latin typeface="HfW precursive" panose="00000500000000000000" pitchFamily="2" charset="0"/>
              </a:rPr>
              <a:t>Delamere</a:t>
            </a:r>
            <a:r>
              <a:rPr lang="en-GB" dirty="0">
                <a:latin typeface="HfW precursive" panose="00000500000000000000" pitchFamily="2" charset="0"/>
              </a:rPr>
              <a:t> forest. An adult can join their child on the trip and it’s a lovely opportunity for families to get to know one another. Throughout the day we take part in different forest activities including pond dipping and den building.</a:t>
            </a:r>
          </a:p>
          <a:p>
            <a:pPr algn="ctr"/>
            <a:endParaRPr lang="en-GB" dirty="0">
              <a:latin typeface="HfW precursive" panose="00000500000000000000" pitchFamily="2" charset="0"/>
            </a:endParaRPr>
          </a:p>
          <a:p>
            <a:pPr algn="ctr"/>
            <a:r>
              <a:rPr lang="en-GB" sz="2400" b="1" dirty="0">
                <a:latin typeface="HfW precursive" panose="00000500000000000000" pitchFamily="2" charset="0"/>
              </a:rPr>
              <a:t>This year’s trip is Tuesday 3</a:t>
            </a:r>
            <a:r>
              <a:rPr lang="en-GB" sz="2400" b="1" baseline="30000" dirty="0">
                <a:latin typeface="HfW precursive" panose="00000500000000000000" pitchFamily="2" charset="0"/>
              </a:rPr>
              <a:t>rd</a:t>
            </a:r>
            <a:r>
              <a:rPr lang="en-GB" sz="2400" b="1" dirty="0">
                <a:latin typeface="HfW precursive" panose="00000500000000000000" pitchFamily="2" charset="0"/>
              </a:rPr>
              <a:t> November.</a:t>
            </a:r>
            <a:endParaRPr lang="en-GB" dirty="0">
              <a:latin typeface="HfW precursive" panose="00000500000000000000" pitchFamily="2" charset="0"/>
            </a:endParaRPr>
          </a:p>
          <a:p>
            <a:endParaRPr lang="en-GB" dirty="0">
              <a:latin typeface="HfW precursive" panose="00000500000000000000" pitchFamily="2" charset="0"/>
            </a:endParaRPr>
          </a:p>
        </p:txBody>
      </p:sp>
      <p:pic>
        <p:nvPicPr>
          <p:cNvPr id="8" name="5BDD9008-C19D-4D07-A1A6-0FF69E6CEEB0" descr="IMG_2945.jpg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97" y="3561379"/>
            <a:ext cx="3237890" cy="277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DBD0BBA-A2B1-4C09-B063-DDB2D631E2B8" descr="IMG_2936.jpg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7361" y="3604585"/>
            <a:ext cx="3671416" cy="264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7897" y="3719304"/>
            <a:ext cx="3285149" cy="246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63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378422"/>
            <a:ext cx="8536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HfW precursive" panose="00000500000000000000" pitchFamily="2" charset="0"/>
              </a:rPr>
              <a:t>Thank you all for listening. We are truly looking forward to your little one starting the next step of their learning journey with us.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5456" y="3364695"/>
            <a:ext cx="232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October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5786400"/>
            <a:ext cx="766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HfW precursive" panose="00000500000000000000" pitchFamily="2" charset="0"/>
                <a:hlinkClick r:id="rId4"/>
              </a:rPr>
              <a:t>adavies@hornsmill.cheshire.sch.uk</a:t>
            </a:r>
            <a:r>
              <a:rPr lang="en-GB" sz="3200" dirty="0">
                <a:latin typeface="HfW precursiv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9152"/>
            <a:ext cx="7452320" cy="2484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90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841" y="116632"/>
            <a:ext cx="8229600" cy="193833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tx1"/>
                </a:solidFill>
                <a:latin typeface="HfW precursive" panose="00000500000000000000" pitchFamily="2" charset="0"/>
              </a:rPr>
              <a:t>Children in the EYFS learn by playing and exploring, being active, and through creative and critical thinking which takes place both indoors and outside.</a:t>
            </a:r>
            <a:br>
              <a:rPr lang="en-GB" dirty="0">
                <a:solidFill>
                  <a:schemeClr val="tx2">
                    <a:lumMod val="75000"/>
                  </a:schemeClr>
                </a:solidFill>
              </a:rPr>
            </a:b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2034" y="5183574"/>
            <a:ext cx="3592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fW precursive" panose="00000500000000000000" pitchFamily="2" charset="0"/>
              </a:rPr>
              <a:t>Children are exposed to a range of different experiences and learning, that support their development as individual learners. </a:t>
            </a:r>
            <a:endParaRPr lang="en-GB" dirty="0">
              <a:latin typeface="HfW precursive" panose="00000500000000000000" pitchFamily="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3841" y="1584175"/>
            <a:ext cx="68826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6483" y="4006157"/>
            <a:ext cx="3101800" cy="2326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0" y="4182602"/>
            <a:ext cx="1899390" cy="252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00" y="1268741"/>
            <a:ext cx="1647154" cy="2191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405" y="1924375"/>
            <a:ext cx="3478151" cy="284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0" y="1629894"/>
            <a:ext cx="3089839" cy="2317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89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88640"/>
            <a:ext cx="8992708" cy="187220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6000" dirty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HfW precursive" panose="00000500000000000000" pitchFamily="2" charset="0"/>
              </a:rPr>
              <a:t>EYFS Curriculum at Horn’s Mill</a:t>
            </a:r>
            <a:endParaRPr lang="en-GB" sz="3600" b="1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fW precursive" panose="00000500000000000000" pitchFamily="2" charset="0"/>
              </a:rPr>
              <a:t>Our EYFS curriculum is designed to encourage independent, inquisitive and happy learners.</a:t>
            </a:r>
          </a:p>
          <a:p>
            <a:endParaRPr lang="en-US" dirty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fW precursive" panose="00000500000000000000" pitchFamily="2" charset="0"/>
              </a:rPr>
              <a:t>Children’s wellbeing is at the heart of our curriculum and a strong emphasis is placed upon children feeling safe and secure, whilst building positive relationships with teachers an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fW precursive" panose="00000500000000000000" pitchFamily="2" charset="0"/>
              </a:rPr>
              <a:t>It prepares children for the staring the National Curriculum in Year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fW precursive" panose="00000500000000000000" pitchFamily="2" charset="0"/>
              </a:rPr>
              <a:t>All information is on our website page below:</a:t>
            </a:r>
          </a:p>
          <a:p>
            <a:r>
              <a:rPr lang="en-GB" dirty="0">
                <a:latin typeface="HfW precursive" panose="00000500000000000000" pitchFamily="2" charset="0"/>
                <a:hlinkClick r:id="rId4"/>
              </a:rPr>
              <a:t>https://www.hornsmill.cheshire.sch.uk/page/early-years-foundation-stage/133105</a:t>
            </a:r>
            <a:r>
              <a:rPr lang="en-GB" dirty="0">
                <a:latin typeface="HfW precursive" panose="00000500000000000000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701" t="16480" r="6425" b="8841"/>
          <a:stretch/>
        </p:blipFill>
        <p:spPr>
          <a:xfrm>
            <a:off x="4572000" y="4941168"/>
            <a:ext cx="3318357" cy="1685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68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198013" y="308071"/>
            <a:ext cx="822960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b="1" dirty="0">
                <a:solidFill>
                  <a:schemeClr val="tx1"/>
                </a:solidFill>
                <a:latin typeface="HfW precursive" panose="00000500000000000000" pitchFamily="2" charset="0"/>
              </a:rPr>
              <a:t>Classroom Organisation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635227" y="3627537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HfW precursive" panose="00000500000000000000" pitchFamily="2" charset="0"/>
              </a:rPr>
              <a:t>Mark Making 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827163" y="3463502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HfW precursive" panose="00000500000000000000" pitchFamily="2" charset="0"/>
              </a:rPr>
              <a:t>Water 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35227" y="4409044"/>
            <a:ext cx="331217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u="sng" dirty="0">
                <a:solidFill>
                  <a:schemeClr val="accent4"/>
                </a:solidFill>
                <a:latin typeface="HfW precursive" panose="00000500000000000000" pitchFamily="2" charset="0"/>
              </a:rPr>
              <a:t>Indoor area </a:t>
            </a:r>
            <a:r>
              <a:rPr lang="en-GB" sz="2800" b="1" dirty="0">
                <a:solidFill>
                  <a:schemeClr val="accent4"/>
                </a:solidFill>
                <a:latin typeface="HfW precursive" panose="00000500000000000000" pitchFamily="2" charset="0"/>
              </a:rPr>
              <a:t>within our Reception classroom</a:t>
            </a:r>
            <a:endParaRPr lang="en-US" sz="2800" b="1" dirty="0">
              <a:solidFill>
                <a:schemeClr val="accent4"/>
              </a:solidFill>
              <a:latin typeface="HfW precursive" panose="00000500000000000000" pitchFamily="2" charset="0"/>
            </a:endParaRPr>
          </a:p>
        </p:txBody>
      </p: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4643438" y="623728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HfW precursive" panose="00000500000000000000" pitchFamily="2" charset="0"/>
              </a:rPr>
              <a:t>Dough 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pic>
        <p:nvPicPr>
          <p:cNvPr id="14" name="Picture 13" descr="C:\Users\kjobber\Desktop\New folder\IMG_6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27" y="3823614"/>
            <a:ext cx="3744986" cy="24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kjobber\Desktop\New folder\IMG_62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16" y="1097727"/>
            <a:ext cx="3705797" cy="234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r="11983"/>
          <a:stretch/>
        </p:blipFill>
        <p:spPr>
          <a:xfrm rot="5400000">
            <a:off x="1075070" y="657885"/>
            <a:ext cx="2529809" cy="340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5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198013" y="308071"/>
            <a:ext cx="822960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b="1" dirty="0">
                <a:solidFill>
                  <a:schemeClr val="tx1"/>
                </a:solidFill>
                <a:latin typeface="HfW precursive" panose="00000500000000000000" pitchFamily="2" charset="0"/>
              </a:rPr>
              <a:t>Classroom Organisation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39148" y="4042394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HfW precursive" panose="00000500000000000000" pitchFamily="2" charset="0"/>
              </a:rPr>
              <a:t>Outdoor Climbing Frame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350750" y="4035881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HfW precursive" panose="00000500000000000000" pitchFamily="2" charset="0"/>
              </a:rPr>
              <a:t>Construction Hut</a:t>
            </a: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251520" y="4666751"/>
            <a:ext cx="331217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u="sng" dirty="0">
                <a:solidFill>
                  <a:schemeClr val="accent4"/>
                </a:solidFill>
                <a:latin typeface="HfW precursive" panose="00000500000000000000" pitchFamily="2" charset="0"/>
              </a:rPr>
              <a:t>Outside area </a:t>
            </a:r>
            <a:r>
              <a:rPr lang="en-GB" sz="2800" b="1" dirty="0">
                <a:solidFill>
                  <a:schemeClr val="accent4"/>
                </a:solidFill>
                <a:latin typeface="HfW precursive" panose="00000500000000000000" pitchFamily="2" charset="0"/>
              </a:rPr>
              <a:t>within our Reception classroom</a:t>
            </a:r>
            <a:endParaRPr lang="en-US" sz="2800" b="1" dirty="0">
              <a:solidFill>
                <a:schemeClr val="accent4"/>
              </a:solidFill>
              <a:latin typeface="HfW precursive" panose="00000500000000000000" pitchFamily="2" charset="0"/>
            </a:endParaRPr>
          </a:p>
        </p:txBody>
      </p: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5076055" y="529704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HfW precursive" panose="00000500000000000000" pitchFamily="2" charset="0"/>
              </a:rPr>
              <a:t>Sand Pit</a:t>
            </a:r>
            <a:endParaRPr lang="en-US" b="1" dirty="0">
              <a:latin typeface="HfW precursiv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8001"/>
          <a:stretch/>
        </p:blipFill>
        <p:spPr>
          <a:xfrm rot="5400000">
            <a:off x="3714354" y="4418092"/>
            <a:ext cx="2315070" cy="232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497F7EB9-C7D6-4E32-B27B-667ED88E11E7" descr="IMG_7651.jpg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276" y="1248052"/>
            <a:ext cx="2964664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5EED6DA6-1E0C-47F8-B90E-2278E8EAAF60" descr="IMG_7653.jpg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5632" y="1280774"/>
            <a:ext cx="2941993" cy="231465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23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381148" cy="172819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5000" b="1" dirty="0">
                <a:solidFill>
                  <a:schemeClr val="tx1"/>
                </a:solidFill>
                <a:latin typeface="HfW precursive" panose="00000500000000000000" pitchFamily="2" charset="0"/>
              </a:rPr>
              <a:t>Transition to Reception…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20100" y="2564904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HfW precursive" panose="00000500000000000000" pitchFamily="2" charset="0"/>
              </a:rPr>
              <a:t>Time in Reception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HfW precursive" panose="00000500000000000000" pitchFamily="2" charset="0"/>
              </a:rPr>
              <a:t>Pre-school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HfW precursive" panose="00000500000000000000" pitchFamily="2" charset="0"/>
              </a:rPr>
              <a:t>Lunch at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HfW precursive" panose="00000500000000000000" pitchFamily="2" charset="0"/>
              </a:rPr>
              <a:t>Nursery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HfW precursive" panose="00000500000000000000" pitchFamily="2" charset="0"/>
              </a:rPr>
              <a:t>Home Visits</a:t>
            </a:r>
            <a:endParaRPr lang="en-GB" sz="3600" dirty="0">
              <a:latin typeface="HfW precursiv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28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500" b="1" dirty="0">
                <a:latin typeface="HfW precursive" panose="00000500000000000000" pitchFamily="2" charset="0"/>
              </a:rPr>
              <a:t>Stay and Play Session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93303" y="1318840"/>
            <a:ext cx="5472856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latin typeface="Comic Sans MS" pitchFamily="66" charset="0"/>
              </a:rPr>
              <a:t> </a:t>
            </a:r>
            <a:r>
              <a:rPr lang="en-GB" sz="2400" b="1" dirty="0">
                <a:latin typeface="HfW precursive" panose="00000500000000000000" pitchFamily="2" charset="0"/>
              </a:rPr>
              <a:t>A welcome visit for you and your child</a:t>
            </a:r>
          </a:p>
          <a:p>
            <a:pPr>
              <a:spcBef>
                <a:spcPct val="50000"/>
              </a:spcBef>
            </a:pPr>
            <a:endParaRPr lang="en-GB" sz="1400" b="1" dirty="0">
              <a:latin typeface="HfW precursive" panose="00000500000000000000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GB" sz="2400" dirty="0">
                <a:latin typeface="HfW precursive" panose="00000500000000000000" pitchFamily="2" charset="0"/>
              </a:rPr>
              <a:t>This session will take place on </a:t>
            </a:r>
            <a:r>
              <a:rPr lang="en-GB" sz="2400" b="1" dirty="0">
                <a:latin typeface="HfW precursive" panose="00000500000000000000" pitchFamily="2" charset="0"/>
              </a:rPr>
              <a:t>Monday 6</a:t>
            </a:r>
            <a:r>
              <a:rPr lang="en-GB" sz="2400" b="1" baseline="30000" dirty="0">
                <a:latin typeface="HfW precursive" panose="00000500000000000000" pitchFamily="2" charset="0"/>
              </a:rPr>
              <a:t>th</a:t>
            </a:r>
            <a:r>
              <a:rPr lang="en-GB" sz="2400" b="1" dirty="0">
                <a:latin typeface="HfW precursive" panose="00000500000000000000" pitchFamily="2" charset="0"/>
              </a:rPr>
              <a:t> July</a:t>
            </a:r>
            <a:r>
              <a:rPr lang="en-GB" sz="2400" dirty="0">
                <a:latin typeface="HfW precursive" panose="00000500000000000000" pitchFamily="2" charset="0"/>
              </a:rPr>
              <a:t>. During this 45 minute session, you will visit school with your child, complete a short activity and have the opportunity to explore the classroom and ask any questions you have.</a:t>
            </a:r>
          </a:p>
          <a:p>
            <a:pPr algn="ctr">
              <a:spcBef>
                <a:spcPct val="50000"/>
              </a:spcBef>
            </a:pPr>
            <a:r>
              <a:rPr lang="en-GB" sz="2400" dirty="0">
                <a:latin typeface="HfW precursive" panose="00000500000000000000" pitchFamily="2" charset="0"/>
              </a:rPr>
              <a:t>We will also discuss your child’s readiness for school.</a:t>
            </a:r>
          </a:p>
          <a:p>
            <a:pPr algn="ctr">
              <a:spcBef>
                <a:spcPct val="50000"/>
              </a:spcBef>
            </a:pPr>
            <a:endParaRPr lang="en-GB" sz="2400" dirty="0">
              <a:latin typeface="HfW precursive" panose="00000500000000000000" pitchFamily="2" charset="0"/>
            </a:endParaRPr>
          </a:p>
          <a:p>
            <a:pPr algn="ctr">
              <a:spcBef>
                <a:spcPct val="50000"/>
              </a:spcBef>
            </a:pPr>
            <a:endParaRPr lang="en-GB" b="1" dirty="0">
              <a:latin typeface="HfW precursive" panose="00000500000000000000" pitchFamily="2" charset="0"/>
            </a:endParaRPr>
          </a:p>
        </p:txBody>
      </p:sp>
      <p:pic>
        <p:nvPicPr>
          <p:cNvPr id="5" name="Picture 7" descr="IMG_17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322513" cy="309721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656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7C339A3F2E7D42ABF9784C64282088" ma:contentTypeVersion="10" ma:contentTypeDescription="Create a new document." ma:contentTypeScope="" ma:versionID="b80c767cfb09fc349afe46807ddffa45">
  <xsd:schema xmlns:xsd="http://www.w3.org/2001/XMLSchema" xmlns:xs="http://www.w3.org/2001/XMLSchema" xmlns:p="http://schemas.microsoft.com/office/2006/metadata/properties" xmlns:ns3="4afb2879-7673-4d87-8b3a-55e33ba52aaa" targetNamespace="http://schemas.microsoft.com/office/2006/metadata/properties" ma:root="true" ma:fieldsID="368828692f6932b2eb1ed460c3f7607f" ns3:_="">
    <xsd:import namespace="4afb2879-7673-4d87-8b3a-55e33ba52a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b2879-7673-4d87-8b3a-55e33ba52a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7A2F3-98B9-43C5-AF42-628C38853CB7}">
  <ds:schemaRefs>
    <ds:schemaRef ds:uri="http://purl.org/dc/elements/1.1/"/>
    <ds:schemaRef ds:uri="http://schemas.microsoft.com/office/2006/metadata/properties"/>
    <ds:schemaRef ds:uri="4afb2879-7673-4d87-8b3a-55e33ba52aa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34FA42-646E-4ACA-B584-BE385F6A69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179360-4050-41E3-91DF-9534D654D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b2879-7673-4d87-8b3a-55e33ba52a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31669</TotalTime>
  <Words>1225</Words>
  <Application>Microsoft Office PowerPoint</Application>
  <PresentationFormat>On-screen Show (4:3)</PresentationFormat>
  <Paragraphs>194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Comic Sans MS</vt:lpstr>
      <vt:lpstr>HfW precursive</vt:lpstr>
      <vt:lpstr>Kristen ITC</vt:lpstr>
      <vt:lpstr>Trebuchet MS</vt:lpstr>
      <vt:lpstr>Wingdings 2</vt:lpstr>
      <vt:lpstr>Wingdings 3</vt:lpstr>
      <vt:lpstr>Facet</vt:lpstr>
      <vt:lpstr>PowerPoint Presentation</vt:lpstr>
      <vt:lpstr>PowerPoint Presentation</vt:lpstr>
      <vt:lpstr>PowerPoint Presentation</vt:lpstr>
      <vt:lpstr>Children in the EYFS learn by playing and exploring, being active, and through creative and critical thinking which takes place both indoors and outside. </vt:lpstr>
      <vt:lpstr>PowerPoint Presentation</vt:lpstr>
      <vt:lpstr>Classroom Organisation</vt:lpstr>
      <vt:lpstr>Classroom Organisation</vt:lpstr>
      <vt:lpstr>PowerPoint Presentation</vt:lpstr>
      <vt:lpstr>Stay and Play Session</vt:lpstr>
      <vt:lpstr>PowerPoint Presentation</vt:lpstr>
      <vt:lpstr>A Day in the Life of Your Child in      Reception…</vt:lpstr>
      <vt:lpstr>Morning Challenges</vt:lpstr>
      <vt:lpstr>Focused Teaching Time</vt:lpstr>
      <vt:lpstr>PowerPoint Presentation</vt:lpstr>
      <vt:lpstr>Snack Time</vt:lpstr>
      <vt:lpstr>Lunchtime </vt:lpstr>
      <vt:lpstr>PowerPoint Presentation</vt:lpstr>
      <vt:lpstr>Reading</vt:lpstr>
      <vt:lpstr>PE</vt:lpstr>
      <vt:lpstr>Mousemania</vt:lpstr>
      <vt:lpstr>How can I support my child over the summer?</vt:lpstr>
      <vt:lpstr>All your children have had different early learning experiences at the nurseries &amp; pre-schools they have been attending.</vt:lpstr>
      <vt:lpstr>Independent Skills</vt:lpstr>
      <vt:lpstr>Buddies</vt:lpstr>
      <vt:lpstr>Water Bottles</vt:lpstr>
      <vt:lpstr>Weather and outdoor clothing</vt:lpstr>
      <vt:lpstr>After School Clubs</vt:lpstr>
      <vt:lpstr>Partnership with Parents</vt:lpstr>
      <vt:lpstr>Learning Journeys</vt:lpstr>
      <vt:lpstr>In your information pack….</vt:lpstr>
      <vt:lpstr>Book Bag  - Holiday Diary</vt:lpstr>
      <vt:lpstr>Delamere Forest Trip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Alice Davies</cp:lastModifiedBy>
  <cp:revision>190</cp:revision>
  <cp:lastPrinted>2019-06-24T11:21:19Z</cp:lastPrinted>
  <dcterms:created xsi:type="dcterms:W3CDTF">2013-06-04T08:37:40Z</dcterms:created>
  <dcterms:modified xsi:type="dcterms:W3CDTF">2026-06-24T16:34:37Z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0x010100237C339A3F2E7D42ABF9784C64282088</vt:lpwstr>
  </property>
</Properties>
</file>