
<file path=[Content_Types].xml><?xml version="1.0" encoding="utf-8"?>
<Types xmlns="http://schemas.openxmlformats.org/package/2006/content-types">
  <Default Extension="emf" ContentType="image/x-emf"/>
  <Default Extension="jpeg" ContentType="image/jpeg"/>
  <Default Extension="mp4" ContentType="video/mp4"/>
  <Default Extension="png" ContentType="image/png"/>
  <Default Extension="rels" ContentType="application/vnd.openxmlformats-package.relationships+xml"/>
  <Default Extension="vtt" ContentType="text/vt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Lst>
  <p:notesMasterIdLst>
    <p:notesMasterId r:id="rId25"/>
  </p:notesMasterIdLst>
  <p:handoutMasterIdLst>
    <p:handoutMasterId r:id="rId26"/>
  </p:handoutMasterIdLst>
  <p:sldIdLst>
    <p:sldId id="256" r:id="rId5"/>
    <p:sldId id="283" r:id="rId6"/>
    <p:sldId id="284" r:id="rId7"/>
    <p:sldId id="285" r:id="rId8"/>
    <p:sldId id="286" r:id="rId9"/>
    <p:sldId id="287" r:id="rId10"/>
    <p:sldId id="288" r:id="rId11"/>
    <p:sldId id="289" r:id="rId12"/>
    <p:sldId id="294" r:id="rId13"/>
    <p:sldId id="290" r:id="rId14"/>
    <p:sldId id="291" r:id="rId15"/>
    <p:sldId id="293" r:id="rId16"/>
    <p:sldId id="271" r:id="rId17"/>
    <p:sldId id="279" r:id="rId18"/>
    <p:sldId id="281" r:id="rId19"/>
    <p:sldId id="280" r:id="rId20"/>
    <p:sldId id="257" r:id="rId21"/>
    <p:sldId id="275" r:id="rId22"/>
    <p:sldId id="276" r:id="rId23"/>
    <p:sldId id="282" r:id="rId2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Welcome" id="{E75E278A-FF0E-49A4-B170-79828D63BBAD}">
          <p14:sldIdLst>
            <p14:sldId id="256"/>
            <p14:sldId id="283"/>
            <p14:sldId id="284"/>
            <p14:sldId id="285"/>
            <p14:sldId id="286"/>
            <p14:sldId id="287"/>
            <p14:sldId id="288"/>
            <p14:sldId id="289"/>
            <p14:sldId id="294"/>
            <p14:sldId id="290"/>
            <p14:sldId id="291"/>
            <p14:sldId id="293"/>
          </p14:sldIdLst>
        </p14:section>
        <p14:section name="Design, Morph, Annotate, Work Together, Tell Me" id="{B9B51309-D148-4332-87C2-07BE32FBCA3B}">
          <p14:sldIdLst>
            <p14:sldId id="271"/>
            <p14:sldId id="279"/>
            <p14:sldId id="281"/>
            <p14:sldId id="280"/>
            <p14:sldId id="257"/>
            <p14:sldId id="275"/>
            <p14:sldId id="276"/>
          </p14:sldIdLst>
        </p14:section>
        <p14:section name="Learn More" id="{2CC34DB2-6590-42C0-AD4B-A04C6060184E}">
          <p14:sldIdLst>
            <p14:sldId id="282"/>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Author"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04040"/>
    <a:srgbClr val="D24726"/>
    <a:srgbClr val="FF9B45"/>
    <a:srgbClr val="DD462F"/>
    <a:srgbClr val="F8CFB6"/>
    <a:srgbClr val="F8CAB6"/>
    <a:srgbClr val="923922"/>
    <a:srgbClr val="F5F5F5"/>
    <a:srgbClr val="F2F2F2"/>
    <a:srgbClr val="D2B4A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0000000-0000-0000-0000-000000000000}" v="459" dt="2026-09-29T20:56:19.531"/>
    <p1510:client id="{3D226DCE-A49E-07DA-BACA-1E6D8B5A3E76}" v="80" dt="2026-09-29T20:42:59.35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2160"/>
        <p:guide pos="3840"/>
      </p:guideLst>
    </p:cSldViewPr>
  </p:slide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commentAuthors" Target="commentAuthors.xml"/><Relationship Id="rId30"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80680FBE-A8DF-4758-9AC4-3A9E1039168F}" type="datetimeFigureOut">
              <a:rPr lang="en-US" smtClean="0"/>
              <a:t>10/2/2026</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C679768-A2FC-4D08-91F6-8DCE6C566B36}" type="slidenum">
              <a:rPr lang="en-US" smtClean="0"/>
              <a:t>‹#›</a:t>
            </a:fld>
            <a:endParaRPr lang="en-US"/>
          </a:p>
        </p:txBody>
      </p:sp>
    </p:spTree>
    <p:extLst>
      <p:ext uri="{BB962C8B-B14F-4D97-AF65-F5344CB8AC3E}">
        <p14:creationId xmlns:p14="http://schemas.microsoft.com/office/powerpoint/2010/main" val="183025516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C13577B-6902-467D-A26C-08A0DD5E4E03}" type="datetimeFigureOut">
              <a:rPr lang="en-US" smtClean="0"/>
              <a:t>10/2/2026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F61EA0F-A667-4B49-8422-0062BC55E249}" type="slidenum">
              <a:rPr lang="en-US" smtClean="0"/>
              <a:t>‹#›</a:t>
            </a:fld>
            <a:endParaRPr lang="en-US"/>
          </a:p>
        </p:txBody>
      </p:sp>
    </p:spTree>
    <p:extLst>
      <p:ext uri="{BB962C8B-B14F-4D97-AF65-F5344CB8AC3E}">
        <p14:creationId xmlns:p14="http://schemas.microsoft.com/office/powerpoint/2010/main" val="33819102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F61EA0F-A667-4B49-8422-0062BC55E249}" type="slidenum">
              <a:rPr lang="en-US" smtClean="0"/>
              <a:t>1</a:t>
            </a:fld>
            <a:endParaRPr lang="en-US"/>
          </a:p>
        </p:txBody>
      </p:sp>
    </p:spTree>
    <p:extLst>
      <p:ext uri="{BB962C8B-B14F-4D97-AF65-F5344CB8AC3E}">
        <p14:creationId xmlns:p14="http://schemas.microsoft.com/office/powerpoint/2010/main" val="10117698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F61EA0F-A667-4B49-8422-0062BC55E249}" type="slidenum">
              <a:rPr lang="en-US" smtClean="0"/>
              <a:t>20</a:t>
            </a:fld>
            <a:endParaRPr lang="en-US"/>
          </a:p>
        </p:txBody>
      </p:sp>
    </p:spTree>
    <p:extLst>
      <p:ext uri="{BB962C8B-B14F-4D97-AF65-F5344CB8AC3E}">
        <p14:creationId xmlns:p14="http://schemas.microsoft.com/office/powerpoint/2010/main" val="34217808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Rectangle 6"/>
          <p:cNvSpPr/>
          <p:nvPr userDrawn="1"/>
        </p:nvSpPr>
        <p:spPr bwMode="blackWhite">
          <a:xfrm>
            <a:off x="254950" y="262784"/>
            <a:ext cx="11682101" cy="6332433"/>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p:cNvSpPr>
            <a:spLocks noGrp="1"/>
          </p:cNvSpPr>
          <p:nvPr>
            <p:ph type="title"/>
          </p:nvPr>
        </p:nvSpPr>
        <p:spPr/>
        <p:txBody>
          <a:bodyPr/>
          <a:lstStyle/>
          <a:p>
            <a:r>
              <a:rPr lang="en-GB"/>
              <a:t>Click to edit Master title style</a:t>
            </a:r>
            <a:endParaRPr lang="en-US"/>
          </a:p>
        </p:txBody>
      </p:sp>
    </p:spTree>
    <p:extLst>
      <p:ext uri="{BB962C8B-B14F-4D97-AF65-F5344CB8AC3E}">
        <p14:creationId xmlns:p14="http://schemas.microsoft.com/office/powerpoint/2010/main" val="17185494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9" name="Rectangle 8"/>
          <p:cNvSpPr/>
          <p:nvPr userDrawn="1"/>
        </p:nvSpPr>
        <p:spPr>
          <a:xfrm>
            <a:off x="256032" y="265176"/>
            <a:ext cx="11683049" cy="6332433"/>
          </a:xfrm>
          <a:prstGeom prst="rect">
            <a:avLst/>
          </a:prstGeom>
          <a:solidFill>
            <a:srgbClr val="F5F5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nchorCtr="0"/>
          <a:lstStyle/>
          <a:p>
            <a:pPr algn="ctr"/>
            <a:endParaRPr lang="en-US" sz="1800"/>
          </a:p>
        </p:txBody>
      </p:sp>
      <p:cxnSp>
        <p:nvCxnSpPr>
          <p:cNvPr id="12" name="Straight Connector 11"/>
          <p:cNvCxnSpPr/>
          <p:nvPr userDrawn="1"/>
        </p:nvCxnSpPr>
        <p:spPr>
          <a:xfrm>
            <a:off x="604434" y="1196392"/>
            <a:ext cx="10983132" cy="0"/>
          </a:xfrm>
          <a:prstGeom prst="line">
            <a:avLst/>
          </a:prstGeom>
          <a:ln w="25400">
            <a:solidFill>
              <a:srgbClr val="D24726"/>
            </a:solidFill>
          </a:ln>
        </p:spPr>
        <p:style>
          <a:lnRef idx="1">
            <a:schemeClr val="accent1"/>
          </a:lnRef>
          <a:fillRef idx="0">
            <a:schemeClr val="accent1"/>
          </a:fillRef>
          <a:effectRef idx="0">
            <a:schemeClr val="accent1"/>
          </a:effectRef>
          <a:fontRef idx="minor">
            <a:schemeClr val="tx1"/>
          </a:fontRef>
        </p:style>
      </p:cxnSp>
      <p:sp>
        <p:nvSpPr>
          <p:cNvPr id="4" name="Title 3"/>
          <p:cNvSpPr>
            <a:spLocks noGrp="1"/>
          </p:cNvSpPr>
          <p:nvPr>
            <p:ph type="title"/>
          </p:nvPr>
        </p:nvSpPr>
        <p:spPr>
          <a:xfrm>
            <a:off x="521207" y="448056"/>
            <a:ext cx="6877119" cy="640080"/>
          </a:xfrm>
        </p:spPr>
        <p:txBody>
          <a:bodyPr anchor="b" anchorCtr="0">
            <a:normAutofit/>
          </a:bodyPr>
          <a:lstStyle>
            <a:lvl1pPr>
              <a:defRPr sz="2800">
                <a:solidFill>
                  <a:schemeClr val="bg2">
                    <a:lumMod val="25000"/>
                  </a:schemeClr>
                </a:solidFill>
              </a:defRPr>
            </a:lvl1pPr>
          </a:lstStyle>
          <a:p>
            <a:r>
              <a:rPr lang="en-GB"/>
              <a:t>Click to edit Master title style</a:t>
            </a:r>
            <a:endParaRPr lang="en-US"/>
          </a:p>
        </p:txBody>
      </p:sp>
      <p:sp>
        <p:nvSpPr>
          <p:cNvPr id="3" name="Content Placeholder 2"/>
          <p:cNvSpPr>
            <a:spLocks noGrp="1"/>
          </p:cNvSpPr>
          <p:nvPr>
            <p:ph sz="quarter" idx="10"/>
          </p:nvPr>
        </p:nvSpPr>
        <p:spPr>
          <a:xfrm>
            <a:off x="539496" y="1435608"/>
            <a:ext cx="4416552" cy="3977640"/>
          </a:xfrm>
        </p:spPr>
        <p:txBody>
          <a:bodyPr vert="horz" lIns="91440" tIns="45720" rIns="91440" bIns="45720" rtlCol="0">
            <a:normAutofit/>
          </a:bodyPr>
          <a:lstStyle>
            <a:lvl1pPr>
              <a:defRPr lang="en-US" sz="1200" smtClean="0">
                <a:solidFill>
                  <a:schemeClr val="tx1">
                    <a:lumMod val="75000"/>
                    <a:lumOff val="25000"/>
                  </a:schemeClr>
                </a:solidFill>
              </a:defRPr>
            </a:lvl1pPr>
            <a:lvl2pPr>
              <a:defRPr lang="en-US" sz="1200" smtClean="0">
                <a:solidFill>
                  <a:schemeClr val="tx1">
                    <a:lumMod val="75000"/>
                    <a:lumOff val="25000"/>
                  </a:schemeClr>
                </a:solidFill>
              </a:defRPr>
            </a:lvl2pPr>
            <a:lvl3pPr>
              <a:defRPr lang="en-US" sz="1200" smtClean="0">
                <a:solidFill>
                  <a:schemeClr val="tx1">
                    <a:lumMod val="75000"/>
                    <a:lumOff val="25000"/>
                  </a:schemeClr>
                </a:solidFill>
              </a:defRPr>
            </a:lvl3pPr>
            <a:lvl4pPr>
              <a:defRPr lang="en-US" sz="1200" smtClean="0">
                <a:solidFill>
                  <a:schemeClr val="tx1">
                    <a:lumMod val="75000"/>
                    <a:lumOff val="25000"/>
                  </a:schemeClr>
                </a:solidFill>
              </a:defRPr>
            </a:lvl4pPr>
            <a:lvl5pPr>
              <a:defRPr lang="en-US" sz="1200">
                <a:solidFill>
                  <a:schemeClr val="tx1">
                    <a:lumMod val="75000"/>
                    <a:lumOff val="25000"/>
                  </a:schemeClr>
                </a:solidFill>
              </a:defRPr>
            </a:lvl5pPr>
          </a:lstStyle>
          <a:p>
            <a:pPr marL="0" lvl="0" indent="0">
              <a:lnSpc>
                <a:spcPct val="150000"/>
              </a:lnSpc>
              <a:spcBef>
                <a:spcPts val="1000"/>
              </a:spcBef>
              <a:spcAft>
                <a:spcPts val="1200"/>
              </a:spcAft>
              <a:buNone/>
            </a:pPr>
            <a:r>
              <a:rPr lang="en-GB"/>
              <a:t>Click to edit Master text styles</a:t>
            </a:r>
          </a:p>
          <a:p>
            <a:pPr marL="0" lvl="1" indent="0">
              <a:lnSpc>
                <a:spcPct val="150000"/>
              </a:lnSpc>
              <a:spcBef>
                <a:spcPts val="1000"/>
              </a:spcBef>
              <a:spcAft>
                <a:spcPts val="1200"/>
              </a:spcAft>
              <a:buNone/>
            </a:pPr>
            <a:r>
              <a:rPr lang="en-GB"/>
              <a:t>Second level</a:t>
            </a:r>
          </a:p>
          <a:p>
            <a:pPr marL="0" lvl="2" indent="0">
              <a:lnSpc>
                <a:spcPct val="150000"/>
              </a:lnSpc>
              <a:spcBef>
                <a:spcPts val="1000"/>
              </a:spcBef>
              <a:spcAft>
                <a:spcPts val="1200"/>
              </a:spcAft>
              <a:buNone/>
            </a:pPr>
            <a:r>
              <a:rPr lang="en-GB"/>
              <a:t>Third level</a:t>
            </a:r>
          </a:p>
          <a:p>
            <a:pPr marL="0" lvl="3" indent="0">
              <a:lnSpc>
                <a:spcPct val="150000"/>
              </a:lnSpc>
              <a:spcBef>
                <a:spcPts val="1000"/>
              </a:spcBef>
              <a:spcAft>
                <a:spcPts val="1200"/>
              </a:spcAft>
              <a:buNone/>
            </a:pPr>
            <a:r>
              <a:rPr lang="en-GB"/>
              <a:t>Fourth level</a:t>
            </a:r>
          </a:p>
          <a:p>
            <a:pPr marL="0" lvl="4" indent="0">
              <a:lnSpc>
                <a:spcPct val="150000"/>
              </a:lnSpc>
              <a:spcBef>
                <a:spcPts val="1000"/>
              </a:spcBef>
              <a:spcAft>
                <a:spcPts val="1200"/>
              </a:spcAft>
              <a:buNone/>
            </a:pPr>
            <a:r>
              <a:rPr lang="en-GB"/>
              <a:t>Fifth level</a:t>
            </a:r>
            <a:endParaRPr lang="en-US"/>
          </a:p>
        </p:txBody>
      </p:sp>
      <p:sp>
        <p:nvSpPr>
          <p:cNvPr id="6" name="Date Placeholder 3"/>
          <p:cNvSpPr>
            <a:spLocks noGrp="1"/>
          </p:cNvSpPr>
          <p:nvPr>
            <p:ph type="dt" sz="half" idx="2"/>
          </p:nvPr>
        </p:nvSpPr>
        <p:spPr>
          <a:xfrm>
            <a:off x="539496" y="6203952"/>
            <a:ext cx="3276600" cy="365125"/>
          </a:xfrm>
          <a:prstGeom prst="rect">
            <a:avLst/>
          </a:prstGeom>
        </p:spPr>
        <p:txBody>
          <a:bodyPr vert="horz" lIns="91440" tIns="45720" rIns="91440" bIns="45720" rtlCol="0" anchor="ctr"/>
          <a:lstStyle>
            <a:lvl1pPr algn="l">
              <a:defRPr sz="1200" baseline="0">
                <a:solidFill>
                  <a:schemeClr val="tx1">
                    <a:lumMod val="65000"/>
                    <a:lumOff val="35000"/>
                  </a:schemeClr>
                </a:solidFill>
              </a:defRPr>
            </a:lvl1pPr>
          </a:lstStyle>
          <a:p>
            <a:fld id="{8BEEBAAA-29B5-4AF5-BC5F-7E580C29002D}" type="datetimeFigureOut">
              <a:rPr lang="en-US" smtClean="0"/>
              <a:pPr/>
              <a:t>10/2/2026</a:t>
            </a:fld>
            <a:endParaRPr lang="en-US"/>
          </a:p>
        </p:txBody>
      </p:sp>
      <p:sp>
        <p:nvSpPr>
          <p:cNvPr id="7" name="Footer Placeholder 4"/>
          <p:cNvSpPr>
            <a:spLocks noGrp="1"/>
          </p:cNvSpPr>
          <p:nvPr>
            <p:ph type="ftr" sz="quarter" idx="3"/>
          </p:nvPr>
        </p:nvSpPr>
        <p:spPr>
          <a:xfrm>
            <a:off x="4648200" y="6203952"/>
            <a:ext cx="2895600" cy="365125"/>
          </a:xfrm>
          <a:prstGeom prst="rect">
            <a:avLst/>
          </a:prstGeom>
        </p:spPr>
        <p:txBody>
          <a:bodyPr vert="horz" lIns="91440" tIns="45720" rIns="91440" bIns="45720" rtlCol="0" anchor="ctr"/>
          <a:lstStyle>
            <a:lvl1pPr algn="ctr">
              <a:defRPr sz="1200" baseline="0">
                <a:solidFill>
                  <a:schemeClr val="tx1">
                    <a:lumMod val="65000"/>
                    <a:lumOff val="35000"/>
                  </a:schemeClr>
                </a:solidFill>
              </a:defRPr>
            </a:lvl1pPr>
          </a:lstStyle>
          <a:p>
            <a:endParaRPr lang="en-US"/>
          </a:p>
        </p:txBody>
      </p:sp>
      <p:sp>
        <p:nvSpPr>
          <p:cNvPr id="8" name="Slide Number Placeholder 5"/>
          <p:cNvSpPr>
            <a:spLocks noGrp="1"/>
          </p:cNvSpPr>
          <p:nvPr>
            <p:ph type="sldNum" sz="quarter" idx="4"/>
          </p:nvPr>
        </p:nvSpPr>
        <p:spPr>
          <a:xfrm>
            <a:off x="8371926" y="6203952"/>
            <a:ext cx="3276600" cy="365125"/>
          </a:xfrm>
          <a:prstGeom prst="rect">
            <a:avLst/>
          </a:prstGeom>
        </p:spPr>
        <p:txBody>
          <a:bodyPr vert="horz" lIns="91440" tIns="45720" rIns="91440" bIns="45720" rtlCol="0" anchor="ctr"/>
          <a:lstStyle>
            <a:lvl1pPr algn="r">
              <a:defRPr sz="1200" baseline="0">
                <a:solidFill>
                  <a:schemeClr val="tx1">
                    <a:lumMod val="65000"/>
                    <a:lumOff val="35000"/>
                  </a:schemeClr>
                </a:solidFill>
              </a:defRPr>
            </a:lvl1pPr>
          </a:lstStyle>
          <a:p>
            <a:fld id="{9860EDB8-5305-433F-BE41-D7A86D811DB3}" type="slidenum">
              <a:rPr lang="en-US" smtClean="0"/>
              <a:pPr/>
              <a:t>‹#›</a:t>
            </a:fld>
            <a:endParaRPr lang="en-US"/>
          </a:p>
        </p:txBody>
      </p:sp>
    </p:spTree>
    <p:extLst>
      <p:ext uri="{BB962C8B-B14F-4D97-AF65-F5344CB8AC3E}">
        <p14:creationId xmlns:p14="http://schemas.microsoft.com/office/powerpoint/2010/main" val="21858365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9" name="Rectangle 8"/>
          <p:cNvSpPr/>
          <p:nvPr userDrawn="1"/>
        </p:nvSpPr>
        <p:spPr>
          <a:xfrm>
            <a:off x="254951" y="262784"/>
            <a:ext cx="11683049" cy="6332433"/>
          </a:xfrm>
          <a:prstGeom prst="rect">
            <a:avLst/>
          </a:prstGeom>
          <a:solidFill>
            <a:srgbClr val="F5F5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0" name="Rectangle 9"/>
          <p:cNvSpPr/>
          <p:nvPr userDrawn="1"/>
        </p:nvSpPr>
        <p:spPr bwMode="blackWhite">
          <a:xfrm>
            <a:off x="254950" y="262784"/>
            <a:ext cx="11682101" cy="2072643"/>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p:cNvSpPr>
            <a:spLocks noGrp="1"/>
          </p:cNvSpPr>
          <p:nvPr>
            <p:ph type="title"/>
          </p:nvPr>
        </p:nvSpPr>
        <p:spPr>
          <a:xfrm>
            <a:off x="521208" y="1536192"/>
            <a:ext cx="6876288" cy="640080"/>
          </a:xfrm>
        </p:spPr>
        <p:txBody>
          <a:bodyPr>
            <a:normAutofit/>
          </a:bodyPr>
          <a:lstStyle>
            <a:lvl1pPr>
              <a:defRPr sz="3600">
                <a:solidFill>
                  <a:schemeClr val="bg1"/>
                </a:solidFill>
              </a:defRPr>
            </a:lvl1pPr>
          </a:lstStyle>
          <a:p>
            <a:r>
              <a:rPr lang="en-GB"/>
              <a:t>Click to edit Master title style</a:t>
            </a:r>
            <a:endParaRPr lang="en-US"/>
          </a:p>
        </p:txBody>
      </p:sp>
      <p:sp>
        <p:nvSpPr>
          <p:cNvPr id="7" name="Content Placeholder 6"/>
          <p:cNvSpPr>
            <a:spLocks noGrp="1"/>
          </p:cNvSpPr>
          <p:nvPr>
            <p:ph sz="quarter" idx="13"/>
          </p:nvPr>
        </p:nvSpPr>
        <p:spPr>
          <a:xfrm>
            <a:off x="539496" y="2560320"/>
            <a:ext cx="9445752" cy="3977640"/>
          </a:xfrm>
        </p:spPr>
        <p:txBody>
          <a:bodyPr vert="horz" lIns="91440" tIns="45720" rIns="91440" bIns="45720" rtlCol="0">
            <a:normAutofit/>
          </a:bodyPr>
          <a:lstStyle>
            <a:lvl1pPr>
              <a:defRPr lang="en-US" sz="2400" smtClean="0">
                <a:solidFill>
                  <a:schemeClr val="tx1">
                    <a:lumMod val="75000"/>
                    <a:lumOff val="25000"/>
                  </a:schemeClr>
                </a:solidFill>
                <a:latin typeface="+mj-lt"/>
              </a:defRPr>
            </a:lvl1pPr>
            <a:lvl2pPr>
              <a:defRPr lang="en-US" sz="1200" dirty="0" smtClean="0">
                <a:solidFill>
                  <a:schemeClr val="tx1">
                    <a:lumMod val="75000"/>
                    <a:lumOff val="25000"/>
                  </a:schemeClr>
                </a:solidFill>
              </a:defRPr>
            </a:lvl2pPr>
            <a:lvl3pPr>
              <a:defRPr lang="en-US" sz="1200" dirty="0" smtClean="0">
                <a:solidFill>
                  <a:schemeClr val="tx1">
                    <a:lumMod val="75000"/>
                    <a:lumOff val="25000"/>
                  </a:schemeClr>
                </a:solidFill>
              </a:defRPr>
            </a:lvl3pPr>
            <a:lvl4pPr>
              <a:defRPr lang="en-US" sz="1200" dirty="0" smtClean="0">
                <a:solidFill>
                  <a:schemeClr val="tx1">
                    <a:lumMod val="75000"/>
                    <a:lumOff val="25000"/>
                  </a:schemeClr>
                </a:solidFill>
              </a:defRPr>
            </a:lvl4pPr>
            <a:lvl5pPr>
              <a:defRPr lang="en-US" sz="1200" dirty="0">
                <a:solidFill>
                  <a:schemeClr val="tx1">
                    <a:lumMod val="75000"/>
                    <a:lumOff val="25000"/>
                  </a:schemeClr>
                </a:solidFill>
              </a:defRPr>
            </a:lvl5pPr>
          </a:lstStyle>
          <a:p>
            <a:pPr marL="0" lvl="0" indent="0">
              <a:lnSpc>
                <a:spcPct val="150000"/>
              </a:lnSpc>
              <a:spcBef>
                <a:spcPts val="1000"/>
              </a:spcBef>
              <a:spcAft>
                <a:spcPts val="1200"/>
              </a:spcAft>
              <a:buNone/>
            </a:pPr>
            <a:r>
              <a:rPr lang="en-GB"/>
              <a:t>Click to edit Master text styles</a:t>
            </a:r>
          </a:p>
          <a:p>
            <a:pPr marL="0" lvl="1" indent="0">
              <a:lnSpc>
                <a:spcPct val="150000"/>
              </a:lnSpc>
              <a:spcBef>
                <a:spcPts val="1000"/>
              </a:spcBef>
              <a:spcAft>
                <a:spcPts val="1200"/>
              </a:spcAft>
              <a:buNone/>
            </a:pPr>
            <a:r>
              <a:rPr lang="en-GB"/>
              <a:t>Second level</a:t>
            </a:r>
          </a:p>
          <a:p>
            <a:pPr marL="0" lvl="2" indent="0">
              <a:lnSpc>
                <a:spcPct val="150000"/>
              </a:lnSpc>
              <a:spcBef>
                <a:spcPts val="1000"/>
              </a:spcBef>
              <a:spcAft>
                <a:spcPts val="1200"/>
              </a:spcAft>
              <a:buNone/>
            </a:pPr>
            <a:r>
              <a:rPr lang="en-GB"/>
              <a:t>Third level</a:t>
            </a:r>
          </a:p>
          <a:p>
            <a:pPr marL="0" lvl="3" indent="0">
              <a:lnSpc>
                <a:spcPct val="150000"/>
              </a:lnSpc>
              <a:spcBef>
                <a:spcPts val="1000"/>
              </a:spcBef>
              <a:spcAft>
                <a:spcPts val="1200"/>
              </a:spcAft>
              <a:buNone/>
            </a:pPr>
            <a:r>
              <a:rPr lang="en-GB"/>
              <a:t>Fourth level</a:t>
            </a:r>
          </a:p>
          <a:p>
            <a:pPr marL="0" lvl="4" indent="0">
              <a:lnSpc>
                <a:spcPct val="150000"/>
              </a:lnSpc>
              <a:spcBef>
                <a:spcPts val="1000"/>
              </a:spcBef>
              <a:spcAft>
                <a:spcPts val="1200"/>
              </a:spcAft>
              <a:buNone/>
            </a:pPr>
            <a:r>
              <a:rPr lang="en-GB"/>
              <a:t>Fifth level</a:t>
            </a:r>
            <a:endParaRPr lang="en-US"/>
          </a:p>
        </p:txBody>
      </p:sp>
    </p:spTree>
    <p:extLst>
      <p:ext uri="{BB962C8B-B14F-4D97-AF65-F5344CB8AC3E}">
        <p14:creationId xmlns:p14="http://schemas.microsoft.com/office/powerpoint/2010/main" val="1335655537"/>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userDrawn="1"/>
        </p:nvSpPr>
        <p:spPr>
          <a:xfrm>
            <a:off x="256032" y="265176"/>
            <a:ext cx="11683049" cy="6332433"/>
          </a:xfrm>
          <a:prstGeom prst="rect">
            <a:avLst/>
          </a:prstGeom>
          <a:solidFill>
            <a:srgbClr val="F5F5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nchorCtr="0"/>
          <a:lstStyle/>
          <a:p>
            <a:pPr algn="ctr"/>
            <a:endParaRPr lang="en-US" sz="1800"/>
          </a:p>
        </p:txBody>
      </p:sp>
      <p:sp>
        <p:nvSpPr>
          <p:cNvPr id="2" name="Title Placeholder 1"/>
          <p:cNvSpPr>
            <a:spLocks noGrp="1"/>
          </p:cNvSpPr>
          <p:nvPr>
            <p:ph type="title"/>
          </p:nvPr>
        </p:nvSpPr>
        <p:spPr>
          <a:xfrm>
            <a:off x="521208" y="448056"/>
            <a:ext cx="6876288" cy="640080"/>
          </a:xfrm>
          <a:prstGeom prst="rect">
            <a:avLst/>
          </a:prstGeom>
        </p:spPr>
        <p:txBody>
          <a:bodyPr vert="horz" lIns="91440" tIns="45720" rIns="91440" bIns="45720" rtlCol="0" anchor="b" anchorCtr="0">
            <a:normAutofit/>
          </a:bodyPr>
          <a:lstStyle/>
          <a:p>
            <a:r>
              <a:rPr lang="en-GB"/>
              <a:t>Click to edit Master title style</a:t>
            </a:r>
            <a:endParaRPr lang="en-US"/>
          </a:p>
        </p:txBody>
      </p:sp>
      <p:sp>
        <p:nvSpPr>
          <p:cNvPr id="3" name="Text Placeholder 2"/>
          <p:cNvSpPr>
            <a:spLocks noGrp="1"/>
          </p:cNvSpPr>
          <p:nvPr>
            <p:ph type="body" idx="1"/>
          </p:nvPr>
        </p:nvSpPr>
        <p:spPr>
          <a:xfrm>
            <a:off x="539496" y="1435608"/>
            <a:ext cx="4416552" cy="3977640"/>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2"/>
          </p:nvPr>
        </p:nvSpPr>
        <p:spPr>
          <a:xfrm>
            <a:off x="539496" y="6203952"/>
            <a:ext cx="3276600" cy="365125"/>
          </a:xfrm>
          <a:prstGeom prst="rect">
            <a:avLst/>
          </a:prstGeom>
        </p:spPr>
        <p:txBody>
          <a:bodyPr vert="horz" lIns="91440" tIns="45720" rIns="91440" bIns="45720" rtlCol="0" anchor="ctr"/>
          <a:lstStyle>
            <a:lvl1pPr algn="l">
              <a:defRPr sz="1200" baseline="0">
                <a:solidFill>
                  <a:schemeClr val="tx1">
                    <a:lumMod val="65000"/>
                    <a:lumOff val="35000"/>
                  </a:schemeClr>
                </a:solidFill>
              </a:defRPr>
            </a:lvl1pPr>
          </a:lstStyle>
          <a:p>
            <a:fld id="{8BEEBAAA-29B5-4AF5-BC5F-7E580C29002D}" type="datetimeFigureOut">
              <a:rPr lang="en-US" smtClean="0"/>
              <a:pPr/>
              <a:t>10/2/2026</a:t>
            </a:fld>
            <a:endParaRPr lang="en-US"/>
          </a:p>
        </p:txBody>
      </p:sp>
      <p:sp>
        <p:nvSpPr>
          <p:cNvPr id="5" name="Footer Placeholder 4"/>
          <p:cNvSpPr>
            <a:spLocks noGrp="1"/>
          </p:cNvSpPr>
          <p:nvPr>
            <p:ph type="ftr" sz="quarter" idx="3"/>
          </p:nvPr>
        </p:nvSpPr>
        <p:spPr>
          <a:xfrm>
            <a:off x="4648200" y="6203952"/>
            <a:ext cx="2895600" cy="365125"/>
          </a:xfrm>
          <a:prstGeom prst="rect">
            <a:avLst/>
          </a:prstGeom>
        </p:spPr>
        <p:txBody>
          <a:bodyPr vert="horz" lIns="91440" tIns="45720" rIns="91440" bIns="45720" rtlCol="0" anchor="ctr"/>
          <a:lstStyle>
            <a:lvl1pPr algn="ctr">
              <a:defRPr sz="1200" baseline="0">
                <a:solidFill>
                  <a:schemeClr val="tx1">
                    <a:lumMod val="65000"/>
                    <a:lumOff val="35000"/>
                  </a:schemeClr>
                </a:solidFill>
              </a:defRPr>
            </a:lvl1pPr>
          </a:lstStyle>
          <a:p>
            <a:endParaRPr lang="en-US"/>
          </a:p>
        </p:txBody>
      </p:sp>
      <p:sp>
        <p:nvSpPr>
          <p:cNvPr id="6" name="Slide Number Placeholder 5"/>
          <p:cNvSpPr>
            <a:spLocks noGrp="1"/>
          </p:cNvSpPr>
          <p:nvPr>
            <p:ph type="sldNum" sz="quarter" idx="4"/>
          </p:nvPr>
        </p:nvSpPr>
        <p:spPr>
          <a:xfrm>
            <a:off x="8375904" y="6203952"/>
            <a:ext cx="3276600" cy="365125"/>
          </a:xfrm>
          <a:prstGeom prst="rect">
            <a:avLst/>
          </a:prstGeom>
        </p:spPr>
        <p:txBody>
          <a:bodyPr vert="horz" lIns="91440" tIns="45720" rIns="91440" bIns="45720" rtlCol="0" anchor="ctr"/>
          <a:lstStyle>
            <a:lvl1pPr algn="r">
              <a:defRPr sz="1200" baseline="0">
                <a:solidFill>
                  <a:schemeClr val="tx1">
                    <a:lumMod val="65000"/>
                    <a:lumOff val="35000"/>
                  </a:schemeClr>
                </a:solidFill>
              </a:defRPr>
            </a:lvl1pPr>
          </a:lstStyle>
          <a:p>
            <a:fld id="{9860EDB8-5305-433F-BE41-D7A86D811DB3}" type="slidenum">
              <a:rPr lang="en-US" smtClean="0"/>
              <a:pPr/>
              <a:t>‹#›</a:t>
            </a:fld>
            <a:endParaRPr lang="en-US"/>
          </a:p>
        </p:txBody>
      </p:sp>
      <p:cxnSp>
        <p:nvCxnSpPr>
          <p:cNvPr id="8" name="Straight Connector 7"/>
          <p:cNvCxnSpPr/>
          <p:nvPr userDrawn="1"/>
        </p:nvCxnSpPr>
        <p:spPr>
          <a:xfrm>
            <a:off x="604434" y="1196392"/>
            <a:ext cx="10983132" cy="0"/>
          </a:xfrm>
          <a:prstGeom prst="line">
            <a:avLst/>
          </a:prstGeom>
          <a:ln w="25400">
            <a:solidFill>
              <a:srgbClr val="D2472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4675494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Lst>
  <p:txStyles>
    <p:titleStyle>
      <a:lvl1pPr algn="l" defTabSz="914400" rtl="0" eaLnBrk="1" latinLnBrk="0" hangingPunct="1">
        <a:spcBef>
          <a:spcPct val="0"/>
        </a:spcBef>
        <a:buNone/>
        <a:defRPr sz="2800" kern="1200">
          <a:solidFill>
            <a:schemeClr val="tx1"/>
          </a:solidFill>
          <a:latin typeface="+mj-lt"/>
          <a:ea typeface="+mj-ea"/>
          <a:cs typeface="+mj-cs"/>
        </a:defRPr>
      </a:lvl1pPr>
    </p:titleStyle>
    <p:bodyStyle>
      <a:lvl1pPr marL="0" indent="0" algn="l" defTabSz="914400" rtl="0" eaLnBrk="1" latinLnBrk="0" hangingPunct="1">
        <a:lnSpc>
          <a:spcPct val="150000"/>
        </a:lnSpc>
        <a:spcBef>
          <a:spcPts val="1000"/>
        </a:spcBef>
        <a:spcAft>
          <a:spcPts val="1200"/>
        </a:spcAft>
        <a:buFontTx/>
        <a:buNone/>
        <a:defRPr lang="en-US" sz="1200" kern="1200" dirty="0">
          <a:solidFill>
            <a:schemeClr val="tx1"/>
          </a:solidFill>
          <a:latin typeface="+mn-lt"/>
          <a:ea typeface="+mn-ea"/>
          <a:cs typeface="+mn-cs"/>
        </a:defRPr>
      </a:lvl1pPr>
      <a:lvl2pPr marL="2286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a:solidFill>
            <a:schemeClr val="tx1"/>
          </a:solidFill>
          <a:latin typeface="+mn-lt"/>
          <a:ea typeface="+mn-ea"/>
          <a:cs typeface="+mn-cs"/>
        </a:defRPr>
      </a:lvl2pPr>
      <a:lvl3pPr marL="6858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a:solidFill>
            <a:schemeClr val="tx1"/>
          </a:solidFill>
          <a:latin typeface="+mn-lt"/>
          <a:ea typeface="+mn-ea"/>
          <a:cs typeface="+mn-cs"/>
        </a:defRPr>
      </a:lvl3pPr>
      <a:lvl4pPr marL="11430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smtClean="0">
          <a:solidFill>
            <a:schemeClr val="tx1"/>
          </a:solidFill>
          <a:latin typeface="+mn-lt"/>
          <a:ea typeface="+mn-ea"/>
          <a:cs typeface="+mn-cs"/>
        </a:defRPr>
      </a:lvl4pPr>
      <a:lvl5pPr marL="16002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smtClean="0">
          <a:solidFill>
            <a:schemeClr val="tx1"/>
          </a:solidFill>
          <a:latin typeface="+mn-lt"/>
          <a:ea typeface="+mn-ea"/>
          <a:cs typeface="+mn-cs"/>
        </a:defRPr>
      </a:lvl5pPr>
      <a:lvl6pPr marL="20574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smtClean="0">
          <a:solidFill>
            <a:schemeClr val="tx1"/>
          </a:solidFill>
          <a:latin typeface="+mn-lt"/>
          <a:ea typeface="+mn-ea"/>
          <a:cs typeface="+mn-cs"/>
        </a:defRPr>
      </a:lvl6pPr>
      <a:lvl7pPr marL="25146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smtClean="0">
          <a:solidFill>
            <a:schemeClr val="tx1"/>
          </a:solidFill>
          <a:latin typeface="+mn-lt"/>
          <a:ea typeface="+mn-ea"/>
          <a:cs typeface="+mn-cs"/>
        </a:defRPr>
      </a:lvl7pPr>
      <a:lvl8pPr marL="29718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smtClean="0">
          <a:solidFill>
            <a:schemeClr val="tx1"/>
          </a:solidFill>
          <a:latin typeface="+mn-lt"/>
          <a:ea typeface="+mn-ea"/>
          <a:cs typeface="+mn-cs"/>
        </a:defRPr>
      </a:lvl8pPr>
      <a:lvl9pPr marL="3429000" indent="-228600" algn="l" defTabSz="914400" rtl="0" eaLnBrk="1" latinLnBrk="0" hangingPunct="1">
        <a:lnSpc>
          <a:spcPct val="90000"/>
        </a:lnSpc>
        <a:spcBef>
          <a:spcPct val="30000"/>
        </a:spcBef>
        <a:buFont typeface="Arial" panose="020B0604020202020204" pitchFamily="34" charset="0"/>
        <a:buNone/>
        <a:defRPr sz="12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hyperlink" Target="https://creativecommons.org/licenses/by-sa/3.0/" TargetMode="External"/><Relationship Id="rId5" Type="http://schemas.openxmlformats.org/officeDocument/2006/relationships/hyperlink" Target="https://www.geograph.org.uk/photo/3049933" TargetMode="Externa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hyperlink" Target="https://www.pickpik.com/candle-tealight-light-children-s-hands-protect-flame-63756" TargetMode="External"/><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s://plainbibleteaching.com/2020/10/19/thankful-introduction/" TargetMode="External"/><Relationship Id="rId2" Type="http://schemas.openxmlformats.org/officeDocument/2006/relationships/image" Target="../media/image4.jpeg"/><Relationship Id="rId1" Type="http://schemas.openxmlformats.org/officeDocument/2006/relationships/slideLayout" Target="../slideLayouts/slideLayout2.xml"/><Relationship Id="rId4" Type="http://schemas.openxmlformats.org/officeDocument/2006/relationships/hyperlink" Target="https://creativecommons.org/licenses/by-nc-sa/3.0/" TargetMode="External"/></Relationships>
</file>

<file path=ppt/slides/_rels/slide5.xml.rels><?xml version="1.0" encoding="UTF-8" standalone="yes"?>
<Relationships xmlns="http://schemas.openxmlformats.org/package/2006/relationships"><Relationship Id="rId3" Type="http://schemas.openxmlformats.org/officeDocument/2006/relationships/hyperlink" Target="https://www.rawpixel.com/image/428198/free-illustration-image-map-antique-art" TargetMode="External"/><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s://caremikenluisa.blogspot.com/2011/12/which-one-are-you.html" TargetMode="External"/><Relationship Id="rId2" Type="http://schemas.openxmlformats.org/officeDocument/2006/relationships/image" Target="../media/image6.jpeg"/><Relationship Id="rId1" Type="http://schemas.openxmlformats.org/officeDocument/2006/relationships/slideLayout" Target="../slideLayouts/slideLayout3.xml"/><Relationship Id="rId5" Type="http://schemas.openxmlformats.org/officeDocument/2006/relationships/hyperlink" Target="https://door43.org/u/unfoldingWord/en_obs/master/47.html" TargetMode="External"/><Relationship Id="rId4" Type="http://schemas.openxmlformats.org/officeDocument/2006/relationships/image" Target="../media/image7.jpeg"/></Relationships>
</file>

<file path=ppt/slides/_rels/slide7.xml.rels><?xml version="1.0" encoding="UTF-8" standalone="yes"?>
<Relationships xmlns="http://schemas.openxmlformats.org/package/2006/relationships"><Relationship Id="rId3" Type="http://schemas.openxmlformats.org/officeDocument/2006/relationships/hyperlink" Target="https://pixabay.com/en/question-mark-question-icon-blue-310100/" TargetMode="External"/><Relationship Id="rId2" Type="http://schemas.openxmlformats.org/officeDocument/2006/relationships/image" Target="../media/image8.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hyperlink" Target="https://www.thymindoman.com/tag/godhead/" TargetMode="External"/><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awomanofsubstanceandcharacter.blogspot.com/" TargetMode="External"/><Relationship Id="rId2" Type="http://schemas.openxmlformats.org/officeDocument/2006/relationships/image" Target="../media/image11.jpeg"/><Relationship Id="rId1" Type="http://schemas.openxmlformats.org/officeDocument/2006/relationships/slideLayout" Target="../slideLayouts/slideLayout2.xml"/><Relationship Id="rId4" Type="http://schemas.openxmlformats.org/officeDocument/2006/relationships/hyperlink" Target="https://creativecommons.org/licenses/by/3.0/" TargetMode="External"/></Relationships>
</file>

<file path=ppt/slides/_rels/slide1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15.png"/><Relationship Id="rId4" Type="http://schemas.microsoft.com/office/2017/04/relationships/track" Target="../media/track1.vtt"/></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1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 Id="rId5" Type="http://schemas.openxmlformats.org/officeDocument/2006/relationships/image" Target="../media/image25.emf"/><Relationship Id="rId4" Type="http://schemas.openxmlformats.org/officeDocument/2006/relationships/image" Target="../media/image24.png"/></Relationships>
</file>

<file path=ppt/slides/_rels/slide19.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hyperlink" Target="https://go.microsoft.com/fwlink/?linkid=2235098" TargetMode="External"/><Relationship Id="rId7" Type="http://schemas.openxmlformats.org/officeDocument/2006/relationships/image" Target="../media/image28.png"/><Relationship Id="rId2" Type="http://schemas.openxmlformats.org/officeDocument/2006/relationships/notesSlide" Target="../notesSlides/notesSlide2.xml"/><Relationship Id="rId1" Type="http://schemas.openxmlformats.org/officeDocument/2006/relationships/slideLayout" Target="../slideLayouts/slideLayout3.xml"/><Relationship Id="rId6" Type="http://schemas.openxmlformats.org/officeDocument/2006/relationships/hyperlink" Target="http://go.microsoft.com/fwlink/?LinkId=617172" TargetMode="External"/><Relationship Id="rId5" Type="http://schemas.openxmlformats.org/officeDocument/2006/relationships/image" Target="../media/image27.png"/><Relationship Id="rId4" Type="http://schemas.openxmlformats.org/officeDocument/2006/relationships/hyperlink" Target="http://go.microsoft.com/fwlink/?LinkId=623327"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38200" y="1164324"/>
            <a:ext cx="10515600" cy="2387600"/>
          </a:xfrm>
        </p:spPr>
        <p:txBody>
          <a:bodyPr anchor="ctr" anchorCtr="0">
            <a:normAutofit/>
          </a:bodyPr>
          <a:lstStyle/>
          <a:p>
            <a:r>
              <a:rPr lang="en-US" sz="4800">
                <a:solidFill>
                  <a:schemeClr val="bg1"/>
                </a:solidFill>
                <a:latin typeface="OpenDyslexic" pitchFamily="50" charset="0"/>
                <a:ea typeface="OpenDyslexic" pitchFamily="50" charset="0"/>
                <a:cs typeface="OpenDyslexic" pitchFamily="50" charset="0"/>
              </a:rPr>
              <a:t>Collective Worship</a:t>
            </a:r>
          </a:p>
        </p:txBody>
      </p:sp>
      <p:sp>
        <p:nvSpPr>
          <p:cNvPr id="3" name="Subtitle 2"/>
          <p:cNvSpPr>
            <a:spLocks noGrp="1"/>
          </p:cNvSpPr>
          <p:nvPr>
            <p:ph type="subTitle" idx="4294967295"/>
          </p:nvPr>
        </p:nvSpPr>
        <p:spPr>
          <a:xfrm>
            <a:off x="1493176" y="3234699"/>
            <a:ext cx="9582736" cy="1374623"/>
          </a:xfrm>
        </p:spPr>
        <p:txBody>
          <a:bodyPr>
            <a:normAutofit fontScale="92500" lnSpcReduction="20000"/>
          </a:bodyPr>
          <a:lstStyle/>
          <a:p>
            <a:pPr marL="0" indent="0">
              <a:buNone/>
            </a:pPr>
            <a:r>
              <a:rPr lang="en-US" sz="3600">
                <a:solidFill>
                  <a:schemeClr val="bg1"/>
                </a:solidFill>
                <a:latin typeface="OpenDyslexic" pitchFamily="50" charset="0"/>
                <a:ea typeface="OpenDyslexic" pitchFamily="50" charset="0"/>
                <a:cs typeface="OpenDyslexic" pitchFamily="50" charset="0"/>
              </a:rPr>
              <a:t>We all join together this morning to worship </a:t>
            </a:r>
          </a:p>
        </p:txBody>
      </p:sp>
      <p:pic>
        <p:nvPicPr>
          <p:cNvPr id="4" name="Picture 3" descr="PowerPoint program icon"/>
          <p:cNvPicPr>
            <a:picLocks noChangeAspect="1"/>
          </p:cNvPicPr>
          <p:nvPr/>
        </p:nvPicPr>
        <p:blipFill>
          <a:blip r:embed="rId3"/>
          <a:srcRect/>
          <a:stretch/>
        </p:blipFill>
        <p:spPr bwMode="invGray">
          <a:xfrm>
            <a:off x="670216" y="5193062"/>
            <a:ext cx="822960" cy="822960"/>
          </a:xfrm>
          <a:prstGeom prst="rect">
            <a:avLst/>
          </a:prstGeom>
        </p:spPr>
      </p:pic>
      <p:pic>
        <p:nvPicPr>
          <p:cNvPr id="6" name="Picture 5">
            <a:extLst>
              <a:ext uri="{FF2B5EF4-FFF2-40B4-BE49-F238E27FC236}">
                <a16:creationId xmlns:a16="http://schemas.microsoft.com/office/drawing/2014/main" id="{D1F7050E-C8F4-CA62-8514-DD176B58C0F3}"/>
              </a:ext>
            </a:extLst>
          </p:cNvPr>
          <p:cNvPicPr>
            <a:picLocks noChangeAspect="1"/>
          </p:cNvPicPr>
          <p:nvPr/>
        </p:nvPicPr>
        <p:blipFill>
          <a:blip r:embed="rId4">
            <a:extLst>
              <a:ext uri="{837473B0-CC2E-450A-ABE3-18F120FF3D39}">
                <a1611:picAttrSrcUrl xmlns:a1611="http://schemas.microsoft.com/office/drawing/2016/11/main" r:id="rId5"/>
              </a:ext>
            </a:extLst>
          </a:blip>
          <a:stretch>
            <a:fillRect/>
          </a:stretch>
        </p:blipFill>
        <p:spPr>
          <a:xfrm>
            <a:off x="8257592" y="4114800"/>
            <a:ext cx="3368350" cy="2144680"/>
          </a:xfrm>
          <a:prstGeom prst="rect">
            <a:avLst/>
          </a:prstGeom>
        </p:spPr>
      </p:pic>
      <p:sp>
        <p:nvSpPr>
          <p:cNvPr id="7" name="TextBox 6">
            <a:extLst>
              <a:ext uri="{FF2B5EF4-FFF2-40B4-BE49-F238E27FC236}">
                <a16:creationId xmlns:a16="http://schemas.microsoft.com/office/drawing/2014/main" id="{37672459-45F4-B70B-6CDB-CC9A1E38AADD}"/>
              </a:ext>
            </a:extLst>
          </p:cNvPr>
          <p:cNvSpPr txBox="1"/>
          <p:nvPr/>
        </p:nvSpPr>
        <p:spPr>
          <a:xfrm>
            <a:off x="8257592" y="6325562"/>
            <a:ext cx="3368350" cy="230832"/>
          </a:xfrm>
          <a:prstGeom prst="rect">
            <a:avLst/>
          </a:prstGeom>
          <a:noFill/>
        </p:spPr>
        <p:txBody>
          <a:bodyPr wrap="square" rtlCol="0">
            <a:spAutoFit/>
          </a:bodyPr>
          <a:lstStyle/>
          <a:p>
            <a:r>
              <a:rPr lang="en-GB" sz="900">
                <a:hlinkClick r:id="rId5" tooltip="https://www.geograph.org.uk/photo/3049933"/>
              </a:rPr>
              <a:t>This Photo</a:t>
            </a:r>
            <a:r>
              <a:rPr lang="en-GB" sz="900"/>
              <a:t> by Unknown Author is licensed under </a:t>
            </a:r>
            <a:r>
              <a:rPr lang="en-GB" sz="900">
                <a:hlinkClick r:id="rId6" tooltip="https://creativecommons.org/licenses/by-sa/3.0/"/>
              </a:rPr>
              <a:t>CC BY-SA</a:t>
            </a:r>
            <a:endParaRPr lang="en-GB" sz="900"/>
          </a:p>
        </p:txBody>
      </p:sp>
    </p:spTree>
    <p:extLst>
      <p:ext uri="{BB962C8B-B14F-4D97-AF65-F5344CB8AC3E}">
        <p14:creationId xmlns:p14="http://schemas.microsoft.com/office/powerpoint/2010/main" val="24718077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FDCB9C-D6D3-217E-9BBA-A94C2D83FB7F}"/>
              </a:ext>
            </a:extLst>
          </p:cNvPr>
          <p:cNvSpPr>
            <a:spLocks noGrp="1"/>
          </p:cNvSpPr>
          <p:nvPr>
            <p:ph type="title"/>
          </p:nvPr>
        </p:nvSpPr>
        <p:spPr>
          <a:xfrm>
            <a:off x="521207" y="448056"/>
            <a:ext cx="9583846" cy="640080"/>
          </a:xfrm>
        </p:spPr>
        <p:txBody>
          <a:bodyPr>
            <a:normAutofit/>
          </a:bodyPr>
          <a:lstStyle/>
          <a:p>
            <a:r>
              <a:rPr lang="en-GB" sz="3200" b="1">
                <a:solidFill>
                  <a:srgbClr val="0070C0"/>
                </a:solidFill>
              </a:rPr>
              <a:t>Welcome Words-  Our Worship Monitors are:</a:t>
            </a:r>
          </a:p>
        </p:txBody>
      </p:sp>
      <p:sp>
        <p:nvSpPr>
          <p:cNvPr id="7" name="Content Placeholder 6">
            <a:extLst>
              <a:ext uri="{FF2B5EF4-FFF2-40B4-BE49-F238E27FC236}">
                <a16:creationId xmlns:a16="http://schemas.microsoft.com/office/drawing/2014/main" id="{D0FB88BA-34BD-5283-BC78-458CD96BF009}"/>
              </a:ext>
            </a:extLst>
          </p:cNvPr>
          <p:cNvSpPr>
            <a:spLocks noGrp="1"/>
          </p:cNvSpPr>
          <p:nvPr>
            <p:ph sz="quarter" idx="10"/>
          </p:nvPr>
        </p:nvSpPr>
        <p:spPr>
          <a:xfrm>
            <a:off x="539496" y="1435608"/>
            <a:ext cx="8641826" cy="3977640"/>
          </a:xfrm>
        </p:spPr>
        <p:txBody>
          <a:bodyPr vert="horz" lIns="91440" tIns="45720" rIns="91440" bIns="45720" rtlCol="0" anchor="t">
            <a:normAutofit/>
          </a:bodyPr>
          <a:lstStyle/>
          <a:p>
            <a:r>
              <a:rPr lang="en-GB" sz="2800">
                <a:solidFill>
                  <a:srgbClr val="0070C0"/>
                </a:solidFill>
                <a:latin typeface="OpenDyslexic"/>
                <a:ea typeface="OpenDyslexic" pitchFamily="50" charset="0"/>
                <a:cs typeface="OpenDyslexic" pitchFamily="50" charset="0"/>
              </a:rPr>
              <a:t>Jayden and Lily</a:t>
            </a:r>
          </a:p>
          <a:p>
            <a:endParaRPr lang="en-GB" sz="2800">
              <a:solidFill>
                <a:srgbClr val="0070C0"/>
              </a:solidFill>
              <a:latin typeface="OpenDyslexic" pitchFamily="50" charset="0"/>
              <a:ea typeface="OpenDyslexic" pitchFamily="50" charset="0"/>
              <a:cs typeface="OpenDyslexic" pitchFamily="50" charset="0"/>
            </a:endParaRPr>
          </a:p>
        </p:txBody>
      </p:sp>
      <p:pic>
        <p:nvPicPr>
          <p:cNvPr id="9" name="Picture 8">
            <a:extLst>
              <a:ext uri="{FF2B5EF4-FFF2-40B4-BE49-F238E27FC236}">
                <a16:creationId xmlns:a16="http://schemas.microsoft.com/office/drawing/2014/main" id="{2F4E9A94-3778-E936-5D3C-7F7B65D158B3}"/>
              </a:ext>
            </a:extLst>
          </p:cNvPr>
          <p:cNvPicPr>
            <a:picLocks noChangeAspect="1"/>
          </p:cNvPicPr>
          <p:nvPr/>
        </p:nvPicPr>
        <p:blipFill>
          <a:blip r:embed="rId2">
            <a:extLst>
              <a:ext uri="{837473B0-CC2E-450A-ABE3-18F120FF3D39}">
                <a1611:picAttrSrcUrl xmlns:a1611="http://schemas.microsoft.com/office/drawing/2016/11/main" r:id="rId3"/>
              </a:ext>
            </a:extLst>
          </a:blip>
          <a:stretch>
            <a:fillRect/>
          </a:stretch>
        </p:blipFill>
        <p:spPr>
          <a:xfrm>
            <a:off x="3952875" y="2192694"/>
            <a:ext cx="4873884" cy="3433664"/>
          </a:xfrm>
          <a:prstGeom prst="rect">
            <a:avLst/>
          </a:prstGeom>
        </p:spPr>
      </p:pic>
    </p:spTree>
    <p:extLst>
      <p:ext uri="{BB962C8B-B14F-4D97-AF65-F5344CB8AC3E}">
        <p14:creationId xmlns:p14="http://schemas.microsoft.com/office/powerpoint/2010/main" val="13336297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B8B01C-03D7-6FD0-9EFD-96BB36EE3163}"/>
              </a:ext>
            </a:extLst>
          </p:cNvPr>
          <p:cNvSpPr>
            <a:spLocks noGrp="1"/>
          </p:cNvSpPr>
          <p:nvPr>
            <p:ph type="title"/>
          </p:nvPr>
        </p:nvSpPr>
        <p:spPr>
          <a:xfrm>
            <a:off x="521207" y="448056"/>
            <a:ext cx="10684858" cy="640080"/>
          </a:xfrm>
        </p:spPr>
        <p:txBody>
          <a:bodyPr>
            <a:normAutofit/>
          </a:bodyPr>
          <a:lstStyle/>
          <a:p>
            <a:r>
              <a:rPr lang="en-GB">
                <a:solidFill>
                  <a:srgbClr val="0070C0"/>
                </a:solidFill>
                <a:latin typeface="OpenDyslexic" pitchFamily="50" charset="0"/>
                <a:ea typeface="OpenDyslexic" pitchFamily="50" charset="0"/>
                <a:cs typeface="OpenDyslexic" pitchFamily="50" charset="0"/>
              </a:rPr>
              <a:t>Our Christian Value this half term is</a:t>
            </a:r>
          </a:p>
        </p:txBody>
      </p:sp>
      <p:sp>
        <p:nvSpPr>
          <p:cNvPr id="3" name="Content Placeholder 2">
            <a:extLst>
              <a:ext uri="{FF2B5EF4-FFF2-40B4-BE49-F238E27FC236}">
                <a16:creationId xmlns:a16="http://schemas.microsoft.com/office/drawing/2014/main" id="{A9544EDE-5EDA-8346-D661-CD58C6E000FD}"/>
              </a:ext>
            </a:extLst>
          </p:cNvPr>
          <p:cNvSpPr>
            <a:spLocks noGrp="1"/>
          </p:cNvSpPr>
          <p:nvPr>
            <p:ph sz="quarter" idx="10"/>
          </p:nvPr>
        </p:nvSpPr>
        <p:spPr>
          <a:xfrm>
            <a:off x="539495" y="1435607"/>
            <a:ext cx="8137974" cy="4340041"/>
          </a:xfrm>
        </p:spPr>
        <p:txBody>
          <a:bodyPr>
            <a:normAutofit/>
          </a:bodyPr>
          <a:lstStyle/>
          <a:p>
            <a:r>
              <a:rPr lang="en-GB" sz="5400">
                <a:solidFill>
                  <a:srgbClr val="0070C0"/>
                </a:solidFill>
                <a:latin typeface="OpenDyslexic" pitchFamily="50" charset="0"/>
                <a:ea typeface="OpenDyslexic" pitchFamily="50" charset="0"/>
                <a:cs typeface="OpenDyslexic" pitchFamily="50" charset="0"/>
              </a:rPr>
              <a:t>Thankfulness</a:t>
            </a:r>
          </a:p>
          <a:p>
            <a:r>
              <a:rPr lang="en-GB" sz="1600">
                <a:latin typeface="OpenDyslexic" pitchFamily="50" charset="0"/>
                <a:ea typeface="OpenDyslexic" pitchFamily="50" charset="0"/>
                <a:cs typeface="OpenDyslexic" pitchFamily="50" charset="0"/>
              </a:rPr>
              <a:t>Let’s reflect on all the things we are thankful for.</a:t>
            </a:r>
          </a:p>
          <a:p>
            <a:r>
              <a:rPr lang="en-GB" sz="1600">
                <a:latin typeface="OpenDyslexic" pitchFamily="50" charset="0"/>
                <a:ea typeface="OpenDyslexic" pitchFamily="50" charset="0"/>
                <a:cs typeface="OpenDyslexic" pitchFamily="50" charset="0"/>
              </a:rPr>
              <a:t>Don’t share them, think about Mrs Knight’s assembly yesterday and the things we have spoken about in the last week.</a:t>
            </a:r>
          </a:p>
        </p:txBody>
      </p:sp>
    </p:spTree>
    <p:extLst>
      <p:ext uri="{BB962C8B-B14F-4D97-AF65-F5344CB8AC3E}">
        <p14:creationId xmlns:p14="http://schemas.microsoft.com/office/powerpoint/2010/main" val="22382766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906194-A7FB-2648-9BD1-C5B3D35323E1}"/>
              </a:ext>
            </a:extLst>
          </p:cNvPr>
          <p:cNvSpPr>
            <a:spLocks noGrp="1"/>
          </p:cNvSpPr>
          <p:nvPr>
            <p:ph type="title"/>
          </p:nvPr>
        </p:nvSpPr>
        <p:spPr>
          <a:xfrm>
            <a:off x="521207" y="279918"/>
            <a:ext cx="10796826" cy="849086"/>
          </a:xfrm>
        </p:spPr>
        <p:txBody>
          <a:bodyPr>
            <a:normAutofit fontScale="90000"/>
          </a:bodyPr>
          <a:lstStyle/>
          <a:p>
            <a:r>
              <a:rPr lang="en-GB">
                <a:solidFill>
                  <a:srgbClr val="0070C0"/>
                </a:solidFill>
                <a:latin typeface="OpenDyslexic" pitchFamily="50" charset="0"/>
                <a:ea typeface="OpenDyslexic" pitchFamily="50" charset="0"/>
                <a:cs typeface="OpenDyslexic" pitchFamily="50" charset="0"/>
              </a:rPr>
              <a:t>On a Wednesday, we think about stories from the bible and how they illustrate our Christian values</a:t>
            </a:r>
          </a:p>
        </p:txBody>
      </p:sp>
      <p:pic>
        <p:nvPicPr>
          <p:cNvPr id="7" name="Content Placeholder 6">
            <a:extLst>
              <a:ext uri="{FF2B5EF4-FFF2-40B4-BE49-F238E27FC236}">
                <a16:creationId xmlns:a16="http://schemas.microsoft.com/office/drawing/2014/main" id="{1D563504-2D65-2EC2-AD64-CD03885F0BC4}"/>
              </a:ext>
            </a:extLst>
          </p:cNvPr>
          <p:cNvPicPr>
            <a:picLocks noGrp="1" noChangeAspect="1"/>
          </p:cNvPicPr>
          <p:nvPr>
            <p:ph sz="quarter" idx="10"/>
          </p:nvPr>
        </p:nvPicPr>
        <p:blipFill>
          <a:blip r:embed="rId2">
            <a:extLst>
              <a:ext uri="{837473B0-CC2E-450A-ABE3-18F120FF3D39}">
                <a1611:picAttrSrcUrl xmlns:a1611="http://schemas.microsoft.com/office/drawing/2016/11/main" r:id="rId3"/>
              </a:ext>
            </a:extLst>
          </a:blip>
          <a:stretch>
            <a:fillRect/>
          </a:stretch>
        </p:blipFill>
        <p:spPr>
          <a:xfrm>
            <a:off x="1772816" y="1554552"/>
            <a:ext cx="7352523" cy="4610786"/>
          </a:xfrm>
        </p:spPr>
      </p:pic>
      <p:sp>
        <p:nvSpPr>
          <p:cNvPr id="8" name="TextBox 7">
            <a:extLst>
              <a:ext uri="{FF2B5EF4-FFF2-40B4-BE49-F238E27FC236}">
                <a16:creationId xmlns:a16="http://schemas.microsoft.com/office/drawing/2014/main" id="{9B78164A-39AA-EB68-60DC-A5139E5A43F8}"/>
              </a:ext>
            </a:extLst>
          </p:cNvPr>
          <p:cNvSpPr txBox="1"/>
          <p:nvPr/>
        </p:nvSpPr>
        <p:spPr>
          <a:xfrm>
            <a:off x="1772816" y="4186237"/>
            <a:ext cx="7352523" cy="230832"/>
          </a:xfrm>
          <a:prstGeom prst="rect">
            <a:avLst/>
          </a:prstGeom>
          <a:noFill/>
        </p:spPr>
        <p:txBody>
          <a:bodyPr wrap="square" rtlCol="0">
            <a:spAutoFit/>
          </a:bodyPr>
          <a:lstStyle/>
          <a:p>
            <a:r>
              <a:rPr lang="en-GB" sz="900">
                <a:hlinkClick r:id="rId3" tooltip="https://plainbibleteaching.com/2020/10/19/thankful-introduction/"/>
              </a:rPr>
              <a:t>This Photo</a:t>
            </a:r>
            <a:r>
              <a:rPr lang="en-GB" sz="900"/>
              <a:t> by Unknown Author is licensed under </a:t>
            </a:r>
            <a:r>
              <a:rPr lang="en-GB" sz="900">
                <a:hlinkClick r:id="rId4" tooltip="https://creativecommons.org/licenses/by-nc-sa/3.0/"/>
              </a:rPr>
              <a:t>CC BY-SA-NC</a:t>
            </a:r>
            <a:endParaRPr lang="en-GB" sz="900"/>
          </a:p>
        </p:txBody>
      </p:sp>
    </p:spTree>
    <p:extLst>
      <p:ext uri="{BB962C8B-B14F-4D97-AF65-F5344CB8AC3E}">
        <p14:creationId xmlns:p14="http://schemas.microsoft.com/office/powerpoint/2010/main" val="28668016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511935-4330-703C-9ADA-4DDB734AD4C0}"/>
              </a:ext>
            </a:extLst>
          </p:cNvPr>
          <p:cNvSpPr>
            <a:spLocks noGrp="1"/>
          </p:cNvSpPr>
          <p:nvPr>
            <p:ph type="title"/>
          </p:nvPr>
        </p:nvSpPr>
        <p:spPr>
          <a:xfrm>
            <a:off x="521207" y="448056"/>
            <a:ext cx="10740842" cy="640080"/>
          </a:xfrm>
        </p:spPr>
        <p:txBody>
          <a:bodyPr>
            <a:normAutofit/>
          </a:bodyPr>
          <a:lstStyle/>
          <a:p>
            <a:r>
              <a:rPr lang="en-GB">
                <a:solidFill>
                  <a:srgbClr val="0070C0"/>
                </a:solidFill>
                <a:latin typeface="OpenDyslexic"/>
                <a:ea typeface="OpenDyslexic" pitchFamily="50" charset="0"/>
                <a:cs typeface="OpenDyslexic" pitchFamily="50" charset="0"/>
              </a:rPr>
              <a:t>We started with a very famous story:</a:t>
            </a:r>
          </a:p>
        </p:txBody>
      </p:sp>
      <p:sp>
        <p:nvSpPr>
          <p:cNvPr id="3" name="Content Placeholder 2">
            <a:extLst>
              <a:ext uri="{FF2B5EF4-FFF2-40B4-BE49-F238E27FC236}">
                <a16:creationId xmlns:a16="http://schemas.microsoft.com/office/drawing/2014/main" id="{689CA8BE-CF3E-EB97-FE73-ADB79FAF7D0A}"/>
              </a:ext>
            </a:extLst>
          </p:cNvPr>
          <p:cNvSpPr>
            <a:spLocks noGrp="1"/>
          </p:cNvSpPr>
          <p:nvPr>
            <p:ph sz="quarter" idx="10"/>
          </p:nvPr>
        </p:nvSpPr>
        <p:spPr>
          <a:xfrm>
            <a:off x="539495" y="1435608"/>
            <a:ext cx="9686855" cy="4358702"/>
          </a:xfrm>
        </p:spPr>
        <p:txBody>
          <a:bodyPr vert="horz" lIns="91440" tIns="45720" rIns="91440" bIns="45720" rtlCol="0" anchor="t">
            <a:normAutofit/>
          </a:bodyPr>
          <a:lstStyle/>
          <a:p>
            <a:r>
              <a:rPr lang="en-GB" sz="2800">
                <a:solidFill>
                  <a:srgbClr val="0070C0"/>
                </a:solidFill>
                <a:latin typeface="OpenDyslexic"/>
                <a:ea typeface="OpenDyslexic" pitchFamily="50" charset="0"/>
                <a:cs typeface="OpenDyslexic" pitchFamily="50" charset="0"/>
              </a:rPr>
              <a:t>Here are some clues: Can you remember?</a:t>
            </a:r>
          </a:p>
          <a:p>
            <a:endParaRPr lang="en-GB" sz="2800">
              <a:solidFill>
                <a:srgbClr val="0070C0"/>
              </a:solidFill>
              <a:latin typeface="OpenDyslexic" pitchFamily="50" charset="0"/>
              <a:ea typeface="OpenDyslexic" pitchFamily="50" charset="0"/>
              <a:cs typeface="OpenDyslexic" pitchFamily="50" charset="0"/>
            </a:endParaRPr>
          </a:p>
          <a:p>
            <a:endParaRPr lang="en-GB"/>
          </a:p>
        </p:txBody>
      </p:sp>
      <p:pic>
        <p:nvPicPr>
          <p:cNvPr id="5" name="Picture 4">
            <a:extLst>
              <a:ext uri="{FF2B5EF4-FFF2-40B4-BE49-F238E27FC236}">
                <a16:creationId xmlns:a16="http://schemas.microsoft.com/office/drawing/2014/main" id="{38B37D4E-DA96-918D-6A24-E07A68B6805A}"/>
              </a:ext>
            </a:extLst>
          </p:cNvPr>
          <p:cNvPicPr>
            <a:picLocks noChangeAspect="1"/>
          </p:cNvPicPr>
          <p:nvPr/>
        </p:nvPicPr>
        <p:blipFill>
          <a:blip r:embed="rId2">
            <a:extLst>
              <a:ext uri="{837473B0-CC2E-450A-ABE3-18F120FF3D39}">
                <a1611:picAttrSrcUrl xmlns:a1611="http://schemas.microsoft.com/office/drawing/2016/11/main" r:id="rId3"/>
              </a:ext>
            </a:extLst>
          </a:blip>
          <a:stretch>
            <a:fillRect/>
          </a:stretch>
        </p:blipFill>
        <p:spPr>
          <a:xfrm>
            <a:off x="3735242" y="2024743"/>
            <a:ext cx="5240807" cy="4117040"/>
          </a:xfrm>
          <a:prstGeom prst="rect">
            <a:avLst/>
          </a:prstGeom>
        </p:spPr>
      </p:pic>
    </p:spTree>
    <p:extLst>
      <p:ext uri="{BB962C8B-B14F-4D97-AF65-F5344CB8AC3E}">
        <p14:creationId xmlns:p14="http://schemas.microsoft.com/office/powerpoint/2010/main" val="15305276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5FF32BF-4C09-EA87-E772-D04FB3147C53}"/>
              </a:ext>
            </a:extLst>
          </p:cNvPr>
          <p:cNvSpPr>
            <a:spLocks noGrp="1"/>
          </p:cNvSpPr>
          <p:nvPr>
            <p:ph type="title"/>
          </p:nvPr>
        </p:nvSpPr>
        <p:spPr/>
        <p:txBody>
          <a:bodyPr/>
          <a:lstStyle/>
          <a:p>
            <a:r>
              <a:rPr lang="en-GB">
                <a:solidFill>
                  <a:srgbClr val="404040"/>
                </a:solidFill>
                <a:latin typeface="OpenDyslexic"/>
                <a:ea typeface="OpenDyslexic" pitchFamily="50" charset="0"/>
                <a:cs typeface="OpenDyslexic" pitchFamily="50" charset="0"/>
              </a:rPr>
              <a:t>Adam continued this in church.</a:t>
            </a:r>
          </a:p>
        </p:txBody>
      </p:sp>
      <p:pic>
        <p:nvPicPr>
          <p:cNvPr id="2" name="Content Placeholder 1">
            <a:extLst>
              <a:ext uri="{FF2B5EF4-FFF2-40B4-BE49-F238E27FC236}">
                <a16:creationId xmlns:a16="http://schemas.microsoft.com/office/drawing/2014/main" id="{346230EB-CF9C-68C3-D9F7-C2A7207C2A72}"/>
              </a:ext>
            </a:extLst>
          </p:cNvPr>
          <p:cNvPicPr>
            <a:picLocks noGrp="1" noChangeAspect="1"/>
          </p:cNvPicPr>
          <p:nvPr>
            <p:ph sz="quarter" idx="13"/>
          </p:nvPr>
        </p:nvPicPr>
        <p:blipFill>
          <a:blip r:embed="rId2">
            <a:extLst>
              <a:ext uri="{837473B0-CC2E-450A-ABE3-18F120FF3D39}">
                <a1611:picAttrSrcUrl xmlns:a1611="http://schemas.microsoft.com/office/drawing/2016/11/main" r:id="rId3"/>
              </a:ext>
            </a:extLst>
          </a:blip>
          <a:stretch>
            <a:fillRect/>
          </a:stretch>
        </p:blipFill>
        <p:spPr>
          <a:xfrm>
            <a:off x="161440" y="2560638"/>
            <a:ext cx="5945204" cy="3976687"/>
          </a:xfrm>
          <a:prstGeom prst="rect">
            <a:avLst/>
          </a:prstGeom>
        </p:spPr>
      </p:pic>
      <p:sp>
        <p:nvSpPr>
          <p:cNvPr id="5" name="TextBox 4">
            <a:extLst>
              <a:ext uri="{FF2B5EF4-FFF2-40B4-BE49-F238E27FC236}">
                <a16:creationId xmlns:a16="http://schemas.microsoft.com/office/drawing/2014/main" id="{EA1A41E7-BDED-6BF7-7FF0-69B2962DE335}"/>
              </a:ext>
            </a:extLst>
          </p:cNvPr>
          <p:cNvSpPr txBox="1"/>
          <p:nvPr/>
        </p:nvSpPr>
        <p:spPr>
          <a:xfrm>
            <a:off x="2609850" y="6537325"/>
            <a:ext cx="5305425" cy="317500"/>
          </a:xfrm>
          <a:prstGeom prst="rect">
            <a:avLst/>
          </a:prstGeom>
        </p:spPr>
        <p:txBody>
          <a:bodyPr>
            <a:normAutofit fontScale="92500" lnSpcReduction="20000"/>
          </a:bodyPr>
          <a:lstStyle/>
          <a:p>
            <a:r>
              <a:rPr lang="en-US"/>
              <a:t>ThePhoto by PhotoAuthor is licensed under CCYYSA.</a:t>
            </a:r>
          </a:p>
        </p:txBody>
      </p:sp>
      <p:pic>
        <p:nvPicPr>
          <p:cNvPr id="7" name="Picture 6">
            <a:extLst>
              <a:ext uri="{FF2B5EF4-FFF2-40B4-BE49-F238E27FC236}">
                <a16:creationId xmlns:a16="http://schemas.microsoft.com/office/drawing/2014/main" id="{CCC565BC-FA2B-8452-018C-09E147EA9C2E}"/>
              </a:ext>
            </a:extLst>
          </p:cNvPr>
          <p:cNvPicPr>
            <a:picLocks noChangeAspect="1"/>
          </p:cNvPicPr>
          <p:nvPr/>
        </p:nvPicPr>
        <p:blipFill>
          <a:blip r:embed="rId4">
            <a:extLst>
              <a:ext uri="{837473B0-CC2E-450A-ABE3-18F120FF3D39}">
                <a1611:picAttrSrcUrl xmlns:a1611="http://schemas.microsoft.com/office/drawing/2016/11/main" r:id="rId5"/>
              </a:ext>
            </a:extLst>
          </a:blip>
          <a:stretch>
            <a:fillRect/>
          </a:stretch>
        </p:blipFill>
        <p:spPr>
          <a:xfrm>
            <a:off x="6106160" y="2331720"/>
            <a:ext cx="5588000" cy="4185920"/>
          </a:xfrm>
          <a:prstGeom prst="rect">
            <a:avLst/>
          </a:prstGeom>
        </p:spPr>
      </p:pic>
      <p:sp>
        <p:nvSpPr>
          <p:cNvPr id="8" name="TextBox 7">
            <a:extLst>
              <a:ext uri="{FF2B5EF4-FFF2-40B4-BE49-F238E27FC236}">
                <a16:creationId xmlns:a16="http://schemas.microsoft.com/office/drawing/2014/main" id="{D966DAE0-DE8C-D50D-774F-C7896BE5EB81}"/>
              </a:ext>
            </a:extLst>
          </p:cNvPr>
          <p:cNvSpPr txBox="1"/>
          <p:nvPr/>
        </p:nvSpPr>
        <p:spPr>
          <a:xfrm>
            <a:off x="4144963" y="4525963"/>
            <a:ext cx="3902075" cy="317500"/>
          </a:xfrm>
          <a:prstGeom prst="rect">
            <a:avLst/>
          </a:prstGeom>
        </p:spPr>
        <p:txBody>
          <a:bodyPr>
            <a:normAutofit fontScale="62500" lnSpcReduction="20000"/>
          </a:bodyPr>
          <a:lstStyle/>
          <a:p>
            <a:r>
              <a:rPr lang="en-US"/>
              <a:t>ThePhoto by PhotoAuthor is licensed under CCYYSA.</a:t>
            </a:r>
          </a:p>
        </p:txBody>
      </p:sp>
    </p:spTree>
    <p:extLst>
      <p:ext uri="{BB962C8B-B14F-4D97-AF65-F5344CB8AC3E}">
        <p14:creationId xmlns:p14="http://schemas.microsoft.com/office/powerpoint/2010/main" val="37003904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EC2861-26F6-1D05-E8E3-33DA199AA1B6}"/>
              </a:ext>
            </a:extLst>
          </p:cNvPr>
          <p:cNvSpPr>
            <a:spLocks noGrp="1"/>
          </p:cNvSpPr>
          <p:nvPr>
            <p:ph type="title"/>
          </p:nvPr>
        </p:nvSpPr>
        <p:spPr>
          <a:xfrm>
            <a:off x="521207" y="1536192"/>
            <a:ext cx="11160719" cy="640080"/>
          </a:xfrm>
        </p:spPr>
        <p:txBody>
          <a:bodyPr>
            <a:normAutofit/>
          </a:bodyPr>
          <a:lstStyle/>
          <a:p>
            <a:r>
              <a:rPr lang="en-GB">
                <a:latin typeface="OpenDyslexic"/>
                <a:ea typeface="OpenDyslexic" pitchFamily="50" charset="0"/>
                <a:cs typeface="OpenDyslexic" pitchFamily="50" charset="0"/>
              </a:rPr>
              <a:t>What messages have these stories reminded us</a:t>
            </a:r>
          </a:p>
        </p:txBody>
      </p:sp>
      <p:sp>
        <p:nvSpPr>
          <p:cNvPr id="3" name="Content Placeholder 2">
            <a:extLst>
              <a:ext uri="{FF2B5EF4-FFF2-40B4-BE49-F238E27FC236}">
                <a16:creationId xmlns:a16="http://schemas.microsoft.com/office/drawing/2014/main" id="{57B979C5-039E-E18F-172A-141AC872678C}"/>
              </a:ext>
            </a:extLst>
          </p:cNvPr>
          <p:cNvSpPr>
            <a:spLocks noGrp="1"/>
          </p:cNvSpPr>
          <p:nvPr>
            <p:ph sz="quarter" idx="13"/>
          </p:nvPr>
        </p:nvSpPr>
        <p:spPr/>
        <p:txBody>
          <a:bodyPr vert="horz" lIns="91440" tIns="45720" rIns="91440" bIns="45720" rtlCol="0" anchor="t">
            <a:normAutofit/>
          </a:bodyPr>
          <a:lstStyle/>
          <a:p>
            <a:endParaRPr lang="en-GB" b="1">
              <a:solidFill>
                <a:srgbClr val="0070C0"/>
              </a:solidFill>
              <a:latin typeface="OpenDyslexic" pitchFamily="50" charset="0"/>
              <a:ea typeface="OpenDyslexic" pitchFamily="50" charset="0"/>
              <a:cs typeface="OpenDyslexic" pitchFamily="50" charset="0"/>
            </a:endParaRPr>
          </a:p>
        </p:txBody>
      </p:sp>
      <p:pic>
        <p:nvPicPr>
          <p:cNvPr id="5" name="Picture 4">
            <a:extLst>
              <a:ext uri="{FF2B5EF4-FFF2-40B4-BE49-F238E27FC236}">
                <a16:creationId xmlns:a16="http://schemas.microsoft.com/office/drawing/2014/main" id="{421F19FE-85CD-22A5-2B2C-F67B6FAD4FF2}"/>
              </a:ext>
            </a:extLst>
          </p:cNvPr>
          <p:cNvPicPr>
            <a:picLocks noChangeAspect="1"/>
          </p:cNvPicPr>
          <p:nvPr/>
        </p:nvPicPr>
        <p:blipFill>
          <a:blip r:embed="rId2">
            <a:extLst>
              <a:ext uri="{837473B0-CC2E-450A-ABE3-18F120FF3D39}">
                <a1611:picAttrSrcUrl xmlns:a1611="http://schemas.microsoft.com/office/drawing/2016/11/main" r:id="rId3"/>
              </a:ext>
            </a:extLst>
          </a:blip>
          <a:stretch>
            <a:fillRect/>
          </a:stretch>
        </p:blipFill>
        <p:spPr>
          <a:xfrm>
            <a:off x="2664319" y="3163078"/>
            <a:ext cx="6863362" cy="3256383"/>
          </a:xfrm>
          <a:prstGeom prst="rect">
            <a:avLst/>
          </a:prstGeom>
        </p:spPr>
      </p:pic>
    </p:spTree>
    <p:extLst>
      <p:ext uri="{BB962C8B-B14F-4D97-AF65-F5344CB8AC3E}">
        <p14:creationId xmlns:p14="http://schemas.microsoft.com/office/powerpoint/2010/main" val="182203967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0BC7E73-7449-E666-ADE3-6F31C3D1FB9F}"/>
              </a:ext>
            </a:extLst>
          </p:cNvPr>
          <p:cNvSpPr>
            <a:spLocks noGrp="1"/>
          </p:cNvSpPr>
          <p:nvPr>
            <p:ph type="title"/>
          </p:nvPr>
        </p:nvSpPr>
        <p:spPr>
          <a:xfrm>
            <a:off x="521207" y="448056"/>
            <a:ext cx="10134351" cy="5308932"/>
          </a:xfrm>
        </p:spPr>
        <p:txBody>
          <a:bodyPr>
            <a:normAutofit/>
          </a:bodyPr>
          <a:lstStyle/>
          <a:p>
            <a:r>
              <a:rPr lang="en-GB" sz="7200">
                <a:latin typeface="OpenDyslexic" pitchFamily="50" charset="0"/>
                <a:ea typeface="OpenDyslexic" pitchFamily="50" charset="0"/>
                <a:cs typeface="OpenDyslexic" pitchFamily="50" charset="0"/>
              </a:rPr>
              <a:t>Being thankful even for the small things.</a:t>
            </a:r>
          </a:p>
        </p:txBody>
      </p:sp>
    </p:spTree>
    <p:extLst>
      <p:ext uri="{BB962C8B-B14F-4D97-AF65-F5344CB8AC3E}">
        <p14:creationId xmlns:p14="http://schemas.microsoft.com/office/powerpoint/2010/main" val="14944823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A45174-9E26-EB82-68A1-FC3B5DA531C0}"/>
              </a:ext>
            </a:extLst>
          </p:cNvPr>
          <p:cNvSpPr>
            <a:spLocks noGrp="1"/>
          </p:cNvSpPr>
          <p:nvPr>
            <p:ph type="title"/>
          </p:nvPr>
        </p:nvSpPr>
        <p:spPr>
          <a:xfrm>
            <a:off x="521207" y="448056"/>
            <a:ext cx="10835285" cy="788246"/>
          </a:xfrm>
        </p:spPr>
        <p:txBody>
          <a:bodyPr>
            <a:normAutofit fontScale="90000"/>
          </a:bodyPr>
          <a:lstStyle/>
          <a:p>
            <a:r>
              <a:rPr lang="en-GB" sz="3600">
                <a:cs typeface="Segoe UI Light"/>
              </a:rPr>
              <a:t>Thankfulness  Being thankful even when times are tough.</a:t>
            </a:r>
          </a:p>
        </p:txBody>
      </p:sp>
      <p:pic>
        <p:nvPicPr>
          <p:cNvPr id="4" name="Content Placeholder 3">
            <a:extLst>
              <a:ext uri="{FF2B5EF4-FFF2-40B4-BE49-F238E27FC236}">
                <a16:creationId xmlns:a16="http://schemas.microsoft.com/office/drawing/2014/main" id="{6165FE31-DEC5-05D0-E1C7-2DF172485DC5}"/>
              </a:ext>
            </a:extLst>
          </p:cNvPr>
          <p:cNvPicPr>
            <a:picLocks noGrp="1" noChangeAspect="1"/>
          </p:cNvPicPr>
          <p:nvPr>
            <p:ph sz="quarter" idx="10"/>
          </p:nvPr>
        </p:nvPicPr>
        <p:blipFill>
          <a:blip r:embed="rId2">
            <a:extLst>
              <a:ext uri="{837473B0-CC2E-450A-ABE3-18F120FF3D39}">
                <a1611:picAttrSrcUrl xmlns:a1611="http://schemas.microsoft.com/office/drawing/2016/11/main" r:id="rId3"/>
              </a:ext>
            </a:extLst>
          </a:blip>
          <a:stretch>
            <a:fillRect/>
          </a:stretch>
        </p:blipFill>
        <p:spPr>
          <a:xfrm>
            <a:off x="517340" y="1394685"/>
            <a:ext cx="11138085" cy="5022810"/>
          </a:xfrm>
          <a:prstGeom prst="rect">
            <a:avLst/>
          </a:prstGeom>
        </p:spPr>
      </p:pic>
      <p:sp>
        <p:nvSpPr>
          <p:cNvPr id="5" name="TextBox 4">
            <a:extLst>
              <a:ext uri="{FF2B5EF4-FFF2-40B4-BE49-F238E27FC236}">
                <a16:creationId xmlns:a16="http://schemas.microsoft.com/office/drawing/2014/main" id="{A73D63C0-2CD3-83AA-B400-06C60E4D3B00}"/>
              </a:ext>
            </a:extLst>
          </p:cNvPr>
          <p:cNvSpPr txBox="1"/>
          <p:nvPr/>
        </p:nvSpPr>
        <p:spPr>
          <a:xfrm>
            <a:off x="539750" y="4714875"/>
            <a:ext cx="4416425" cy="317500"/>
          </a:xfrm>
          <a:prstGeom prst="rect">
            <a:avLst/>
          </a:prstGeom>
        </p:spPr>
        <p:txBody>
          <a:bodyPr>
            <a:normAutofit fontScale="77500" lnSpcReduction="20000"/>
          </a:bodyPr>
          <a:lstStyle/>
          <a:p>
            <a:r>
              <a:rPr lang="en-US"/>
              <a:t>ThePhoto by PhotoAuthor is licensed under CCYYSA.</a:t>
            </a:r>
          </a:p>
        </p:txBody>
      </p:sp>
    </p:spTree>
    <p:extLst>
      <p:ext uri="{BB962C8B-B14F-4D97-AF65-F5344CB8AC3E}">
        <p14:creationId xmlns:p14="http://schemas.microsoft.com/office/powerpoint/2010/main" val="248724916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537C1B-4DFC-0394-DEA1-323C220ECFC5}"/>
              </a:ext>
            </a:extLst>
          </p:cNvPr>
          <p:cNvSpPr>
            <a:spLocks noGrp="1"/>
          </p:cNvSpPr>
          <p:nvPr>
            <p:ph type="title"/>
          </p:nvPr>
        </p:nvSpPr>
        <p:spPr>
          <a:xfrm>
            <a:off x="521207" y="186611"/>
            <a:ext cx="10498246" cy="1017037"/>
          </a:xfrm>
        </p:spPr>
        <p:txBody>
          <a:bodyPr>
            <a:normAutofit/>
          </a:bodyPr>
          <a:lstStyle/>
          <a:p>
            <a:r>
              <a:rPr lang="en-GB">
                <a:solidFill>
                  <a:srgbClr val="0070C0"/>
                </a:solidFill>
                <a:latin typeface="OpenDyslexic" pitchFamily="50" charset="0"/>
                <a:ea typeface="OpenDyslexic" pitchFamily="50" charset="0"/>
                <a:cs typeface="OpenDyslexic" pitchFamily="50" charset="0"/>
              </a:rPr>
              <a:t>We now invite you all to join in with our prayer:</a:t>
            </a:r>
          </a:p>
        </p:txBody>
      </p:sp>
      <p:sp>
        <p:nvSpPr>
          <p:cNvPr id="3" name="Content Placeholder 2">
            <a:extLst>
              <a:ext uri="{FF2B5EF4-FFF2-40B4-BE49-F238E27FC236}">
                <a16:creationId xmlns:a16="http://schemas.microsoft.com/office/drawing/2014/main" id="{C5844412-FEE8-29F7-643E-479E0DA80367}"/>
              </a:ext>
            </a:extLst>
          </p:cNvPr>
          <p:cNvSpPr>
            <a:spLocks noGrp="1"/>
          </p:cNvSpPr>
          <p:nvPr>
            <p:ph sz="quarter" idx="10"/>
          </p:nvPr>
        </p:nvSpPr>
        <p:spPr>
          <a:xfrm>
            <a:off x="539495" y="1435608"/>
            <a:ext cx="10778537" cy="4629290"/>
          </a:xfrm>
        </p:spPr>
        <p:txBody>
          <a:bodyPr vert="horz" lIns="91440" tIns="45720" rIns="91440" bIns="45720" rtlCol="0" anchor="t">
            <a:normAutofit fontScale="55000" lnSpcReduction="20000"/>
          </a:bodyPr>
          <a:lstStyle/>
          <a:p>
            <a:r>
              <a:rPr lang="en-GB" sz="3400">
                <a:solidFill>
                  <a:srgbClr val="0070C0"/>
                </a:solidFill>
                <a:latin typeface="OpenDyslexic"/>
                <a:ea typeface="OpenDyslexic" pitchFamily="50" charset="0"/>
                <a:cs typeface="OpenDyslexic" pitchFamily="50" charset="0"/>
              </a:rPr>
              <a:t>Dear Lord, </a:t>
            </a:r>
          </a:p>
          <a:p>
            <a:r>
              <a:rPr lang="en-GB" sz="3600"/>
              <a:t>We </a:t>
            </a:r>
            <a:r>
              <a:rPr lang="en-GB" sz="3600">
                <a:latin typeface="Segoe UI"/>
                <a:cs typeface="Segoe UI"/>
              </a:rPr>
              <a:t>ask that you help us to take the time to be thankful, for the big things that amaze and the small things that we can overlook. For the people who always help and support and those unexpected people who go out of their way to make things easier. For all of this, we thank you.</a:t>
            </a:r>
          </a:p>
          <a:p>
            <a:r>
              <a:rPr lang="en-GB" sz="3600">
                <a:latin typeface="Segoe UI"/>
                <a:cs typeface="Segoe UI"/>
              </a:rPr>
              <a:t> </a:t>
            </a:r>
            <a:r>
              <a:rPr lang="en-GB" sz="3600">
                <a:latin typeface="OpenDyslexic"/>
                <a:ea typeface="OpenDyslexic" pitchFamily="50" charset="0"/>
                <a:cs typeface="OpenDyslexic" pitchFamily="50" charset="0"/>
              </a:rPr>
              <a:t>Amen.</a:t>
            </a:r>
            <a:endParaRPr lang="en-GB"/>
          </a:p>
          <a:p>
            <a:endParaRPr lang="en-GB" sz="3600">
              <a:latin typeface="OpenDyslexic" pitchFamily="50" charset="0"/>
              <a:ea typeface="OpenDyslexic" pitchFamily="50" charset="0"/>
              <a:cs typeface="OpenDyslexic" pitchFamily="50" charset="0"/>
            </a:endParaRPr>
          </a:p>
          <a:p>
            <a:r>
              <a:rPr lang="en-GB" sz="3600">
                <a:latin typeface="OpenDyslexic"/>
                <a:ea typeface="OpenDyslexic" pitchFamily="50" charset="0"/>
                <a:cs typeface="OpenDyslexic" pitchFamily="50" charset="0"/>
              </a:rPr>
              <a:t>The Grace</a:t>
            </a:r>
          </a:p>
          <a:p>
            <a:endParaRPr lang="en-GB" sz="3600"/>
          </a:p>
        </p:txBody>
      </p:sp>
    </p:spTree>
    <p:extLst>
      <p:ext uri="{BB962C8B-B14F-4D97-AF65-F5344CB8AC3E}">
        <p14:creationId xmlns:p14="http://schemas.microsoft.com/office/powerpoint/2010/main" val="412528831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1782F4-AA7B-A637-3DB8-360B6868CE1F}"/>
              </a:ext>
            </a:extLst>
          </p:cNvPr>
          <p:cNvSpPr>
            <a:spLocks noGrp="1"/>
          </p:cNvSpPr>
          <p:nvPr>
            <p:ph type="title"/>
          </p:nvPr>
        </p:nvSpPr>
        <p:spPr>
          <a:xfrm>
            <a:off x="521207" y="448056"/>
            <a:ext cx="8734760" cy="640080"/>
          </a:xfrm>
        </p:spPr>
        <p:txBody>
          <a:bodyPr>
            <a:normAutofit/>
          </a:bodyPr>
          <a:lstStyle/>
          <a:p>
            <a:r>
              <a:rPr lang="en-GB" sz="3600" b="1">
                <a:solidFill>
                  <a:srgbClr val="0070C0"/>
                </a:solidFill>
                <a:latin typeface="OpenDyslexic" pitchFamily="50" charset="0"/>
                <a:ea typeface="OpenDyslexic" pitchFamily="50" charset="0"/>
                <a:cs typeface="OpenDyslexic" pitchFamily="50" charset="0"/>
              </a:rPr>
              <a:t>Worship monitors:</a:t>
            </a:r>
          </a:p>
        </p:txBody>
      </p:sp>
      <p:sp>
        <p:nvSpPr>
          <p:cNvPr id="3" name="Content Placeholder 2">
            <a:extLst>
              <a:ext uri="{FF2B5EF4-FFF2-40B4-BE49-F238E27FC236}">
                <a16:creationId xmlns:a16="http://schemas.microsoft.com/office/drawing/2014/main" id="{0B3ACC7B-E8B0-6C1E-85A3-EAED794043AB}"/>
              </a:ext>
            </a:extLst>
          </p:cNvPr>
          <p:cNvSpPr>
            <a:spLocks noGrp="1"/>
          </p:cNvSpPr>
          <p:nvPr>
            <p:ph sz="quarter" idx="10"/>
          </p:nvPr>
        </p:nvSpPr>
        <p:spPr>
          <a:xfrm>
            <a:off x="539496" y="1435608"/>
            <a:ext cx="9602880" cy="4265396"/>
          </a:xfrm>
        </p:spPr>
        <p:txBody>
          <a:bodyPr vert="horz" lIns="91440" tIns="45720" rIns="91440" bIns="45720" rtlCol="0" anchor="t">
            <a:normAutofit/>
          </a:bodyPr>
          <a:lstStyle/>
          <a:p>
            <a:r>
              <a:rPr lang="en-GB" sz="2800">
                <a:solidFill>
                  <a:srgbClr val="0070C0"/>
                </a:solidFill>
                <a:latin typeface="OpenDyslexic"/>
                <a:ea typeface="OpenDyslexic" pitchFamily="50" charset="0"/>
                <a:cs typeface="OpenDyslexic" pitchFamily="50" charset="0"/>
              </a:rPr>
              <a:t>We thank them (Lily and Jayden) for their contribution to our Collective Worship.</a:t>
            </a:r>
          </a:p>
          <a:p>
            <a:endParaRPr lang="en-GB" sz="2800">
              <a:solidFill>
                <a:srgbClr val="0070C0"/>
              </a:solidFill>
              <a:latin typeface="OpenDyslexic"/>
              <a:ea typeface="OpenDyslexic" pitchFamily="50" charset="0"/>
              <a:cs typeface="OpenDyslexic" pitchFamily="50" charset="0"/>
            </a:endParaRPr>
          </a:p>
        </p:txBody>
      </p:sp>
      <p:pic>
        <p:nvPicPr>
          <p:cNvPr id="4" name="Picture 3" descr="Thank You Polaroid Letters · Free image on Pixabay">
            <a:extLst>
              <a:ext uri="{FF2B5EF4-FFF2-40B4-BE49-F238E27FC236}">
                <a16:creationId xmlns:a16="http://schemas.microsoft.com/office/drawing/2014/main" id="{52F8B746-95E5-3784-EAD6-FD87685B4736}"/>
              </a:ext>
            </a:extLst>
          </p:cNvPr>
          <p:cNvPicPr>
            <a:picLocks noChangeAspect="1"/>
          </p:cNvPicPr>
          <p:nvPr/>
        </p:nvPicPr>
        <p:blipFill>
          <a:blip r:embed="rId2"/>
          <a:stretch>
            <a:fillRect/>
          </a:stretch>
        </p:blipFill>
        <p:spPr>
          <a:xfrm>
            <a:off x="3048000" y="3697941"/>
            <a:ext cx="6096000" cy="3641911"/>
          </a:xfrm>
          <a:prstGeom prst="rect">
            <a:avLst/>
          </a:prstGeom>
        </p:spPr>
      </p:pic>
    </p:spTree>
    <p:extLst>
      <p:ext uri="{BB962C8B-B14F-4D97-AF65-F5344CB8AC3E}">
        <p14:creationId xmlns:p14="http://schemas.microsoft.com/office/powerpoint/2010/main" val="395686472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69172F-A97E-67AB-5DE5-05B44AF35045}"/>
              </a:ext>
            </a:extLst>
          </p:cNvPr>
          <p:cNvSpPr>
            <a:spLocks noGrp="1"/>
          </p:cNvSpPr>
          <p:nvPr>
            <p:ph type="title"/>
          </p:nvPr>
        </p:nvSpPr>
        <p:spPr>
          <a:xfrm>
            <a:off x="521207" y="448056"/>
            <a:ext cx="10638205" cy="640080"/>
          </a:xfrm>
        </p:spPr>
        <p:txBody>
          <a:bodyPr>
            <a:noAutofit/>
          </a:bodyPr>
          <a:lstStyle/>
          <a:p>
            <a:r>
              <a:rPr lang="en-GB" sz="2000">
                <a:solidFill>
                  <a:srgbClr val="00B0F0"/>
                </a:solidFill>
                <a:latin typeface="OpenDyslexic" pitchFamily="50" charset="0"/>
                <a:ea typeface="OpenDyslexic" pitchFamily="50" charset="0"/>
                <a:cs typeface="OpenDyslexic" pitchFamily="50" charset="0"/>
              </a:rPr>
              <a:t>Go in peace to love and serve the Lord</a:t>
            </a:r>
          </a:p>
        </p:txBody>
      </p:sp>
      <p:sp>
        <p:nvSpPr>
          <p:cNvPr id="3" name="Content Placeholder 2">
            <a:extLst>
              <a:ext uri="{FF2B5EF4-FFF2-40B4-BE49-F238E27FC236}">
                <a16:creationId xmlns:a16="http://schemas.microsoft.com/office/drawing/2014/main" id="{2430B45D-F0ED-7AD5-9AEC-8B6752B80DD0}"/>
              </a:ext>
            </a:extLst>
          </p:cNvPr>
          <p:cNvSpPr>
            <a:spLocks noGrp="1"/>
          </p:cNvSpPr>
          <p:nvPr>
            <p:ph sz="quarter" idx="10"/>
          </p:nvPr>
        </p:nvSpPr>
        <p:spPr>
          <a:xfrm>
            <a:off x="539495" y="1435608"/>
            <a:ext cx="10050749" cy="3977640"/>
          </a:xfrm>
        </p:spPr>
        <p:txBody>
          <a:bodyPr>
            <a:normAutofit/>
          </a:bodyPr>
          <a:lstStyle/>
          <a:p>
            <a:r>
              <a:rPr lang="en-GB" sz="4000">
                <a:solidFill>
                  <a:srgbClr val="0070C0"/>
                </a:solidFill>
                <a:latin typeface="OpenDyslexic" pitchFamily="50" charset="0"/>
                <a:ea typeface="OpenDyslexic" pitchFamily="50" charset="0"/>
                <a:cs typeface="OpenDyslexic" pitchFamily="50" charset="0"/>
              </a:rPr>
              <a:t>In the name of Christ.                Amen</a:t>
            </a:r>
          </a:p>
          <a:p>
            <a:endParaRPr lang="en-GB" sz="4000">
              <a:solidFill>
                <a:srgbClr val="0070C0"/>
              </a:solidFill>
              <a:latin typeface="OpenDyslexic" pitchFamily="50" charset="0"/>
              <a:ea typeface="OpenDyslexic" pitchFamily="50" charset="0"/>
              <a:cs typeface="OpenDyslexic" pitchFamily="50" charset="0"/>
            </a:endParaRPr>
          </a:p>
        </p:txBody>
      </p:sp>
      <p:pic>
        <p:nvPicPr>
          <p:cNvPr id="5" name="Picture 4">
            <a:extLst>
              <a:ext uri="{FF2B5EF4-FFF2-40B4-BE49-F238E27FC236}">
                <a16:creationId xmlns:a16="http://schemas.microsoft.com/office/drawing/2014/main" id="{D8CC1220-A29F-7D09-DC8A-84BCF8387060}"/>
              </a:ext>
            </a:extLst>
          </p:cNvPr>
          <p:cNvPicPr>
            <a:picLocks noChangeAspect="1"/>
          </p:cNvPicPr>
          <p:nvPr/>
        </p:nvPicPr>
        <p:blipFill>
          <a:blip r:embed="rId2">
            <a:extLst>
              <a:ext uri="{837473B0-CC2E-450A-ABE3-18F120FF3D39}">
                <a1611:picAttrSrcUrl xmlns:a1611="http://schemas.microsoft.com/office/drawing/2016/11/main" r:id="rId3"/>
              </a:ext>
            </a:extLst>
          </a:blip>
          <a:stretch>
            <a:fillRect/>
          </a:stretch>
        </p:blipFill>
        <p:spPr>
          <a:xfrm>
            <a:off x="3027829" y="3286126"/>
            <a:ext cx="5211296" cy="3256450"/>
          </a:xfrm>
          <a:prstGeom prst="rect">
            <a:avLst/>
          </a:prstGeom>
        </p:spPr>
      </p:pic>
      <p:sp>
        <p:nvSpPr>
          <p:cNvPr id="6" name="TextBox 5">
            <a:extLst>
              <a:ext uri="{FF2B5EF4-FFF2-40B4-BE49-F238E27FC236}">
                <a16:creationId xmlns:a16="http://schemas.microsoft.com/office/drawing/2014/main" id="{5E69A2E7-9619-F8EE-B9E0-6D64B27802B6}"/>
              </a:ext>
            </a:extLst>
          </p:cNvPr>
          <p:cNvSpPr txBox="1"/>
          <p:nvPr/>
        </p:nvSpPr>
        <p:spPr>
          <a:xfrm>
            <a:off x="2971800" y="6858000"/>
            <a:ext cx="5267325" cy="230832"/>
          </a:xfrm>
          <a:prstGeom prst="rect">
            <a:avLst/>
          </a:prstGeom>
          <a:noFill/>
        </p:spPr>
        <p:txBody>
          <a:bodyPr wrap="square" rtlCol="0">
            <a:spAutoFit/>
          </a:bodyPr>
          <a:lstStyle/>
          <a:p>
            <a:r>
              <a:rPr lang="en-GB" sz="900">
                <a:hlinkClick r:id="rId3" tooltip="http://awomanofsubstanceandcharacter.blogspot.com/"/>
              </a:rPr>
              <a:t>This Photo</a:t>
            </a:r>
            <a:r>
              <a:rPr lang="en-GB" sz="900"/>
              <a:t> by Unknown Author is licensed under </a:t>
            </a:r>
            <a:r>
              <a:rPr lang="en-GB" sz="900">
                <a:hlinkClick r:id="rId4" tooltip="https://creativecommons.org/licenses/by/3.0/"/>
              </a:rPr>
              <a:t>CC BY</a:t>
            </a:r>
            <a:endParaRPr lang="en-GB" sz="900"/>
          </a:p>
        </p:txBody>
      </p:sp>
    </p:spTree>
    <p:extLst>
      <p:ext uri="{BB962C8B-B14F-4D97-AF65-F5344CB8AC3E}">
        <p14:creationId xmlns:p14="http://schemas.microsoft.com/office/powerpoint/2010/main" val="316425696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noAutofit/>
          </a:bodyPr>
          <a:lstStyle/>
          <a:p>
            <a:r>
              <a:rPr lang="en-US">
                <a:latin typeface="Segoe UI Light" panose="020B0502040204020203" pitchFamily="34" charset="0"/>
                <a:cs typeface="Segoe UI Light" panose="020B0502040204020203" pitchFamily="34" charset="0"/>
              </a:rPr>
              <a:t>Designer helps you get your point across</a:t>
            </a:r>
          </a:p>
        </p:txBody>
      </p:sp>
      <p:sp>
        <p:nvSpPr>
          <p:cNvPr id="38" name="Content Placeholder 17"/>
          <p:cNvSpPr txBox="1">
            <a:spLocks/>
          </p:cNvSpPr>
          <p:nvPr/>
        </p:nvSpPr>
        <p:spPr>
          <a:xfrm>
            <a:off x="541610" y="1524708"/>
            <a:ext cx="4321704" cy="3871518"/>
          </a:xfrm>
          <a:prstGeom prst="rect">
            <a:avLst/>
          </a:prstGeom>
        </p:spPr>
        <p:txBody>
          <a:bodyPr vert="horz" lIns="91440" tIns="45720" rIns="91440" bIns="45720" rtlCol="0">
            <a:normAutofit/>
          </a:bodyPr>
          <a:lstStyle>
            <a:lvl1pPr marL="2286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1pPr>
            <a:lvl2pPr marL="6858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2pPr>
            <a:lvl3pPr marL="11430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3pPr>
            <a:lvl4pPr marL="16002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4pPr>
            <a:lvl5pPr marL="20574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9pPr>
          </a:lstStyle>
          <a:p>
            <a:pPr marL="0" lvl="0" indent="0">
              <a:spcAft>
                <a:spcPts val="600"/>
              </a:spcAft>
              <a:buNone/>
              <a:defRPr/>
            </a:pPr>
            <a:r>
              <a:rPr lang="en-US">
                <a:latin typeface="Segoe UI" panose="020B0502040204020203" pitchFamily="34" charset="0"/>
                <a:cs typeface="Segoe UI" panose="020B0502040204020203" pitchFamily="34" charset="0"/>
              </a:rPr>
              <a:t>PowerPoint Designer suggests professional designs for your presentation, based on the content in your slides. </a:t>
            </a:r>
          </a:p>
          <a:p>
            <a:pPr marL="0" lvl="0" indent="0">
              <a:spcAft>
                <a:spcPts val="600"/>
              </a:spcAft>
              <a:buNone/>
              <a:defRPr/>
            </a:pPr>
            <a:r>
              <a:rPr lang="en-US">
                <a:latin typeface="Segoe UI" panose="020B0502040204020203" pitchFamily="34" charset="0"/>
                <a:cs typeface="Segoe UI" panose="020B0502040204020203" pitchFamily="34" charset="0"/>
              </a:rPr>
              <a:t>Designer is a subscription-only feature. </a:t>
            </a:r>
            <a:r>
              <a:rPr lang="en-US">
                <a:solidFill>
                  <a:prstClr val="black">
                    <a:lumMod val="75000"/>
                    <a:lumOff val="25000"/>
                  </a:prstClr>
                </a:solidFill>
                <a:latin typeface="Segoe UI" panose="020B0502040204020203" pitchFamily="34" charset="0"/>
                <a:cs typeface="Segoe UI" panose="020B0502040204020203" pitchFamily="34" charset="0"/>
              </a:rPr>
              <a:t>If you have an Office 365 subscription, the next slide shows you how it works in a new presentation.</a:t>
            </a:r>
            <a:endParaRPr lang="en-US">
              <a:latin typeface="Segoe UI" panose="020B0502040204020203" pitchFamily="34" charset="0"/>
              <a:cs typeface="Segoe UI" panose="020B0502040204020203" pitchFamily="34" charset="0"/>
            </a:endParaRPr>
          </a:p>
        </p:txBody>
      </p:sp>
      <p:pic>
        <p:nvPicPr>
          <p:cNvPr id="5" name="Picture 4" descr="Design ideas pane showing different design options"/>
          <p:cNvPicPr>
            <a:picLocks noChangeAspect="1"/>
          </p:cNvPicPr>
          <p:nvPr/>
        </p:nvPicPr>
        <p:blipFill rotWithShape="1">
          <a:blip r:embed="rId2" cstate="print">
            <a:extLst>
              <a:ext uri="{28A0092B-C50C-407E-A947-70E740481C1C}">
                <a14:useLocalDpi xmlns:a14="http://schemas.microsoft.com/office/drawing/2010/main" val="0"/>
              </a:ext>
            </a:extLst>
          </a:blip>
          <a:srcRect l="23607"/>
          <a:stretch/>
        </p:blipFill>
        <p:spPr>
          <a:xfrm>
            <a:off x="4976037" y="1385113"/>
            <a:ext cx="6513229" cy="4577621"/>
          </a:xfrm>
          <a:prstGeom prst="rect">
            <a:avLst/>
          </a:prstGeom>
        </p:spPr>
      </p:pic>
    </p:spTree>
    <p:extLst>
      <p:ext uri="{BB962C8B-B14F-4D97-AF65-F5344CB8AC3E}">
        <p14:creationId xmlns:p14="http://schemas.microsoft.com/office/powerpoint/2010/main" val="345761616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a:latin typeface="Segoe UI Light" panose="020B0502040204020203" pitchFamily="34" charset="0"/>
                <a:cs typeface="Segoe UI Light" panose="020B0502040204020203" pitchFamily="34" charset="0"/>
              </a:rPr>
              <a:t>How to use PowerPoint Designer</a:t>
            </a:r>
          </a:p>
        </p:txBody>
      </p:sp>
      <p:sp>
        <p:nvSpPr>
          <p:cNvPr id="25" name="Content Placeholder 17"/>
          <p:cNvSpPr txBox="1">
            <a:spLocks/>
          </p:cNvSpPr>
          <p:nvPr/>
        </p:nvSpPr>
        <p:spPr>
          <a:xfrm>
            <a:off x="541609" y="1455491"/>
            <a:ext cx="5110161" cy="471149"/>
          </a:xfrm>
          <a:prstGeom prst="rect">
            <a:avLst/>
          </a:prstGeom>
        </p:spPr>
        <p:txBody>
          <a:bodyPr vert="horz" lIns="91440" tIns="45720" rIns="91440" bIns="45720" rtlCol="0">
            <a:normAutofit/>
          </a:bodyPr>
          <a:lstStyle>
            <a:lvl1pPr marL="2286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1pPr>
            <a:lvl2pPr marL="6858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2pPr>
            <a:lvl3pPr marL="11430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3pPr>
            <a:lvl4pPr marL="16002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4pPr>
            <a:lvl5pPr marL="20574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9pPr>
          </a:lstStyle>
          <a:p>
            <a:pPr marL="0" indent="0">
              <a:spcAft>
                <a:spcPts val="2000"/>
              </a:spcAft>
              <a:buNone/>
            </a:pPr>
            <a:r>
              <a:rPr lang="en-US">
                <a:latin typeface="Segoe UI" panose="020B0502040204020203" pitchFamily="34" charset="0"/>
                <a:cs typeface="Segoe UI" panose="020B0502040204020203" pitchFamily="34" charset="0"/>
              </a:rPr>
              <a:t>How it works:</a:t>
            </a:r>
          </a:p>
        </p:txBody>
      </p:sp>
      <p:grpSp>
        <p:nvGrpSpPr>
          <p:cNvPr id="18" name="Group 17" descr="Small circle with number 1 inside  indicating step 1"/>
          <p:cNvGrpSpPr/>
          <p:nvPr/>
        </p:nvGrpSpPr>
        <p:grpSpPr bwMode="blackWhite">
          <a:xfrm>
            <a:off x="531552" y="1917997"/>
            <a:ext cx="558179" cy="409838"/>
            <a:chOff x="6953426" y="711274"/>
            <a:chExt cx="558179" cy="409838"/>
          </a:xfrm>
        </p:grpSpPr>
        <p:sp>
          <p:nvSpPr>
            <p:cNvPr id="19" name="Oval 18" descr="Small circle"/>
            <p:cNvSpPr/>
            <p:nvPr/>
          </p:nvSpPr>
          <p:spPr bwMode="blackWhite">
            <a:xfrm>
              <a:off x="7025069" y="711274"/>
              <a:ext cx="409838" cy="409838"/>
            </a:xfrm>
            <a:prstGeom prst="ellipse">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Box 19" descr="Number 1"/>
            <p:cNvSpPr txBox="1">
              <a:spLocks noChangeAspect="1"/>
            </p:cNvSpPr>
            <p:nvPr/>
          </p:nvSpPr>
          <p:spPr bwMode="blackWhite">
            <a:xfrm>
              <a:off x="6953426" y="727564"/>
              <a:ext cx="558179" cy="369332"/>
            </a:xfrm>
            <a:prstGeom prst="rect">
              <a:avLst/>
            </a:prstGeom>
            <a:noFill/>
          </p:spPr>
          <p:txBody>
            <a:bodyPr wrap="square" rtlCol="0">
              <a:spAutoFit/>
            </a:bodyPr>
            <a:lstStyle/>
            <a:p>
              <a:pPr algn="ctr"/>
              <a:r>
                <a:rPr lang="en-US">
                  <a:solidFill>
                    <a:schemeClr val="bg1"/>
                  </a:solidFill>
                  <a:latin typeface="Segoe UI Semibold" panose="020B0702040204020203" pitchFamily="34" charset="0"/>
                  <a:cs typeface="Segoe UI Semibold" panose="020B0702040204020203" pitchFamily="34" charset="0"/>
                </a:rPr>
                <a:t>1</a:t>
              </a:r>
            </a:p>
          </p:txBody>
        </p:sp>
      </p:grpSp>
      <p:sp>
        <p:nvSpPr>
          <p:cNvPr id="21" name="Content Placeholder 17"/>
          <p:cNvSpPr txBox="1">
            <a:spLocks/>
          </p:cNvSpPr>
          <p:nvPr/>
        </p:nvSpPr>
        <p:spPr>
          <a:xfrm>
            <a:off x="1056513" y="1958189"/>
            <a:ext cx="4585731" cy="596551"/>
          </a:xfrm>
          <a:prstGeom prst="rect">
            <a:avLst/>
          </a:prstGeom>
        </p:spPr>
        <p:txBody>
          <a:bodyPr vert="horz" lIns="91440" tIns="45720" rIns="91440" bIns="45720" rtlCol="0">
            <a:normAutofit/>
          </a:bodyPr>
          <a:lstStyle>
            <a:lvl1pPr marL="2286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1pPr>
            <a:lvl2pPr marL="6858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2pPr>
            <a:lvl3pPr marL="11430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3pPr>
            <a:lvl4pPr marL="16002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4pPr>
            <a:lvl5pPr marL="20574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9pPr>
          </a:lstStyle>
          <a:p>
            <a:pPr marL="0" lvl="0" indent="0">
              <a:spcAft>
                <a:spcPts val="600"/>
              </a:spcAft>
              <a:buNone/>
              <a:defRPr/>
            </a:pPr>
            <a:r>
              <a:rPr lang="en-US">
                <a:solidFill>
                  <a:prstClr val="black">
                    <a:lumMod val="75000"/>
                    <a:lumOff val="25000"/>
                  </a:prstClr>
                </a:solidFill>
                <a:latin typeface="Segoe UI" panose="020B0502040204020203" pitchFamily="34" charset="0"/>
                <a:cs typeface="Segoe UI" panose="020B0502040204020203" pitchFamily="34" charset="0"/>
              </a:rPr>
              <a:t>Start a new presentation by going to </a:t>
            </a:r>
            <a:r>
              <a:rPr lang="en-US">
                <a:solidFill>
                  <a:srgbClr val="D24726"/>
                </a:solidFill>
                <a:latin typeface="Segoe UI Semibold" panose="020B0702040204020203" pitchFamily="34" charset="0"/>
                <a:cs typeface="Segoe UI Semibold" panose="020B0702040204020203" pitchFamily="34" charset="0"/>
              </a:rPr>
              <a:t>File</a:t>
            </a:r>
            <a:r>
              <a:rPr lang="en-US">
                <a:solidFill>
                  <a:prstClr val="black">
                    <a:lumMod val="75000"/>
                    <a:lumOff val="25000"/>
                  </a:prstClr>
                </a:solidFill>
                <a:cs typeface="Segoe UI"/>
              </a:rPr>
              <a:t> &gt; </a:t>
            </a:r>
            <a:r>
              <a:rPr lang="en-US">
                <a:solidFill>
                  <a:srgbClr val="D24726"/>
                </a:solidFill>
                <a:latin typeface="Segoe UI Semibold" panose="020B0702040204020203" pitchFamily="34" charset="0"/>
                <a:cs typeface="Segoe UI Semibold" panose="020B0702040204020203" pitchFamily="34" charset="0"/>
              </a:rPr>
              <a:t>New</a:t>
            </a:r>
            <a:r>
              <a:rPr lang="en-US">
                <a:solidFill>
                  <a:prstClr val="black">
                    <a:lumMod val="75000"/>
                    <a:lumOff val="25000"/>
                  </a:prstClr>
                </a:solidFill>
                <a:cs typeface="Segoe UI"/>
              </a:rPr>
              <a:t> &gt; </a:t>
            </a:r>
            <a:r>
              <a:rPr lang="en-US">
                <a:solidFill>
                  <a:srgbClr val="D24726"/>
                </a:solidFill>
                <a:latin typeface="Segoe UI Semibold" panose="020B0702040204020203" pitchFamily="34" charset="0"/>
                <a:cs typeface="Segoe UI Semibold" panose="020B0702040204020203" pitchFamily="34" charset="0"/>
              </a:rPr>
              <a:t>Blank</a:t>
            </a:r>
            <a:r>
              <a:rPr lang="en-US">
                <a:solidFill>
                  <a:prstClr val="black">
                    <a:lumMod val="75000"/>
                    <a:lumOff val="25000"/>
                  </a:prstClr>
                </a:solidFill>
                <a:cs typeface="Segoe UI"/>
              </a:rPr>
              <a:t> </a:t>
            </a:r>
            <a:r>
              <a:rPr lang="en-US">
                <a:solidFill>
                  <a:srgbClr val="D24726"/>
                </a:solidFill>
                <a:latin typeface="Segoe UI Semibold" panose="020B0702040204020203" pitchFamily="34" charset="0"/>
                <a:cs typeface="Segoe UI Semibold" panose="020B0702040204020203" pitchFamily="34" charset="0"/>
              </a:rPr>
              <a:t>Presentation</a:t>
            </a:r>
            <a:r>
              <a:rPr lang="en-US">
                <a:solidFill>
                  <a:prstClr val="black">
                    <a:lumMod val="75000"/>
                    <a:lumOff val="25000"/>
                  </a:prstClr>
                </a:solidFill>
                <a:cs typeface="Segoe UI"/>
              </a:rPr>
              <a:t>.</a:t>
            </a:r>
          </a:p>
        </p:txBody>
      </p:sp>
      <p:grpSp>
        <p:nvGrpSpPr>
          <p:cNvPr id="33" name="Group 32" descr="Small circle with number 2 inside  indicating step 2"/>
          <p:cNvGrpSpPr/>
          <p:nvPr/>
        </p:nvGrpSpPr>
        <p:grpSpPr bwMode="blackWhite">
          <a:xfrm>
            <a:off x="531552" y="2804257"/>
            <a:ext cx="558179" cy="409838"/>
            <a:chOff x="6953426" y="711274"/>
            <a:chExt cx="558179" cy="409838"/>
          </a:xfrm>
        </p:grpSpPr>
        <p:sp>
          <p:nvSpPr>
            <p:cNvPr id="34" name="Oval 33" descr="Small circle"/>
            <p:cNvSpPr/>
            <p:nvPr/>
          </p:nvSpPr>
          <p:spPr bwMode="blackWhite">
            <a:xfrm>
              <a:off x="7025069" y="711274"/>
              <a:ext cx="409838" cy="409838"/>
            </a:xfrm>
            <a:prstGeom prst="ellipse">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TextBox 34" descr="Number 2"/>
            <p:cNvSpPr txBox="1">
              <a:spLocks noChangeAspect="1"/>
            </p:cNvSpPr>
            <p:nvPr/>
          </p:nvSpPr>
          <p:spPr bwMode="blackWhite">
            <a:xfrm>
              <a:off x="6953426" y="727564"/>
              <a:ext cx="558179" cy="369332"/>
            </a:xfrm>
            <a:prstGeom prst="rect">
              <a:avLst/>
            </a:prstGeom>
            <a:noFill/>
          </p:spPr>
          <p:txBody>
            <a:bodyPr wrap="square" rtlCol="0">
              <a:spAutoFit/>
            </a:bodyPr>
            <a:lstStyle/>
            <a:p>
              <a:pPr algn="ctr"/>
              <a:r>
                <a:rPr lang="en-US">
                  <a:solidFill>
                    <a:schemeClr val="bg1"/>
                  </a:solidFill>
                  <a:latin typeface="Segoe UI Semibold" panose="020B0702040204020203" pitchFamily="34" charset="0"/>
                  <a:cs typeface="Segoe UI Semibold" panose="020B0702040204020203" pitchFamily="34" charset="0"/>
                </a:rPr>
                <a:t>2</a:t>
              </a:r>
            </a:p>
          </p:txBody>
        </p:sp>
      </p:grpSp>
      <p:sp>
        <p:nvSpPr>
          <p:cNvPr id="36" name="Content Placeholder 17"/>
          <p:cNvSpPr txBox="1">
            <a:spLocks/>
          </p:cNvSpPr>
          <p:nvPr/>
        </p:nvSpPr>
        <p:spPr>
          <a:xfrm>
            <a:off x="1056513" y="2844450"/>
            <a:ext cx="4504252" cy="1065817"/>
          </a:xfrm>
          <a:prstGeom prst="rect">
            <a:avLst/>
          </a:prstGeom>
        </p:spPr>
        <p:txBody>
          <a:bodyPr vert="horz" lIns="91440" tIns="45720" rIns="91440" bIns="45720" rtlCol="0">
            <a:normAutofit/>
          </a:bodyPr>
          <a:lstStyle>
            <a:lvl1pPr marL="2286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1pPr>
            <a:lvl2pPr marL="6858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2pPr>
            <a:lvl3pPr marL="11430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3pPr>
            <a:lvl4pPr marL="16002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4pPr>
            <a:lvl5pPr marL="20574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9pPr>
          </a:lstStyle>
          <a:p>
            <a:pPr marL="0" lvl="0" indent="0">
              <a:spcAft>
                <a:spcPts val="2000"/>
              </a:spcAft>
              <a:buNone/>
              <a:defRPr/>
            </a:pPr>
            <a:r>
              <a:rPr lang="en-US">
                <a:solidFill>
                  <a:prstClr val="black">
                    <a:lumMod val="75000"/>
                    <a:lumOff val="25000"/>
                  </a:prstClr>
                </a:solidFill>
                <a:latin typeface="Segoe UI" panose="020B0502040204020203" pitchFamily="34" charset="0"/>
                <a:cs typeface="Segoe UI" panose="020B0502040204020203" pitchFamily="34" charset="0"/>
              </a:rPr>
              <a:t>On the very first slide, add a picture: Go to</a:t>
            </a:r>
            <a:r>
              <a:rPr lang="en-US">
                <a:solidFill>
                  <a:prstClr val="black">
                    <a:lumMod val="75000"/>
                    <a:lumOff val="25000"/>
                  </a:prstClr>
                </a:solidFill>
                <a:cs typeface="Segoe UI"/>
              </a:rPr>
              <a:t> </a:t>
            </a:r>
            <a:r>
              <a:rPr lang="en-US">
                <a:solidFill>
                  <a:srgbClr val="D24726"/>
                </a:solidFill>
                <a:latin typeface="Segoe UI Semibold" panose="020B0702040204020203" pitchFamily="34" charset="0"/>
                <a:cs typeface="Segoe UI Semibold" panose="020B0702040204020203" pitchFamily="34" charset="0"/>
              </a:rPr>
              <a:t>Insert</a:t>
            </a:r>
            <a:r>
              <a:rPr lang="en-US">
                <a:solidFill>
                  <a:prstClr val="black">
                    <a:lumMod val="75000"/>
                    <a:lumOff val="25000"/>
                  </a:prstClr>
                </a:solidFill>
                <a:cs typeface="Segoe UI"/>
              </a:rPr>
              <a:t> &gt; </a:t>
            </a:r>
            <a:r>
              <a:rPr lang="en-US">
                <a:solidFill>
                  <a:srgbClr val="D24726"/>
                </a:solidFill>
                <a:latin typeface="Segoe UI Semibold" panose="020B0702040204020203" pitchFamily="34" charset="0"/>
                <a:cs typeface="Segoe UI Semibold" panose="020B0702040204020203" pitchFamily="34" charset="0"/>
              </a:rPr>
              <a:t>Pictures</a:t>
            </a:r>
            <a:r>
              <a:rPr lang="en-US">
                <a:solidFill>
                  <a:prstClr val="black">
                    <a:lumMod val="75000"/>
                    <a:lumOff val="25000"/>
                  </a:prstClr>
                </a:solidFill>
                <a:cs typeface="Segoe UI"/>
              </a:rPr>
              <a:t> or </a:t>
            </a:r>
            <a:r>
              <a:rPr lang="en-US">
                <a:solidFill>
                  <a:srgbClr val="D24726"/>
                </a:solidFill>
                <a:latin typeface="Segoe UI Semibold" panose="020B0702040204020203" pitchFamily="34" charset="0"/>
                <a:cs typeface="Segoe UI Semibold" panose="020B0702040204020203" pitchFamily="34" charset="0"/>
              </a:rPr>
              <a:t>Insert</a:t>
            </a:r>
            <a:r>
              <a:rPr lang="en-US">
                <a:solidFill>
                  <a:prstClr val="black">
                    <a:lumMod val="75000"/>
                    <a:lumOff val="25000"/>
                  </a:prstClr>
                </a:solidFill>
                <a:cs typeface="Segoe UI"/>
              </a:rPr>
              <a:t> &gt; </a:t>
            </a:r>
            <a:r>
              <a:rPr lang="en-US">
                <a:solidFill>
                  <a:srgbClr val="D24726"/>
                </a:solidFill>
                <a:latin typeface="Segoe UI Semibold" panose="020B0702040204020203" pitchFamily="34" charset="0"/>
                <a:cs typeface="Segoe UI Semibold" panose="020B0702040204020203" pitchFamily="34" charset="0"/>
              </a:rPr>
              <a:t>Online</a:t>
            </a:r>
            <a:r>
              <a:rPr lang="en-US">
                <a:solidFill>
                  <a:prstClr val="black">
                    <a:lumMod val="75000"/>
                    <a:lumOff val="25000"/>
                  </a:prstClr>
                </a:solidFill>
                <a:cs typeface="Segoe UI"/>
              </a:rPr>
              <a:t> </a:t>
            </a:r>
            <a:r>
              <a:rPr lang="en-US">
                <a:solidFill>
                  <a:srgbClr val="D24726"/>
                </a:solidFill>
                <a:latin typeface="Segoe UI Semibold" panose="020B0702040204020203" pitchFamily="34" charset="0"/>
                <a:cs typeface="Segoe UI Semibold" panose="020B0702040204020203" pitchFamily="34" charset="0"/>
              </a:rPr>
              <a:t>Pictures</a:t>
            </a:r>
            <a:r>
              <a:rPr lang="en-US">
                <a:solidFill>
                  <a:prstClr val="black">
                    <a:lumMod val="75000"/>
                    <a:lumOff val="25000"/>
                  </a:prstClr>
                </a:solidFill>
                <a:cs typeface="Segoe UI"/>
              </a:rPr>
              <a:t> </a:t>
            </a:r>
            <a:r>
              <a:rPr lang="en-US">
                <a:solidFill>
                  <a:prstClr val="black">
                    <a:lumMod val="75000"/>
                    <a:lumOff val="25000"/>
                  </a:prstClr>
                </a:solidFill>
                <a:latin typeface="Segoe UI" panose="020B0502040204020203" pitchFamily="34" charset="0"/>
                <a:cs typeface="Segoe UI" panose="020B0502040204020203" pitchFamily="34" charset="0"/>
              </a:rPr>
              <a:t>and choose the picture.</a:t>
            </a:r>
            <a:br>
              <a:rPr lang="en-US">
                <a:solidFill>
                  <a:prstClr val="black">
                    <a:lumMod val="75000"/>
                    <a:lumOff val="25000"/>
                  </a:prstClr>
                </a:solidFill>
                <a:latin typeface="Segoe UI" panose="020B0502040204020203" pitchFamily="34" charset="0"/>
                <a:cs typeface="Segoe UI" panose="020B0502040204020203" pitchFamily="34" charset="0"/>
              </a:rPr>
            </a:br>
            <a:br>
              <a:rPr lang="en-US">
                <a:solidFill>
                  <a:prstClr val="black">
                    <a:lumMod val="75000"/>
                    <a:lumOff val="25000"/>
                  </a:prstClr>
                </a:solidFill>
                <a:cs typeface="Segoe UI"/>
              </a:rPr>
            </a:br>
            <a:r>
              <a:rPr lang="en-US">
                <a:solidFill>
                  <a:srgbClr val="D24726"/>
                </a:solidFill>
                <a:latin typeface="Segoe UI Semibold" panose="020B0702040204020203" pitchFamily="34" charset="0"/>
                <a:cs typeface="Segoe UI Semibold" panose="020B0702040204020203" pitchFamily="34" charset="0"/>
              </a:rPr>
              <a:t>Hint: </a:t>
            </a:r>
            <a:r>
              <a:rPr lang="en-US">
                <a:solidFill>
                  <a:prstClr val="black">
                    <a:lumMod val="75000"/>
                    <a:lumOff val="25000"/>
                  </a:prstClr>
                </a:solidFill>
                <a:latin typeface="Segoe UI" panose="020B0502040204020203" pitchFamily="34" charset="0"/>
                <a:cs typeface="Segoe UI" panose="020B0502040204020203" pitchFamily="34" charset="0"/>
              </a:rPr>
              <a:t>You need to be online when you add the picture.</a:t>
            </a:r>
          </a:p>
        </p:txBody>
      </p:sp>
      <p:grpSp>
        <p:nvGrpSpPr>
          <p:cNvPr id="22" name="Group 21" descr="Small circle with number 3 inside  indicating step 3"/>
          <p:cNvGrpSpPr/>
          <p:nvPr/>
        </p:nvGrpSpPr>
        <p:grpSpPr bwMode="blackWhite">
          <a:xfrm>
            <a:off x="531552" y="4208299"/>
            <a:ext cx="558179" cy="409838"/>
            <a:chOff x="6953426" y="711274"/>
            <a:chExt cx="558179" cy="409838"/>
          </a:xfrm>
        </p:grpSpPr>
        <p:sp>
          <p:nvSpPr>
            <p:cNvPr id="24" name="Oval 23" descr="Small circle"/>
            <p:cNvSpPr/>
            <p:nvPr/>
          </p:nvSpPr>
          <p:spPr bwMode="blackWhite">
            <a:xfrm>
              <a:off x="7025069" y="711274"/>
              <a:ext cx="409838" cy="409838"/>
            </a:xfrm>
            <a:prstGeom prst="ellipse">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TextBox 29" descr="Number 3"/>
            <p:cNvSpPr txBox="1">
              <a:spLocks noChangeAspect="1"/>
            </p:cNvSpPr>
            <p:nvPr/>
          </p:nvSpPr>
          <p:spPr bwMode="blackWhite">
            <a:xfrm>
              <a:off x="6953426" y="727564"/>
              <a:ext cx="558179" cy="369332"/>
            </a:xfrm>
            <a:prstGeom prst="rect">
              <a:avLst/>
            </a:prstGeom>
            <a:noFill/>
          </p:spPr>
          <p:txBody>
            <a:bodyPr wrap="square" rtlCol="0">
              <a:spAutoFit/>
            </a:bodyPr>
            <a:lstStyle/>
            <a:p>
              <a:pPr algn="ctr"/>
              <a:r>
                <a:rPr lang="en-US">
                  <a:solidFill>
                    <a:schemeClr val="bg1"/>
                  </a:solidFill>
                  <a:latin typeface="Segoe UI Semibold" panose="020B0702040204020203" pitchFamily="34" charset="0"/>
                  <a:cs typeface="Segoe UI Semibold" panose="020B0702040204020203" pitchFamily="34" charset="0"/>
                </a:rPr>
                <a:t>3</a:t>
              </a:r>
            </a:p>
          </p:txBody>
        </p:sp>
      </p:grpSp>
      <p:sp>
        <p:nvSpPr>
          <p:cNvPr id="32" name="Content Placeholder 17"/>
          <p:cNvSpPr txBox="1">
            <a:spLocks/>
          </p:cNvSpPr>
          <p:nvPr/>
        </p:nvSpPr>
        <p:spPr>
          <a:xfrm>
            <a:off x="1056513" y="4236460"/>
            <a:ext cx="4504252" cy="761144"/>
          </a:xfrm>
          <a:prstGeom prst="rect">
            <a:avLst/>
          </a:prstGeom>
        </p:spPr>
        <p:txBody>
          <a:bodyPr vert="horz" lIns="91440" tIns="45720" rIns="91440" bIns="45720" rtlCol="0">
            <a:normAutofit/>
          </a:bodyPr>
          <a:lstStyle>
            <a:lvl1pPr marL="2286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1pPr>
            <a:lvl2pPr marL="6858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2pPr>
            <a:lvl3pPr marL="11430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3pPr>
            <a:lvl4pPr marL="16002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4pPr>
            <a:lvl5pPr marL="20574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9pPr>
          </a:lstStyle>
          <a:p>
            <a:pPr marL="0" lvl="0" indent="0">
              <a:spcAft>
                <a:spcPts val="600"/>
              </a:spcAft>
              <a:buNone/>
              <a:defRPr/>
            </a:pPr>
            <a:r>
              <a:rPr lang="en-US">
                <a:solidFill>
                  <a:prstClr val="black">
                    <a:lumMod val="75000"/>
                    <a:lumOff val="25000"/>
                  </a:prstClr>
                </a:solidFill>
                <a:latin typeface="Segoe UI" panose="020B0502040204020203" pitchFamily="34" charset="0"/>
                <a:cs typeface="Segoe UI" panose="020B0502040204020203" pitchFamily="34" charset="0"/>
              </a:rPr>
              <a:t>When PowerPoint asks your permission to get design ideas, select</a:t>
            </a:r>
            <a:r>
              <a:rPr lang="en-US">
                <a:solidFill>
                  <a:prstClr val="black">
                    <a:lumMod val="75000"/>
                    <a:lumOff val="25000"/>
                  </a:prstClr>
                </a:solidFill>
                <a:cs typeface="Segoe UI"/>
              </a:rPr>
              <a:t> </a:t>
            </a:r>
            <a:r>
              <a:rPr lang="en-US">
                <a:solidFill>
                  <a:srgbClr val="D24726"/>
                </a:solidFill>
                <a:latin typeface="Segoe UI Semibold" panose="020B0702040204020203" pitchFamily="34" charset="0"/>
                <a:cs typeface="Segoe UI Semibold" panose="020B0702040204020203" pitchFamily="34" charset="0"/>
              </a:rPr>
              <a:t>Let's Go</a:t>
            </a:r>
            <a:r>
              <a:rPr lang="en-US">
                <a:solidFill>
                  <a:prstClr val="black">
                    <a:lumMod val="75000"/>
                    <a:lumOff val="25000"/>
                  </a:prstClr>
                </a:solidFill>
                <a:cs typeface="Segoe UI"/>
              </a:rPr>
              <a:t>.</a:t>
            </a:r>
          </a:p>
        </p:txBody>
      </p:sp>
      <p:grpSp>
        <p:nvGrpSpPr>
          <p:cNvPr id="37" name="Group 36" descr="Small circle with number 4 inside  indicating step 4"/>
          <p:cNvGrpSpPr/>
          <p:nvPr/>
        </p:nvGrpSpPr>
        <p:grpSpPr bwMode="blackWhite">
          <a:xfrm>
            <a:off x="531552" y="5137379"/>
            <a:ext cx="558179" cy="409838"/>
            <a:chOff x="6953426" y="711274"/>
            <a:chExt cx="558179" cy="409838"/>
          </a:xfrm>
        </p:grpSpPr>
        <p:sp>
          <p:nvSpPr>
            <p:cNvPr id="38" name="Oval 37" descr="Small circle"/>
            <p:cNvSpPr/>
            <p:nvPr/>
          </p:nvSpPr>
          <p:spPr bwMode="blackWhite">
            <a:xfrm>
              <a:off x="7025069" y="711274"/>
              <a:ext cx="409838" cy="409838"/>
            </a:xfrm>
            <a:prstGeom prst="ellipse">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TextBox 38" descr="Number 4"/>
            <p:cNvSpPr txBox="1">
              <a:spLocks noChangeAspect="1"/>
            </p:cNvSpPr>
            <p:nvPr/>
          </p:nvSpPr>
          <p:spPr bwMode="blackWhite">
            <a:xfrm>
              <a:off x="6953426" y="727564"/>
              <a:ext cx="558179" cy="369332"/>
            </a:xfrm>
            <a:prstGeom prst="rect">
              <a:avLst/>
            </a:prstGeom>
            <a:noFill/>
          </p:spPr>
          <p:txBody>
            <a:bodyPr wrap="square" rtlCol="0">
              <a:spAutoFit/>
            </a:bodyPr>
            <a:lstStyle/>
            <a:p>
              <a:pPr algn="ctr"/>
              <a:r>
                <a:rPr lang="en-US">
                  <a:solidFill>
                    <a:schemeClr val="bg1"/>
                  </a:solidFill>
                  <a:latin typeface="Segoe UI Semibold" panose="020B0702040204020203" pitchFamily="34" charset="0"/>
                  <a:cs typeface="Segoe UI Semibold" panose="020B0702040204020203" pitchFamily="34" charset="0"/>
                </a:rPr>
                <a:t>4</a:t>
              </a:r>
            </a:p>
          </p:txBody>
        </p:sp>
      </p:grpSp>
      <p:sp>
        <p:nvSpPr>
          <p:cNvPr id="40" name="Content Placeholder 17"/>
          <p:cNvSpPr txBox="1">
            <a:spLocks/>
          </p:cNvSpPr>
          <p:nvPr/>
        </p:nvSpPr>
        <p:spPr>
          <a:xfrm>
            <a:off x="1056513" y="5177572"/>
            <a:ext cx="4504252" cy="563538"/>
          </a:xfrm>
          <a:prstGeom prst="rect">
            <a:avLst/>
          </a:prstGeom>
        </p:spPr>
        <p:txBody>
          <a:bodyPr vert="horz" lIns="91440" tIns="45720" rIns="91440" bIns="45720" rtlCol="0">
            <a:normAutofit/>
          </a:bodyPr>
          <a:lstStyle>
            <a:lvl1pPr marL="2286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1pPr>
            <a:lvl2pPr marL="6858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2pPr>
            <a:lvl3pPr marL="11430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3pPr>
            <a:lvl4pPr marL="16002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4pPr>
            <a:lvl5pPr marL="20574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9pPr>
          </a:lstStyle>
          <a:p>
            <a:pPr marL="0" lvl="0" indent="0">
              <a:spcAft>
                <a:spcPts val="2000"/>
              </a:spcAft>
              <a:buNone/>
              <a:defRPr/>
            </a:pPr>
            <a:r>
              <a:rPr lang="en-US">
                <a:solidFill>
                  <a:prstClr val="black">
                    <a:lumMod val="75000"/>
                    <a:lumOff val="25000"/>
                  </a:prstClr>
                </a:solidFill>
                <a:latin typeface="Segoe UI" panose="020B0502040204020203" pitchFamily="34" charset="0"/>
                <a:cs typeface="Segoe UI" panose="020B0502040204020203" pitchFamily="34" charset="0"/>
              </a:rPr>
              <a:t>Choose a design you like from the </a:t>
            </a:r>
            <a:r>
              <a:rPr lang="en-US">
                <a:solidFill>
                  <a:srgbClr val="D24726"/>
                </a:solidFill>
                <a:latin typeface="Segoe UI Semibold" panose="020B0702040204020203" pitchFamily="34" charset="0"/>
                <a:cs typeface="Segoe UI Semibold" panose="020B0702040204020203" pitchFamily="34" charset="0"/>
              </a:rPr>
              <a:t>Design Ideas </a:t>
            </a:r>
            <a:r>
              <a:rPr lang="en-US">
                <a:solidFill>
                  <a:prstClr val="black">
                    <a:lumMod val="75000"/>
                    <a:lumOff val="25000"/>
                  </a:prstClr>
                </a:solidFill>
                <a:latin typeface="Segoe UI" panose="020B0502040204020203" pitchFamily="34" charset="0"/>
                <a:cs typeface="Segoe UI" panose="020B0502040204020203" pitchFamily="34" charset="0"/>
              </a:rPr>
              <a:t>task pane.</a:t>
            </a:r>
          </a:p>
        </p:txBody>
      </p:sp>
      <p:pic>
        <p:nvPicPr>
          <p:cNvPr id="29" name="Picture 28" descr="Insert tab with option to insert picture"/>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880200" y="1455791"/>
            <a:ext cx="2795082" cy="1592728"/>
          </a:xfrm>
          <a:prstGeom prst="rect">
            <a:avLst/>
          </a:prstGeom>
        </p:spPr>
      </p:pic>
      <p:pic>
        <p:nvPicPr>
          <p:cNvPr id="23" name="Picture 22" descr="Design ideas dialog box asking for user confirmation to get design ideas"/>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693033" y="3067244"/>
            <a:ext cx="2900887" cy="3506681"/>
          </a:xfrm>
          <a:prstGeom prst="rect">
            <a:avLst/>
          </a:prstGeom>
        </p:spPr>
      </p:pic>
    </p:spTree>
    <p:extLst>
      <p:ext uri="{BB962C8B-B14F-4D97-AF65-F5344CB8AC3E}">
        <p14:creationId xmlns:p14="http://schemas.microsoft.com/office/powerpoint/2010/main" val="110700175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atin typeface="Segoe UI Light" panose="020B0502040204020203" pitchFamily="34" charset="0"/>
                <a:cs typeface="Segoe UI Light" panose="020B0502040204020203" pitchFamily="34" charset="0"/>
              </a:rPr>
              <a:t>Morph</a:t>
            </a:r>
          </a:p>
        </p:txBody>
      </p:sp>
      <p:sp>
        <p:nvSpPr>
          <p:cNvPr id="5" name="Content Placeholder 4"/>
          <p:cNvSpPr>
            <a:spLocks noGrp="1"/>
          </p:cNvSpPr>
          <p:nvPr>
            <p:ph sz="half" idx="4294967295"/>
          </p:nvPr>
        </p:nvSpPr>
        <p:spPr>
          <a:xfrm>
            <a:off x="541610" y="1431010"/>
            <a:ext cx="4557164" cy="4790886"/>
          </a:xfrm>
        </p:spPr>
        <p:txBody>
          <a:bodyPr vert="horz" lIns="91440" tIns="45720" rIns="91440" bIns="45720" rtlCol="0">
            <a:normAutofit/>
          </a:bodyPr>
          <a:lstStyle/>
          <a:p>
            <a:pPr marL="0" indent="0">
              <a:lnSpc>
                <a:spcPts val="1800"/>
              </a:lnSpc>
              <a:spcBef>
                <a:spcPts val="1000"/>
              </a:spcBef>
              <a:spcAft>
                <a:spcPts val="600"/>
              </a:spcAft>
              <a:buNone/>
            </a:pPr>
            <a:r>
              <a:rPr lang="en-US" sz="1200">
                <a:solidFill>
                  <a:prstClr val="black">
                    <a:lumMod val="75000"/>
                    <a:lumOff val="25000"/>
                  </a:prstClr>
                </a:solidFill>
                <a:latin typeface="Segoe UI" panose="020B0502040204020203" pitchFamily="34" charset="0"/>
                <a:cs typeface="Segoe UI" panose="020B0502040204020203" pitchFamily="34" charset="0"/>
              </a:rPr>
              <a:t>Morph makes smooth animations and object movements in your presentation. You use two similar slides to perform the animation, but it looks to your audience like the action happens on one slide. </a:t>
            </a:r>
          </a:p>
          <a:p>
            <a:pPr marL="0" indent="0">
              <a:lnSpc>
                <a:spcPts val="1800"/>
              </a:lnSpc>
              <a:spcBef>
                <a:spcPts val="1000"/>
              </a:spcBef>
              <a:spcAft>
                <a:spcPts val="600"/>
              </a:spcAft>
              <a:buNone/>
            </a:pPr>
            <a:r>
              <a:rPr lang="en-US" sz="1200" b="1">
                <a:solidFill>
                  <a:srgbClr val="D24726"/>
                </a:solidFill>
                <a:latin typeface="Segoe UI" panose="020B0502040204020203" pitchFamily="34" charset="0"/>
                <a:cs typeface="Segoe UI" panose="020B0502040204020203" pitchFamily="34" charset="0"/>
              </a:rPr>
              <a:t>Play</a:t>
            </a:r>
            <a:r>
              <a:rPr lang="en-US" sz="1200">
                <a:solidFill>
                  <a:prstClr val="black">
                    <a:lumMod val="75000"/>
                    <a:lumOff val="25000"/>
                  </a:prstClr>
                </a:solidFill>
                <a:latin typeface="Segoe UI" panose="020B0502040204020203" pitchFamily="34" charset="0"/>
                <a:cs typeface="Segoe UI" panose="020B0502040204020203" pitchFamily="34" charset="0"/>
              </a:rPr>
              <a:t> the video on the right to see a quick example.</a:t>
            </a:r>
          </a:p>
          <a:p>
            <a:pPr marL="0" indent="0">
              <a:lnSpc>
                <a:spcPts val="1800"/>
              </a:lnSpc>
              <a:spcBef>
                <a:spcPts val="1000"/>
              </a:spcBef>
              <a:spcAft>
                <a:spcPts val="600"/>
              </a:spcAft>
              <a:buNone/>
            </a:pPr>
            <a:r>
              <a:rPr lang="en-US" sz="1200">
                <a:solidFill>
                  <a:prstClr val="black">
                    <a:lumMod val="75000"/>
                    <a:lumOff val="25000"/>
                  </a:prstClr>
                </a:solidFill>
                <a:latin typeface="Segoe UI" panose="020B0502040204020203" pitchFamily="34" charset="0"/>
                <a:cs typeface="Segoe UI" panose="020B0502040204020203" pitchFamily="34" charset="0"/>
              </a:rPr>
              <a:t>Morph is a subscription-only feature. If you have an Office 365 subscription, you can try it yourself with the steps on the next slide.</a:t>
            </a:r>
          </a:p>
          <a:p>
            <a:pPr marL="0" indent="0">
              <a:lnSpc>
                <a:spcPts val="1800"/>
              </a:lnSpc>
              <a:spcBef>
                <a:spcPts val="1000"/>
              </a:spcBef>
              <a:spcAft>
                <a:spcPts val="600"/>
              </a:spcAft>
              <a:buNone/>
            </a:pPr>
            <a:endParaRPr lang="en-US" sz="1200">
              <a:solidFill>
                <a:prstClr val="black">
                  <a:lumMod val="75000"/>
                  <a:lumOff val="25000"/>
                </a:prstClr>
              </a:solidFill>
              <a:latin typeface="Segoe UI" panose="020B0502040204020203" pitchFamily="34" charset="0"/>
              <a:cs typeface="Segoe UI" panose="020B0502040204020203" pitchFamily="34" charset="0"/>
            </a:endParaRPr>
          </a:p>
        </p:txBody>
      </p:sp>
      <p:pic>
        <p:nvPicPr>
          <p:cNvPr id="7" name="Morph video" descr="Video showing an example of the Morph feature which can be played or paused using the short-key Alt+P">
            <a:hlinkClick r:id="" action="ppaction://media"/>
            <a:extLst>
              <a:ext uri="{FF2B5EF4-FFF2-40B4-BE49-F238E27FC236}">
                <a16:creationId xmlns:a16="http://schemas.microsoft.com/office/drawing/2014/main" id="{9F029C1A-F15A-44BF-996A-1F59B3110D78}"/>
              </a:ext>
            </a:extLst>
          </p:cNvPr>
          <p:cNvPicPr>
            <a:picLocks noGrp="1" noChangeAspect="1"/>
          </p:cNvPicPr>
          <p:nvPr>
            <p:ph sz="quarter" idx="10"/>
            <a:videoFile r:link="rId2"/>
            <p:extLst>
              <p:ext uri="{DAA4B4D4-6D71-4841-9C94-3DE7FCFB9230}">
                <p14:media xmlns:p14="http://schemas.microsoft.com/office/powerpoint/2010/main" r:embed="rId1">
                  <p14:extLst>
                    <p:ext uri="{3AFAAA56-56D3-431D-BCD4-E75A35582382}">
                      <p173:tracksInfo xmlns:p173="http://schemas.microsoft.com/office/powerpoint/2017/3/main" displayLoc="media">
                        <p173:trackLst>
                          <p173:track id="{7D80394A-61EE-4513-90D2-E9A3DA581656}" label="caption" lang="" r:embed="rId4"/>
                        </p173:trackLst>
                      </p173:tracksInfo>
                    </p:ext>
                  </p14:extLst>
                </p14:media>
              </p:ext>
            </p:extLst>
          </p:nvPr>
        </p:nvPicPr>
        <p:blipFill>
          <a:blip r:embed="rId5"/>
          <a:stretch>
            <a:fillRect/>
          </a:stretch>
        </p:blipFill>
        <p:spPr>
          <a:xfrm>
            <a:off x="5418759" y="1540565"/>
            <a:ext cx="6110288" cy="3438525"/>
          </a:xfrm>
        </p:spPr>
      </p:pic>
    </p:spTree>
    <p:extLst>
      <p:ext uri="{BB962C8B-B14F-4D97-AF65-F5344CB8AC3E}">
        <p14:creationId xmlns:p14="http://schemas.microsoft.com/office/powerpoint/2010/main" val="95803687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7"/>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7"/>
                                        </p:tgtEl>
                                      </p:cBhvr>
                                    </p:cmd>
                                  </p:childTnLst>
                                </p:cTn>
                              </p:par>
                            </p:childTnLst>
                          </p:cTn>
                        </p:par>
                      </p:childTnLst>
                    </p:cTn>
                  </p:par>
                </p:childTnLst>
              </p:cTn>
              <p:nextCondLst>
                <p:cond evt="onClick" delay="0">
                  <p:tgtEl>
                    <p:spTgt spid="7"/>
                  </p:tgtEl>
                </p:cond>
              </p:nextCondLst>
            </p:seq>
            <p:video>
              <p:cMediaNode vol="80000">
                <p:cTn id="7" fill="hold" display="0">
                  <p:stCondLst>
                    <p:cond delay="indefinite"/>
                  </p:stCondLst>
                </p:cTn>
                <p:tgtEl>
                  <p:spTgt spid="7"/>
                </p:tgtEl>
              </p:cMediaNode>
            </p:vide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t>Setting up </a:t>
            </a:r>
            <a:r>
              <a:rPr lang="en-US">
                <a:latin typeface="Segoe UI Light" panose="020B0502040204020203" pitchFamily="34" charset="0"/>
                <a:cs typeface="Segoe UI Light" panose="020B0502040204020203" pitchFamily="34" charset="0"/>
              </a:rPr>
              <a:t>Morph</a:t>
            </a:r>
          </a:p>
        </p:txBody>
      </p:sp>
      <p:sp>
        <p:nvSpPr>
          <p:cNvPr id="30" name="Content Placeholder 17"/>
          <p:cNvSpPr txBox="1">
            <a:spLocks/>
          </p:cNvSpPr>
          <p:nvPr/>
        </p:nvSpPr>
        <p:spPr>
          <a:xfrm>
            <a:off x="541609" y="1455491"/>
            <a:ext cx="5110161" cy="471149"/>
          </a:xfrm>
          <a:prstGeom prst="rect">
            <a:avLst/>
          </a:prstGeom>
        </p:spPr>
        <p:txBody>
          <a:bodyPr vert="horz" lIns="91440" tIns="45720" rIns="91440" bIns="45720" rtlCol="0">
            <a:normAutofit/>
          </a:bodyPr>
          <a:lstStyle>
            <a:lvl1pPr marL="2286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1pPr>
            <a:lvl2pPr marL="6858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2pPr>
            <a:lvl3pPr marL="11430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3pPr>
            <a:lvl4pPr marL="16002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4pPr>
            <a:lvl5pPr marL="20574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9pPr>
          </a:lstStyle>
          <a:p>
            <a:pPr marL="0" indent="0">
              <a:spcAft>
                <a:spcPts val="2000"/>
              </a:spcAft>
              <a:buNone/>
            </a:pPr>
            <a:r>
              <a:rPr lang="en-US"/>
              <a:t>Try it yourself with these two simple “planets”:</a:t>
            </a:r>
          </a:p>
        </p:txBody>
      </p:sp>
      <p:grpSp>
        <p:nvGrpSpPr>
          <p:cNvPr id="13" name="Group 12" descr="Small circle with number 1 inside  indicating step 1"/>
          <p:cNvGrpSpPr/>
          <p:nvPr/>
        </p:nvGrpSpPr>
        <p:grpSpPr bwMode="blackWhite">
          <a:xfrm>
            <a:off x="558723" y="1917997"/>
            <a:ext cx="558179" cy="409838"/>
            <a:chOff x="6953426" y="711274"/>
            <a:chExt cx="558179" cy="409838"/>
          </a:xfrm>
        </p:grpSpPr>
        <p:sp>
          <p:nvSpPr>
            <p:cNvPr id="14" name="Oval 13" descr="Small circle"/>
            <p:cNvSpPr/>
            <p:nvPr/>
          </p:nvSpPr>
          <p:spPr bwMode="blackWhite">
            <a:xfrm>
              <a:off x="7025069" y="711274"/>
              <a:ext cx="409838" cy="409838"/>
            </a:xfrm>
            <a:prstGeom prst="ellipse">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descr="Number 1"/>
            <p:cNvSpPr txBox="1">
              <a:spLocks noChangeAspect="1"/>
            </p:cNvSpPr>
            <p:nvPr/>
          </p:nvSpPr>
          <p:spPr bwMode="blackWhite">
            <a:xfrm>
              <a:off x="6953426" y="727564"/>
              <a:ext cx="558179" cy="369332"/>
            </a:xfrm>
            <a:prstGeom prst="rect">
              <a:avLst/>
            </a:prstGeom>
            <a:noFill/>
          </p:spPr>
          <p:txBody>
            <a:bodyPr wrap="square" rtlCol="0">
              <a:spAutoFit/>
            </a:bodyPr>
            <a:lstStyle/>
            <a:p>
              <a:pPr algn="ctr"/>
              <a:r>
                <a:rPr lang="en-US">
                  <a:solidFill>
                    <a:schemeClr val="bg1"/>
                  </a:solidFill>
                  <a:latin typeface="Segoe UI Semibold" panose="020B0702040204020203" pitchFamily="34" charset="0"/>
                  <a:cs typeface="Segoe UI Semibold" panose="020B0702040204020203" pitchFamily="34" charset="0"/>
                </a:rPr>
                <a:t>1</a:t>
              </a:r>
            </a:p>
          </p:txBody>
        </p:sp>
      </p:grpSp>
      <p:sp>
        <p:nvSpPr>
          <p:cNvPr id="16" name="Content Placeholder 17"/>
          <p:cNvSpPr txBox="1">
            <a:spLocks/>
          </p:cNvSpPr>
          <p:nvPr/>
        </p:nvSpPr>
        <p:spPr>
          <a:xfrm>
            <a:off x="1066040" y="1958189"/>
            <a:ext cx="2486328" cy="913994"/>
          </a:xfrm>
          <a:prstGeom prst="rect">
            <a:avLst/>
          </a:prstGeom>
        </p:spPr>
        <p:txBody>
          <a:bodyPr vert="horz" lIns="91440" tIns="45720" rIns="91440" bIns="45720" rtlCol="0">
            <a:normAutofit/>
          </a:bodyPr>
          <a:lstStyle>
            <a:lvl1pPr marL="2286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1pPr>
            <a:lvl2pPr marL="6858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2pPr>
            <a:lvl3pPr marL="11430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3pPr>
            <a:lvl4pPr marL="16002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4pPr>
            <a:lvl5pPr marL="20574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9pPr>
          </a:lstStyle>
          <a:p>
            <a:pPr marL="0" indent="0">
              <a:spcAft>
                <a:spcPts val="2000"/>
              </a:spcAft>
              <a:buNone/>
            </a:pPr>
            <a:r>
              <a:rPr lang="en-US">
                <a:solidFill>
                  <a:prstClr val="black">
                    <a:lumMod val="75000"/>
                    <a:lumOff val="25000"/>
                  </a:prstClr>
                </a:solidFill>
                <a:latin typeface="Segoe UI" panose="020B0502040204020203" pitchFamily="34" charset="0"/>
                <a:cs typeface="Segoe UI" panose="020B0502040204020203" pitchFamily="34" charset="0"/>
              </a:rPr>
              <a:t>Duplicate this slide: Right-click the slide thumbnail and select</a:t>
            </a:r>
            <a:r>
              <a:rPr lang="en-US">
                <a:solidFill>
                  <a:prstClr val="black">
                    <a:lumMod val="75000"/>
                    <a:lumOff val="25000"/>
                  </a:prstClr>
                </a:solidFill>
                <a:cs typeface="Segoe UI"/>
              </a:rPr>
              <a:t> </a:t>
            </a:r>
            <a:r>
              <a:rPr lang="en-US">
                <a:solidFill>
                  <a:srgbClr val="D24726"/>
                </a:solidFill>
                <a:latin typeface="Segoe UI Semibold" panose="020B0702040204020203" pitchFamily="34" charset="0"/>
                <a:cs typeface="Segoe UI Semibold" panose="020B0702040204020203" pitchFamily="34" charset="0"/>
              </a:rPr>
              <a:t>Duplicate Slide</a:t>
            </a:r>
            <a:r>
              <a:rPr lang="en-US">
                <a:solidFill>
                  <a:prstClr val="black">
                    <a:lumMod val="75000"/>
                    <a:lumOff val="25000"/>
                  </a:prstClr>
                </a:solidFill>
                <a:latin typeface="Segoe UI" panose="020B0502040204020203" pitchFamily="34" charset="0"/>
                <a:cs typeface="Segoe UI" panose="020B0502040204020203" pitchFamily="34" charset="0"/>
              </a:rPr>
              <a:t>.</a:t>
            </a:r>
          </a:p>
        </p:txBody>
      </p:sp>
      <p:grpSp>
        <p:nvGrpSpPr>
          <p:cNvPr id="18" name="Group 17" descr="Small circle with number 2 inside  indicating step 2"/>
          <p:cNvGrpSpPr/>
          <p:nvPr/>
        </p:nvGrpSpPr>
        <p:grpSpPr bwMode="blackWhite">
          <a:xfrm>
            <a:off x="558723" y="2896735"/>
            <a:ext cx="558179" cy="409838"/>
            <a:chOff x="6953426" y="711274"/>
            <a:chExt cx="558179" cy="409838"/>
          </a:xfrm>
        </p:grpSpPr>
        <p:sp>
          <p:nvSpPr>
            <p:cNvPr id="23" name="Oval 22" descr="Small circle"/>
            <p:cNvSpPr/>
            <p:nvPr/>
          </p:nvSpPr>
          <p:spPr bwMode="blackWhite">
            <a:xfrm>
              <a:off x="7025069" y="711274"/>
              <a:ext cx="409838" cy="409838"/>
            </a:xfrm>
            <a:prstGeom prst="ellipse">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TextBox 23" descr="Number 2"/>
            <p:cNvSpPr txBox="1">
              <a:spLocks noChangeAspect="1"/>
            </p:cNvSpPr>
            <p:nvPr/>
          </p:nvSpPr>
          <p:spPr bwMode="blackWhite">
            <a:xfrm>
              <a:off x="6953426" y="727564"/>
              <a:ext cx="558179" cy="369332"/>
            </a:xfrm>
            <a:prstGeom prst="rect">
              <a:avLst/>
            </a:prstGeom>
            <a:noFill/>
          </p:spPr>
          <p:txBody>
            <a:bodyPr wrap="square" rtlCol="0">
              <a:spAutoFit/>
            </a:bodyPr>
            <a:lstStyle/>
            <a:p>
              <a:pPr algn="ctr"/>
              <a:r>
                <a:rPr lang="en-US">
                  <a:solidFill>
                    <a:schemeClr val="bg1"/>
                  </a:solidFill>
                  <a:latin typeface="Segoe UI Semibold" panose="020B0702040204020203" pitchFamily="34" charset="0"/>
                  <a:cs typeface="Segoe UI Semibold" panose="020B0702040204020203" pitchFamily="34" charset="0"/>
                </a:rPr>
                <a:t>2</a:t>
              </a:r>
            </a:p>
          </p:txBody>
        </p:sp>
      </p:grpSp>
      <p:sp>
        <p:nvSpPr>
          <p:cNvPr id="25" name="Content Placeholder 17"/>
          <p:cNvSpPr txBox="1">
            <a:spLocks/>
          </p:cNvSpPr>
          <p:nvPr/>
        </p:nvSpPr>
        <p:spPr>
          <a:xfrm>
            <a:off x="1066038" y="2936927"/>
            <a:ext cx="2651153" cy="1456101"/>
          </a:xfrm>
          <a:prstGeom prst="rect">
            <a:avLst/>
          </a:prstGeom>
        </p:spPr>
        <p:txBody>
          <a:bodyPr vert="horz" lIns="91440" tIns="45720" rIns="91440" bIns="45720" rtlCol="0">
            <a:normAutofit/>
          </a:bodyPr>
          <a:lstStyle>
            <a:lvl1pPr marL="2286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1pPr>
            <a:lvl2pPr marL="6858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2pPr>
            <a:lvl3pPr marL="11430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3pPr>
            <a:lvl4pPr marL="16002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4pPr>
            <a:lvl5pPr marL="20574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9pPr>
          </a:lstStyle>
          <a:p>
            <a:pPr marL="0" indent="0">
              <a:spcAft>
                <a:spcPts val="2000"/>
              </a:spcAft>
              <a:buNone/>
            </a:pPr>
            <a:r>
              <a:rPr lang="en-US">
                <a:solidFill>
                  <a:prstClr val="black">
                    <a:lumMod val="75000"/>
                    <a:lumOff val="25000"/>
                  </a:prstClr>
                </a:solidFill>
                <a:latin typeface="Segoe UI" panose="020B0502040204020203" pitchFamily="34" charset="0"/>
                <a:cs typeface="Segoe UI" panose="020B0502040204020203" pitchFamily="34" charset="0"/>
              </a:rPr>
              <a:t>In the second of these two identical slides, change the shapes on the right in some way (move, resize, change color), then go to </a:t>
            </a:r>
            <a:r>
              <a:rPr lang="en-US">
                <a:solidFill>
                  <a:srgbClr val="D24726"/>
                </a:solidFill>
                <a:latin typeface="Segoe UI Semibold" panose="020B0702040204020203" pitchFamily="34" charset="0"/>
                <a:cs typeface="Segoe UI Semibold" panose="020B0702040204020203" pitchFamily="34" charset="0"/>
              </a:rPr>
              <a:t>Transitions</a:t>
            </a:r>
            <a:r>
              <a:rPr lang="en-US">
                <a:solidFill>
                  <a:prstClr val="black">
                    <a:lumMod val="75000"/>
                    <a:lumOff val="25000"/>
                  </a:prstClr>
                </a:solidFill>
                <a:cs typeface="Segoe UI"/>
              </a:rPr>
              <a:t> &gt; </a:t>
            </a:r>
            <a:r>
              <a:rPr lang="en-US">
                <a:solidFill>
                  <a:srgbClr val="D24726"/>
                </a:solidFill>
                <a:latin typeface="Segoe UI Semibold" panose="020B0702040204020203" pitchFamily="34" charset="0"/>
                <a:cs typeface="Segoe UI Semibold" panose="020B0702040204020203" pitchFamily="34" charset="0"/>
              </a:rPr>
              <a:t>Morph</a:t>
            </a:r>
            <a:r>
              <a:rPr lang="en-US">
                <a:solidFill>
                  <a:prstClr val="black">
                    <a:lumMod val="75000"/>
                    <a:lumOff val="25000"/>
                  </a:prstClr>
                </a:solidFill>
                <a:latin typeface="Segoe UI" panose="020B0502040204020203" pitchFamily="34" charset="0"/>
                <a:cs typeface="Segoe UI" panose="020B0502040204020203" pitchFamily="34" charset="0"/>
              </a:rPr>
              <a:t>.</a:t>
            </a:r>
          </a:p>
        </p:txBody>
      </p:sp>
      <p:grpSp>
        <p:nvGrpSpPr>
          <p:cNvPr id="26" name="Group 25" descr="Small circle with number 3 inside  indicating step 3"/>
          <p:cNvGrpSpPr/>
          <p:nvPr/>
        </p:nvGrpSpPr>
        <p:grpSpPr bwMode="blackWhite">
          <a:xfrm>
            <a:off x="557319" y="4344232"/>
            <a:ext cx="558179" cy="409838"/>
            <a:chOff x="6953426" y="711274"/>
            <a:chExt cx="558179" cy="409838"/>
          </a:xfrm>
        </p:grpSpPr>
        <p:sp>
          <p:nvSpPr>
            <p:cNvPr id="27" name="Oval 26" descr="Small circle"/>
            <p:cNvSpPr/>
            <p:nvPr/>
          </p:nvSpPr>
          <p:spPr bwMode="blackWhite">
            <a:xfrm>
              <a:off x="7025069" y="711274"/>
              <a:ext cx="409838" cy="409838"/>
            </a:xfrm>
            <a:prstGeom prst="ellipse">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TextBox 27" descr="Number 3"/>
            <p:cNvSpPr txBox="1">
              <a:spLocks noChangeAspect="1"/>
            </p:cNvSpPr>
            <p:nvPr/>
          </p:nvSpPr>
          <p:spPr bwMode="blackWhite">
            <a:xfrm>
              <a:off x="6953426" y="727564"/>
              <a:ext cx="558179" cy="369332"/>
            </a:xfrm>
            <a:prstGeom prst="rect">
              <a:avLst/>
            </a:prstGeom>
            <a:noFill/>
          </p:spPr>
          <p:txBody>
            <a:bodyPr wrap="square" rtlCol="0">
              <a:spAutoFit/>
            </a:bodyPr>
            <a:lstStyle/>
            <a:p>
              <a:pPr algn="ctr"/>
              <a:r>
                <a:rPr lang="en-US">
                  <a:solidFill>
                    <a:schemeClr val="bg1"/>
                  </a:solidFill>
                  <a:latin typeface="Segoe UI Semibold" panose="020B0702040204020203" pitchFamily="34" charset="0"/>
                  <a:cs typeface="Segoe UI Semibold" panose="020B0702040204020203" pitchFamily="34" charset="0"/>
                </a:rPr>
                <a:t>3</a:t>
              </a:r>
            </a:p>
          </p:txBody>
        </p:sp>
      </p:grpSp>
      <p:sp>
        <p:nvSpPr>
          <p:cNvPr id="29" name="Content Placeholder 17"/>
          <p:cNvSpPr txBox="1">
            <a:spLocks/>
          </p:cNvSpPr>
          <p:nvPr/>
        </p:nvSpPr>
        <p:spPr>
          <a:xfrm>
            <a:off x="1076799" y="4360521"/>
            <a:ext cx="2784602" cy="1110671"/>
          </a:xfrm>
          <a:prstGeom prst="rect">
            <a:avLst/>
          </a:prstGeom>
        </p:spPr>
        <p:txBody>
          <a:bodyPr vert="horz" lIns="91440" tIns="45720" rIns="91440" bIns="45720" rtlCol="0">
            <a:normAutofit/>
          </a:bodyPr>
          <a:lstStyle>
            <a:lvl1pPr marL="2286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1pPr>
            <a:lvl2pPr marL="6858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2pPr>
            <a:lvl3pPr marL="11430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3pPr>
            <a:lvl4pPr marL="16002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4pPr>
            <a:lvl5pPr marL="20574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9pPr>
          </a:lstStyle>
          <a:p>
            <a:pPr marL="0" indent="0">
              <a:spcAft>
                <a:spcPts val="2000"/>
              </a:spcAft>
              <a:buNone/>
            </a:pPr>
            <a:r>
              <a:rPr lang="en-US">
                <a:solidFill>
                  <a:prstClr val="black">
                    <a:lumMod val="75000"/>
                    <a:lumOff val="25000"/>
                  </a:prstClr>
                </a:solidFill>
                <a:latin typeface="Segoe UI" panose="020B0502040204020203" pitchFamily="34" charset="0"/>
                <a:cs typeface="Segoe UI" panose="020B0502040204020203" pitchFamily="34" charset="0"/>
              </a:rPr>
              <a:t>Return to the first of the two slides and press</a:t>
            </a:r>
            <a:r>
              <a:rPr lang="en-US">
                <a:solidFill>
                  <a:prstClr val="black">
                    <a:lumMod val="75000"/>
                    <a:lumOff val="25000"/>
                  </a:prstClr>
                </a:solidFill>
              </a:rPr>
              <a:t> </a:t>
            </a:r>
            <a:r>
              <a:rPr lang="en-US">
                <a:solidFill>
                  <a:srgbClr val="D24726"/>
                </a:solidFill>
                <a:latin typeface="Segoe UI Semibold" panose="020B0702040204020203" pitchFamily="34" charset="0"/>
                <a:cs typeface="Segoe UI Semibold" panose="020B0702040204020203" pitchFamily="34" charset="0"/>
              </a:rPr>
              <a:t>Slide Show </a:t>
            </a:r>
            <a:r>
              <a:rPr lang="en-US">
                <a:solidFill>
                  <a:prstClr val="black">
                    <a:lumMod val="75000"/>
                    <a:lumOff val="25000"/>
                  </a:prstClr>
                </a:solidFill>
                <a:latin typeface="Segoe UI" panose="020B0502040204020203" pitchFamily="34" charset="0"/>
                <a:cs typeface="Segoe UI" panose="020B0502040204020203" pitchFamily="34" charset="0"/>
              </a:rPr>
              <a:t>button and then select</a:t>
            </a:r>
            <a:r>
              <a:rPr lang="en-US">
                <a:solidFill>
                  <a:prstClr val="black">
                    <a:lumMod val="75000"/>
                    <a:lumOff val="25000"/>
                  </a:prstClr>
                </a:solidFill>
              </a:rPr>
              <a:t> </a:t>
            </a:r>
            <a:r>
              <a:rPr lang="en-US">
                <a:solidFill>
                  <a:srgbClr val="D24726"/>
                </a:solidFill>
                <a:latin typeface="Segoe UI Semibold" panose="020B0702040204020203" pitchFamily="34" charset="0"/>
                <a:cs typeface="Segoe UI Semibold" panose="020B0702040204020203" pitchFamily="34" charset="0"/>
              </a:rPr>
              <a:t>Play</a:t>
            </a:r>
            <a:r>
              <a:rPr lang="en-US">
                <a:solidFill>
                  <a:prstClr val="black">
                    <a:lumMod val="75000"/>
                    <a:lumOff val="25000"/>
                  </a:prstClr>
                </a:solidFill>
              </a:rPr>
              <a:t> </a:t>
            </a:r>
            <a:r>
              <a:rPr lang="en-US">
                <a:solidFill>
                  <a:prstClr val="black">
                    <a:lumMod val="75000"/>
                    <a:lumOff val="25000"/>
                  </a:prstClr>
                </a:solidFill>
                <a:latin typeface="Segoe UI" panose="020B0502040204020203" pitchFamily="34" charset="0"/>
                <a:cs typeface="Segoe UI" panose="020B0502040204020203" pitchFamily="34" charset="0"/>
              </a:rPr>
              <a:t>to see your circle morph!</a:t>
            </a:r>
          </a:p>
        </p:txBody>
      </p:sp>
      <p:sp>
        <p:nvSpPr>
          <p:cNvPr id="17" name="Content Placeholder 17"/>
          <p:cNvSpPr txBox="1">
            <a:spLocks/>
          </p:cNvSpPr>
          <p:nvPr/>
        </p:nvSpPr>
        <p:spPr>
          <a:xfrm>
            <a:off x="628962" y="5832234"/>
            <a:ext cx="3449878" cy="692907"/>
          </a:xfrm>
          <a:prstGeom prst="rect">
            <a:avLst/>
          </a:prstGeom>
        </p:spPr>
        <p:txBody>
          <a:bodyPr vert="horz" lIns="91440" tIns="45720" rIns="91440" bIns="45720" rtlCol="0">
            <a:normAutofit/>
          </a:bodyPr>
          <a:lstStyle>
            <a:lvl1pPr marL="2286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1pPr>
            <a:lvl2pPr marL="6858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2pPr>
            <a:lvl3pPr marL="11430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3pPr>
            <a:lvl4pPr marL="16002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4pPr>
            <a:lvl5pPr marL="20574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9pPr>
          </a:lstStyle>
          <a:p>
            <a:pPr marL="0" indent="0">
              <a:spcAft>
                <a:spcPts val="2000"/>
              </a:spcAft>
              <a:buNone/>
            </a:pPr>
            <a:r>
              <a:rPr lang="en-US">
                <a:solidFill>
                  <a:srgbClr val="D24726"/>
                </a:solidFill>
                <a:latin typeface="Segoe UI Semibold" panose="020B0702040204020203" pitchFamily="34" charset="0"/>
                <a:cs typeface="Segoe UI Semibold" panose="020B0702040204020203" pitchFamily="34" charset="0"/>
              </a:rPr>
              <a:t>Hint: </a:t>
            </a:r>
            <a:r>
              <a:rPr lang="en-US">
                <a:solidFill>
                  <a:srgbClr val="404040"/>
                </a:solidFill>
                <a:latin typeface="Segoe UI Semibold" panose="020B0702040204020203" pitchFamily="34" charset="0"/>
                <a:cs typeface="Segoe UI Semibold" panose="020B0702040204020203" pitchFamily="34" charset="0"/>
              </a:rPr>
              <a:t>Effect Options </a:t>
            </a:r>
            <a:r>
              <a:rPr lang="en-US">
                <a:solidFill>
                  <a:prstClr val="black">
                    <a:lumMod val="75000"/>
                    <a:lumOff val="25000"/>
                  </a:prstClr>
                </a:solidFill>
                <a:latin typeface="Segoe UI" panose="020B0502040204020203" pitchFamily="34" charset="0"/>
                <a:cs typeface="Segoe UI" panose="020B0502040204020203" pitchFamily="34" charset="0"/>
              </a:rPr>
              <a:t>gives you even more options for</a:t>
            </a:r>
            <a:r>
              <a:rPr lang="en-US">
                <a:solidFill>
                  <a:prstClr val="black">
                    <a:lumMod val="75000"/>
                    <a:lumOff val="25000"/>
                  </a:prstClr>
                </a:solidFill>
              </a:rPr>
              <a:t> </a:t>
            </a:r>
            <a:r>
              <a:rPr lang="en-US">
                <a:solidFill>
                  <a:prstClr val="black">
                    <a:lumMod val="75000"/>
                    <a:lumOff val="25000"/>
                  </a:prstClr>
                </a:solidFill>
                <a:latin typeface="Segoe UI Semibold" panose="020B0702040204020203" pitchFamily="34" charset="0"/>
                <a:cs typeface="Segoe UI Semibold" panose="020B0702040204020203" pitchFamily="34" charset="0"/>
              </a:rPr>
              <a:t>Morph</a:t>
            </a:r>
            <a:r>
              <a:rPr lang="en-US">
                <a:solidFill>
                  <a:prstClr val="black">
                    <a:lumMod val="75000"/>
                    <a:lumOff val="25000"/>
                  </a:prstClr>
                </a:solidFill>
              </a:rPr>
              <a:t>.</a:t>
            </a:r>
          </a:p>
        </p:txBody>
      </p:sp>
      <p:pic>
        <p:nvPicPr>
          <p:cNvPr id="2" name="Picture 1" descr="Slide thumbnail context menu showing the Duplicate Slide optio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045391" y="1455491"/>
            <a:ext cx="1402148" cy="1803887"/>
          </a:xfrm>
          <a:prstGeom prst="rect">
            <a:avLst/>
          </a:prstGeom>
        </p:spPr>
      </p:pic>
      <p:pic>
        <p:nvPicPr>
          <p:cNvPr id="6" name="Picture 5" descr="Transition tab showing morph transitio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683896" y="3159609"/>
            <a:ext cx="2468760" cy="1185923"/>
          </a:xfrm>
          <a:prstGeom prst="rect">
            <a:avLst/>
          </a:prstGeom>
        </p:spPr>
      </p:pic>
      <p:pic>
        <p:nvPicPr>
          <p:cNvPr id="5" name="Picture 4" descr="Slide Show butto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837079" y="4344232"/>
            <a:ext cx="2134319" cy="887084"/>
          </a:xfrm>
          <a:prstGeom prst="rect">
            <a:avLst/>
          </a:prstGeom>
        </p:spPr>
      </p:pic>
      <p:cxnSp>
        <p:nvCxnSpPr>
          <p:cNvPr id="20" name="Straight Connector 19">
            <a:extLst>
              <a:ext uri="{C183D7F6-B498-43B3-948B-1728B52AA6E4}">
                <adec:decorative xmlns:adec="http://schemas.microsoft.com/office/drawing/2017/decorative" val="1"/>
              </a:ext>
            </a:extLst>
          </p:cNvPr>
          <p:cNvCxnSpPr/>
          <p:nvPr/>
        </p:nvCxnSpPr>
        <p:spPr>
          <a:xfrm>
            <a:off x="6296866" y="1472431"/>
            <a:ext cx="0" cy="4892634"/>
          </a:xfrm>
          <a:prstGeom prst="line">
            <a:avLst/>
          </a:prstGeom>
          <a:ln w="9525">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sp>
        <p:nvSpPr>
          <p:cNvPr id="10" name="Oval 9" descr="Large, blue circle with a small light blue circle inside"/>
          <p:cNvSpPr/>
          <p:nvPr/>
        </p:nvSpPr>
        <p:spPr>
          <a:xfrm>
            <a:off x="7236525" y="1944862"/>
            <a:ext cx="3827244" cy="3743233"/>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11" name="Oval 10" descr="Small light blue circle inside a large dark blue circle"/>
          <p:cNvSpPr/>
          <p:nvPr/>
        </p:nvSpPr>
        <p:spPr bwMode="ltGray">
          <a:xfrm>
            <a:off x="8086223" y="2796642"/>
            <a:ext cx="2148929" cy="2101759"/>
          </a:xfrm>
          <a:prstGeom prst="ellipse">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Tree>
    <p:extLst>
      <p:ext uri="{BB962C8B-B14F-4D97-AF65-F5344CB8AC3E}">
        <p14:creationId xmlns:p14="http://schemas.microsoft.com/office/powerpoint/2010/main" val="259683360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lvl="0"/>
            <a:r>
              <a:rPr lang="en-US">
                <a:latin typeface="Segoe UI Light" panose="020B0502040204020203" pitchFamily="34" charset="0"/>
                <a:cs typeface="Segoe UI Light" panose="020B0502040204020203" pitchFamily="34" charset="0"/>
              </a:rPr>
              <a:t>Working together in real time</a:t>
            </a:r>
          </a:p>
        </p:txBody>
      </p:sp>
      <p:sp>
        <p:nvSpPr>
          <p:cNvPr id="5" name="Content Placeholder 4"/>
          <p:cNvSpPr>
            <a:spLocks noGrp="1"/>
          </p:cNvSpPr>
          <p:nvPr>
            <p:ph sz="half" idx="4294967295"/>
          </p:nvPr>
        </p:nvSpPr>
        <p:spPr>
          <a:xfrm>
            <a:off x="541611" y="1431010"/>
            <a:ext cx="4413626" cy="3978275"/>
          </a:xfrm>
        </p:spPr>
        <p:txBody>
          <a:bodyPr vert="horz" lIns="91440" tIns="45720" rIns="91440" bIns="45720" rtlCol="0">
            <a:normAutofit/>
          </a:bodyPr>
          <a:lstStyle/>
          <a:p>
            <a:pPr marL="0" indent="0">
              <a:lnSpc>
                <a:spcPts val="1800"/>
              </a:lnSpc>
              <a:spcBef>
                <a:spcPts val="1000"/>
              </a:spcBef>
              <a:spcAft>
                <a:spcPts val="2000"/>
              </a:spcAft>
              <a:buNone/>
            </a:pPr>
            <a:r>
              <a:rPr lang="en-US" sz="1200">
                <a:solidFill>
                  <a:prstClr val="black">
                    <a:lumMod val="75000"/>
                    <a:lumOff val="25000"/>
                  </a:prstClr>
                </a:solidFill>
                <a:latin typeface="Segoe UI" panose="020B0502040204020203" pitchFamily="34" charset="0"/>
                <a:cs typeface="Segoe UI" panose="020B0502040204020203" pitchFamily="34" charset="0"/>
              </a:rPr>
              <a:t>When you share your presentation with others, you’ll see them working with you at the same time. </a:t>
            </a:r>
            <a:br>
              <a:rPr lang="en-US" sz="1200">
                <a:solidFill>
                  <a:prstClr val="black">
                    <a:lumMod val="75000"/>
                    <a:lumOff val="25000"/>
                  </a:prstClr>
                </a:solidFill>
                <a:latin typeface="Segoe UI" panose="020B0502040204020203" pitchFamily="34" charset="0"/>
                <a:cs typeface="Segoe UI" panose="020B0502040204020203" pitchFamily="34" charset="0"/>
              </a:rPr>
            </a:br>
            <a:br>
              <a:rPr lang="en-US" sz="1200">
                <a:solidFill>
                  <a:prstClr val="black">
                    <a:lumMod val="75000"/>
                    <a:lumOff val="25000"/>
                  </a:prstClr>
                </a:solidFill>
                <a:latin typeface="Segoe UI" panose="020B0502040204020203" pitchFamily="34" charset="0"/>
                <a:cs typeface="Segoe UI" panose="020B0502040204020203" pitchFamily="34" charset="0"/>
              </a:rPr>
            </a:br>
            <a:r>
              <a:rPr lang="en-US" sz="1200">
                <a:solidFill>
                  <a:prstClr val="black">
                    <a:lumMod val="75000"/>
                    <a:lumOff val="25000"/>
                  </a:prstClr>
                </a:solidFill>
                <a:latin typeface="Segoe UI" panose="020B0502040204020203" pitchFamily="34" charset="0"/>
                <a:cs typeface="Segoe UI" panose="020B0502040204020203" pitchFamily="34" charset="0"/>
              </a:rPr>
              <a:t>How it works:</a:t>
            </a:r>
          </a:p>
        </p:txBody>
      </p:sp>
      <p:pic>
        <p:nvPicPr>
          <p:cNvPr id="11" name="Picture 10" descr="Share icon showing number of people  working on the presentation "/>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1984" y="2425111"/>
            <a:ext cx="3262550" cy="1475660"/>
          </a:xfrm>
          <a:prstGeom prst="rect">
            <a:avLst/>
          </a:prstGeom>
        </p:spPr>
      </p:pic>
      <p:grpSp>
        <p:nvGrpSpPr>
          <p:cNvPr id="33" name="Group 32" descr="Small circle with number 1 inside indicating step 1"/>
          <p:cNvGrpSpPr/>
          <p:nvPr/>
        </p:nvGrpSpPr>
        <p:grpSpPr bwMode="blackWhite">
          <a:xfrm>
            <a:off x="558723" y="4531632"/>
            <a:ext cx="558179" cy="409838"/>
            <a:chOff x="6953426" y="711274"/>
            <a:chExt cx="558179" cy="409838"/>
          </a:xfrm>
        </p:grpSpPr>
        <p:sp>
          <p:nvSpPr>
            <p:cNvPr id="34" name="Oval 33" descr="Small circle"/>
            <p:cNvSpPr/>
            <p:nvPr/>
          </p:nvSpPr>
          <p:spPr bwMode="blackWhite">
            <a:xfrm>
              <a:off x="7025069" y="711274"/>
              <a:ext cx="409838" cy="409838"/>
            </a:xfrm>
            <a:prstGeom prst="ellipse">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TextBox 34" descr="Number 1"/>
            <p:cNvSpPr txBox="1"/>
            <p:nvPr/>
          </p:nvSpPr>
          <p:spPr bwMode="blackWhite">
            <a:xfrm>
              <a:off x="6953426" y="727564"/>
              <a:ext cx="558179" cy="369332"/>
            </a:xfrm>
            <a:prstGeom prst="rect">
              <a:avLst/>
            </a:prstGeom>
            <a:noFill/>
          </p:spPr>
          <p:txBody>
            <a:bodyPr wrap="square" rtlCol="0">
              <a:spAutoFit/>
            </a:bodyPr>
            <a:lstStyle/>
            <a:p>
              <a:pPr algn="ctr"/>
              <a:r>
                <a:rPr lang="en-US">
                  <a:solidFill>
                    <a:schemeClr val="bg1"/>
                  </a:solidFill>
                  <a:latin typeface="Segoe UI Semibold" panose="020B0702040204020203" pitchFamily="34" charset="0"/>
                  <a:cs typeface="Segoe UI Semibold" panose="020B0702040204020203" pitchFamily="34" charset="0"/>
                </a:rPr>
                <a:t>1</a:t>
              </a:r>
            </a:p>
          </p:txBody>
        </p:sp>
      </p:grpSp>
      <p:sp>
        <p:nvSpPr>
          <p:cNvPr id="42" name="Content Placeholder 17"/>
          <p:cNvSpPr txBox="1">
            <a:spLocks/>
          </p:cNvSpPr>
          <p:nvPr/>
        </p:nvSpPr>
        <p:spPr>
          <a:xfrm>
            <a:off x="1066039" y="4571824"/>
            <a:ext cx="2696774" cy="992581"/>
          </a:xfrm>
          <a:prstGeom prst="rect">
            <a:avLst/>
          </a:prstGeom>
        </p:spPr>
        <p:txBody>
          <a:bodyPr vert="horz" lIns="91440" tIns="45720" rIns="91440" bIns="45720" rtlCol="0">
            <a:noAutofit/>
          </a:bodyPr>
          <a:lstStyle>
            <a:lvl1pPr marL="2286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1pPr>
            <a:lvl2pPr marL="6858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2pPr>
            <a:lvl3pPr marL="11430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3pPr>
            <a:lvl4pPr marL="16002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4pPr>
            <a:lvl5pPr marL="20574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9pPr>
          </a:lstStyle>
          <a:p>
            <a:pPr marL="0" indent="0">
              <a:spcAft>
                <a:spcPts val="2000"/>
              </a:spcAft>
              <a:buNone/>
            </a:pPr>
            <a:r>
              <a:rPr lang="en-US">
                <a:solidFill>
                  <a:prstClr val="black">
                    <a:lumMod val="75000"/>
                    <a:lumOff val="25000"/>
                  </a:prstClr>
                </a:solidFill>
                <a:latin typeface="Segoe UI" panose="020B0502040204020203" pitchFamily="34" charset="0"/>
                <a:cs typeface="Segoe UI" panose="020B0502040204020203" pitchFamily="34" charset="0"/>
              </a:rPr>
              <a:t>Select </a:t>
            </a:r>
            <a:r>
              <a:rPr lang="en-US">
                <a:solidFill>
                  <a:srgbClr val="D24726"/>
                </a:solidFill>
                <a:latin typeface="Segoe UI" panose="020B0502040204020203" pitchFamily="34" charset="0"/>
                <a:cs typeface="Segoe UI" panose="020B0502040204020203" pitchFamily="34" charset="0"/>
              </a:rPr>
              <a:t>Share</a:t>
            </a:r>
            <a:r>
              <a:rPr lang="en-US">
                <a:solidFill>
                  <a:prstClr val="black">
                    <a:lumMod val="75000"/>
                    <a:lumOff val="25000"/>
                  </a:prstClr>
                </a:solidFill>
                <a:latin typeface="Segoe UI" panose="020B0502040204020203" pitchFamily="34" charset="0"/>
                <a:cs typeface="Segoe UI" panose="020B0502040204020203" pitchFamily="34" charset="0"/>
              </a:rPr>
              <a:t> from above the ribbon, or by using short-key </a:t>
            </a:r>
            <a:r>
              <a:rPr lang="en-US">
                <a:solidFill>
                  <a:srgbClr val="D24726"/>
                </a:solidFill>
                <a:latin typeface="Segoe UI" panose="020B0502040204020203" pitchFamily="34" charset="0"/>
                <a:cs typeface="Segoe UI" panose="020B0502040204020203" pitchFamily="34" charset="0"/>
              </a:rPr>
              <a:t>Alt-ZS</a:t>
            </a:r>
            <a:r>
              <a:rPr lang="en-US">
                <a:solidFill>
                  <a:prstClr val="black">
                    <a:lumMod val="75000"/>
                    <a:lumOff val="25000"/>
                  </a:prstClr>
                </a:solidFill>
                <a:latin typeface="Segoe UI" panose="020B0502040204020203" pitchFamily="34" charset="0"/>
                <a:cs typeface="Segoe UI" panose="020B0502040204020203" pitchFamily="34" charset="0"/>
              </a:rPr>
              <a:t>, to invite people to work with you (You can save to the cloud at this point.)</a:t>
            </a:r>
          </a:p>
        </p:txBody>
      </p:sp>
      <p:pic>
        <p:nvPicPr>
          <p:cNvPr id="9" name="Picture 8" descr="Marker showing who is working on a slide"/>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861352" y="2434307"/>
            <a:ext cx="3841692" cy="2512928"/>
          </a:xfrm>
          <a:prstGeom prst="rect">
            <a:avLst/>
          </a:prstGeom>
        </p:spPr>
      </p:pic>
      <p:grpSp>
        <p:nvGrpSpPr>
          <p:cNvPr id="36" name="Group 35" descr="Small circle with number 2 inside indicating step 2"/>
          <p:cNvGrpSpPr/>
          <p:nvPr/>
        </p:nvGrpSpPr>
        <p:grpSpPr bwMode="blackWhite">
          <a:xfrm>
            <a:off x="4249102" y="4531632"/>
            <a:ext cx="558179" cy="409838"/>
            <a:chOff x="6953426" y="711274"/>
            <a:chExt cx="558179" cy="409838"/>
          </a:xfrm>
        </p:grpSpPr>
        <p:sp>
          <p:nvSpPr>
            <p:cNvPr id="37" name="Oval 36" descr="Small circle"/>
            <p:cNvSpPr/>
            <p:nvPr/>
          </p:nvSpPr>
          <p:spPr bwMode="blackWhite">
            <a:xfrm>
              <a:off x="7025069" y="711274"/>
              <a:ext cx="409838" cy="409838"/>
            </a:xfrm>
            <a:prstGeom prst="ellipse">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TextBox 37" descr="Number 2"/>
            <p:cNvSpPr txBox="1"/>
            <p:nvPr/>
          </p:nvSpPr>
          <p:spPr bwMode="blackWhite">
            <a:xfrm>
              <a:off x="6953426" y="727564"/>
              <a:ext cx="558179" cy="369332"/>
            </a:xfrm>
            <a:prstGeom prst="rect">
              <a:avLst/>
            </a:prstGeom>
            <a:noFill/>
          </p:spPr>
          <p:txBody>
            <a:bodyPr wrap="square" rtlCol="0">
              <a:spAutoFit/>
            </a:bodyPr>
            <a:lstStyle/>
            <a:p>
              <a:pPr algn="ctr"/>
              <a:r>
                <a:rPr lang="en-US">
                  <a:solidFill>
                    <a:schemeClr val="bg1"/>
                  </a:solidFill>
                  <a:latin typeface="Segoe UI Semibold" panose="020B0702040204020203" pitchFamily="34" charset="0"/>
                  <a:cs typeface="Segoe UI Semibold" panose="020B0702040204020203" pitchFamily="34" charset="0"/>
                </a:rPr>
                <a:t>2</a:t>
              </a:r>
            </a:p>
          </p:txBody>
        </p:sp>
      </p:grpSp>
      <p:sp>
        <p:nvSpPr>
          <p:cNvPr id="43" name="Content Placeholder 17"/>
          <p:cNvSpPr txBox="1">
            <a:spLocks/>
          </p:cNvSpPr>
          <p:nvPr/>
        </p:nvSpPr>
        <p:spPr>
          <a:xfrm>
            <a:off x="4747855" y="4571824"/>
            <a:ext cx="3106367" cy="1324053"/>
          </a:xfrm>
          <a:prstGeom prst="rect">
            <a:avLst/>
          </a:prstGeom>
        </p:spPr>
        <p:txBody>
          <a:bodyPr vert="horz" lIns="91440" tIns="45720" rIns="91440" bIns="45720" rtlCol="0">
            <a:normAutofit/>
          </a:bodyPr>
          <a:lstStyle>
            <a:lvl1pPr marL="2286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1pPr>
            <a:lvl2pPr marL="6858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2pPr>
            <a:lvl3pPr marL="11430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3pPr>
            <a:lvl4pPr marL="16002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4pPr>
            <a:lvl5pPr marL="20574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9pPr>
          </a:lstStyle>
          <a:p>
            <a:pPr marL="0" indent="0">
              <a:spcAft>
                <a:spcPts val="2000"/>
              </a:spcAft>
              <a:buNone/>
            </a:pPr>
            <a:r>
              <a:rPr lang="en-US">
                <a:solidFill>
                  <a:prstClr val="black">
                    <a:lumMod val="75000"/>
                    <a:lumOff val="25000"/>
                  </a:prstClr>
                </a:solidFill>
                <a:latin typeface="Segoe UI" panose="020B0502040204020203" pitchFamily="34" charset="0"/>
                <a:cs typeface="Segoe UI" panose="020B0502040204020203" pitchFamily="34" charset="0"/>
              </a:rPr>
              <a:t>When other people are in the presentation, a marker shows who is on which slide…</a:t>
            </a:r>
          </a:p>
        </p:txBody>
      </p:sp>
      <p:pic>
        <p:nvPicPr>
          <p:cNvPr id="12" name="Picture 11" descr="Maker showing the part of the slide being edited"/>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899419" y="2350394"/>
            <a:ext cx="3563782" cy="2305344"/>
          </a:xfrm>
          <a:prstGeom prst="rect">
            <a:avLst/>
          </a:prstGeom>
        </p:spPr>
      </p:pic>
      <p:grpSp>
        <p:nvGrpSpPr>
          <p:cNvPr id="39" name="Group 38" descr="Small circle with number 3 inside  indicating step 3"/>
          <p:cNvGrpSpPr/>
          <p:nvPr/>
        </p:nvGrpSpPr>
        <p:grpSpPr bwMode="blackWhite">
          <a:xfrm>
            <a:off x="7930921" y="4531632"/>
            <a:ext cx="558179" cy="409838"/>
            <a:chOff x="6953426" y="711274"/>
            <a:chExt cx="558179" cy="409838"/>
          </a:xfrm>
        </p:grpSpPr>
        <p:sp>
          <p:nvSpPr>
            <p:cNvPr id="40" name="Oval 39" descr="Small circle"/>
            <p:cNvSpPr/>
            <p:nvPr/>
          </p:nvSpPr>
          <p:spPr bwMode="blackWhite">
            <a:xfrm>
              <a:off x="7025069" y="711274"/>
              <a:ext cx="409838" cy="409838"/>
            </a:xfrm>
            <a:prstGeom prst="ellipse">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TextBox 40" descr="Number 3"/>
            <p:cNvSpPr txBox="1"/>
            <p:nvPr/>
          </p:nvSpPr>
          <p:spPr bwMode="blackWhite">
            <a:xfrm>
              <a:off x="6953426" y="727564"/>
              <a:ext cx="558179" cy="369332"/>
            </a:xfrm>
            <a:prstGeom prst="rect">
              <a:avLst/>
            </a:prstGeom>
            <a:noFill/>
          </p:spPr>
          <p:txBody>
            <a:bodyPr wrap="square" rtlCol="0">
              <a:spAutoFit/>
            </a:bodyPr>
            <a:lstStyle/>
            <a:p>
              <a:pPr algn="ctr"/>
              <a:r>
                <a:rPr lang="en-US">
                  <a:solidFill>
                    <a:schemeClr val="bg1"/>
                  </a:solidFill>
                  <a:latin typeface="Segoe UI Semibold" panose="020B0702040204020203" pitchFamily="34" charset="0"/>
                  <a:cs typeface="Segoe UI Semibold" panose="020B0702040204020203" pitchFamily="34" charset="0"/>
                </a:rPr>
                <a:t>3</a:t>
              </a:r>
            </a:p>
          </p:txBody>
        </p:sp>
      </p:grpSp>
      <p:sp>
        <p:nvSpPr>
          <p:cNvPr id="44" name="Content Placeholder 17"/>
          <p:cNvSpPr txBox="1">
            <a:spLocks/>
          </p:cNvSpPr>
          <p:nvPr/>
        </p:nvSpPr>
        <p:spPr>
          <a:xfrm>
            <a:off x="8429668" y="4571824"/>
            <a:ext cx="2658635" cy="697760"/>
          </a:xfrm>
          <a:prstGeom prst="rect">
            <a:avLst/>
          </a:prstGeom>
        </p:spPr>
        <p:txBody>
          <a:bodyPr vert="horz" lIns="91440" tIns="45720" rIns="91440" bIns="45720" rtlCol="0">
            <a:normAutofit/>
          </a:bodyPr>
          <a:lstStyle>
            <a:lvl1pPr marL="2286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1pPr>
            <a:lvl2pPr marL="6858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2pPr>
            <a:lvl3pPr marL="11430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3pPr>
            <a:lvl4pPr marL="16002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4pPr>
            <a:lvl5pPr marL="20574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9pPr>
          </a:lstStyle>
          <a:p>
            <a:pPr marL="0" indent="0">
              <a:spcAft>
                <a:spcPts val="2000"/>
              </a:spcAft>
              <a:buNone/>
            </a:pPr>
            <a:r>
              <a:rPr lang="en-US">
                <a:solidFill>
                  <a:prstClr val="black">
                    <a:lumMod val="75000"/>
                    <a:lumOff val="25000"/>
                  </a:prstClr>
                </a:solidFill>
                <a:latin typeface="Segoe UI" panose="020B0502040204020203" pitchFamily="34" charset="0"/>
                <a:cs typeface="Segoe UI" panose="020B0502040204020203" pitchFamily="34" charset="0"/>
              </a:rPr>
              <a:t>…and the part of the slide they're editing.</a:t>
            </a:r>
          </a:p>
        </p:txBody>
      </p:sp>
    </p:spTree>
    <p:extLst>
      <p:ext uri="{BB962C8B-B14F-4D97-AF65-F5344CB8AC3E}">
        <p14:creationId xmlns:p14="http://schemas.microsoft.com/office/powerpoint/2010/main" val="132867600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latin typeface="Segoe UI Light" panose="020B0502040204020203" pitchFamily="34" charset="0"/>
                <a:cs typeface="Segoe UI Light" panose="020B0502040204020203" pitchFamily="34" charset="0"/>
              </a:rPr>
              <a:t>You’re an expert with Tell Me</a:t>
            </a:r>
          </a:p>
        </p:txBody>
      </p:sp>
      <p:sp>
        <p:nvSpPr>
          <p:cNvPr id="38" name="Content Placeholder 17"/>
          <p:cNvSpPr txBox="1">
            <a:spLocks/>
          </p:cNvSpPr>
          <p:nvPr/>
        </p:nvSpPr>
        <p:spPr>
          <a:xfrm>
            <a:off x="541609" y="1296100"/>
            <a:ext cx="5110161" cy="1236475"/>
          </a:xfrm>
          <a:prstGeom prst="rect">
            <a:avLst/>
          </a:prstGeom>
        </p:spPr>
        <p:txBody>
          <a:bodyPr vert="horz" lIns="91440" tIns="45720" rIns="91440" bIns="45720" rtlCol="0">
            <a:normAutofit/>
          </a:bodyPr>
          <a:lstStyle>
            <a:lvl1pPr marL="2286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1pPr>
            <a:lvl2pPr marL="6858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2pPr>
            <a:lvl3pPr marL="11430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3pPr>
            <a:lvl4pPr marL="16002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4pPr>
            <a:lvl5pPr marL="20574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9pPr>
          </a:lstStyle>
          <a:p>
            <a:pPr marL="0" indent="0">
              <a:spcAft>
                <a:spcPts val="2000"/>
              </a:spcAft>
              <a:buNone/>
            </a:pPr>
            <a:r>
              <a:rPr lang="en-US">
                <a:solidFill>
                  <a:prstClr val="black">
                    <a:lumMod val="75000"/>
                    <a:lumOff val="25000"/>
                  </a:prstClr>
                </a:solidFill>
                <a:latin typeface="Segoe UI" panose="020B0502040204020203" pitchFamily="34" charset="0"/>
                <a:cs typeface="Segoe UI" panose="020B0502040204020203" pitchFamily="34" charset="0"/>
              </a:rPr>
              <a:t>The Tell Me box finds the right command when you need it, </a:t>
            </a:r>
            <a:br>
              <a:rPr lang="en-US">
                <a:solidFill>
                  <a:prstClr val="black">
                    <a:lumMod val="75000"/>
                    <a:lumOff val="25000"/>
                  </a:prstClr>
                </a:solidFill>
                <a:latin typeface="Segoe UI" panose="020B0502040204020203" pitchFamily="34" charset="0"/>
                <a:cs typeface="Segoe UI" panose="020B0502040204020203" pitchFamily="34" charset="0"/>
              </a:rPr>
            </a:br>
            <a:r>
              <a:rPr lang="en-US">
                <a:solidFill>
                  <a:prstClr val="black">
                    <a:lumMod val="75000"/>
                    <a:lumOff val="25000"/>
                  </a:prstClr>
                </a:solidFill>
                <a:latin typeface="Segoe UI" panose="020B0502040204020203" pitchFamily="34" charset="0"/>
                <a:cs typeface="Segoe UI" panose="020B0502040204020203" pitchFamily="34" charset="0"/>
              </a:rPr>
              <a:t>so you can save time and focus on your work.</a:t>
            </a:r>
            <a:br>
              <a:rPr lang="en-US">
                <a:latin typeface="Segoe UI" panose="020B0502040204020203" pitchFamily="34" charset="0"/>
                <a:cs typeface="Segoe UI" panose="020B0502040204020203" pitchFamily="34" charset="0"/>
              </a:rPr>
            </a:br>
            <a:br>
              <a:rPr lang="en-US">
                <a:latin typeface="Segoe UI" panose="020B0502040204020203" pitchFamily="34" charset="0"/>
                <a:cs typeface="Segoe UI" panose="020B0502040204020203" pitchFamily="34" charset="0"/>
              </a:rPr>
            </a:br>
            <a:r>
              <a:rPr lang="en-US">
                <a:latin typeface="Segoe UI" panose="020B0502040204020203" pitchFamily="34" charset="0"/>
                <a:cs typeface="Segoe UI" panose="020B0502040204020203" pitchFamily="34" charset="0"/>
              </a:rPr>
              <a:t>Try it:</a:t>
            </a:r>
          </a:p>
        </p:txBody>
      </p:sp>
      <p:grpSp>
        <p:nvGrpSpPr>
          <p:cNvPr id="4" name="Group 3" descr="Small circle with number 1 inside  indicating step 1"/>
          <p:cNvGrpSpPr/>
          <p:nvPr/>
        </p:nvGrpSpPr>
        <p:grpSpPr bwMode="blackWhite">
          <a:xfrm>
            <a:off x="558723" y="2638502"/>
            <a:ext cx="558179" cy="409838"/>
            <a:chOff x="6953426" y="711274"/>
            <a:chExt cx="558179" cy="409838"/>
          </a:xfrm>
        </p:grpSpPr>
        <p:sp>
          <p:nvSpPr>
            <p:cNvPr id="2" name="Oval 1" descr="Small circle"/>
            <p:cNvSpPr/>
            <p:nvPr/>
          </p:nvSpPr>
          <p:spPr bwMode="blackWhite">
            <a:xfrm>
              <a:off x="7025069" y="711274"/>
              <a:ext cx="409838" cy="409838"/>
            </a:xfrm>
            <a:prstGeom prst="ellipse">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descr="Number 1"/>
            <p:cNvSpPr txBox="1">
              <a:spLocks noChangeAspect="1"/>
            </p:cNvSpPr>
            <p:nvPr/>
          </p:nvSpPr>
          <p:spPr bwMode="blackWhite">
            <a:xfrm>
              <a:off x="6953426" y="727564"/>
              <a:ext cx="558179" cy="369332"/>
            </a:xfrm>
            <a:prstGeom prst="rect">
              <a:avLst/>
            </a:prstGeom>
            <a:noFill/>
          </p:spPr>
          <p:txBody>
            <a:bodyPr wrap="square" rtlCol="0">
              <a:spAutoFit/>
            </a:bodyPr>
            <a:lstStyle/>
            <a:p>
              <a:pPr algn="ctr"/>
              <a:r>
                <a:rPr lang="en-US">
                  <a:solidFill>
                    <a:schemeClr val="bg1"/>
                  </a:solidFill>
                  <a:latin typeface="Segoe UI Semibold" panose="020B0702040204020203" pitchFamily="34" charset="0"/>
                  <a:cs typeface="Segoe UI Semibold" panose="020B0702040204020203" pitchFamily="34" charset="0"/>
                </a:rPr>
                <a:t>1</a:t>
              </a:r>
            </a:p>
          </p:txBody>
        </p:sp>
      </p:grpSp>
      <p:sp>
        <p:nvSpPr>
          <p:cNvPr id="29" name="Content Placeholder 17"/>
          <p:cNvSpPr txBox="1">
            <a:spLocks/>
          </p:cNvSpPr>
          <p:nvPr/>
        </p:nvSpPr>
        <p:spPr>
          <a:xfrm>
            <a:off x="1066039" y="2678694"/>
            <a:ext cx="3121671" cy="467647"/>
          </a:xfrm>
          <a:prstGeom prst="rect">
            <a:avLst/>
          </a:prstGeom>
        </p:spPr>
        <p:txBody>
          <a:bodyPr vert="horz" lIns="91440" tIns="45720" rIns="91440" bIns="45720" rtlCol="0">
            <a:normAutofit/>
          </a:bodyPr>
          <a:lstStyle>
            <a:lvl1pPr marL="2286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1pPr>
            <a:lvl2pPr marL="6858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2pPr>
            <a:lvl3pPr marL="11430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3pPr>
            <a:lvl4pPr marL="16002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4pPr>
            <a:lvl5pPr marL="20574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9pPr>
          </a:lstStyle>
          <a:p>
            <a:pPr marL="0" lvl="0" indent="0" defTabSz="512763">
              <a:lnSpc>
                <a:spcPct val="100000"/>
              </a:lnSpc>
              <a:spcBef>
                <a:spcPts val="0"/>
              </a:spcBef>
              <a:spcAft>
                <a:spcPts val="2000"/>
              </a:spcAft>
              <a:buNone/>
            </a:pPr>
            <a:r>
              <a:rPr lang="en-US">
                <a:solidFill>
                  <a:prstClr val="black">
                    <a:lumMod val="75000"/>
                    <a:lumOff val="25000"/>
                  </a:prstClr>
                </a:solidFill>
                <a:latin typeface="Segoe UI" panose="020B0502040204020203" pitchFamily="34" charset="0"/>
                <a:cs typeface="Segoe UI" panose="020B0502040204020203" pitchFamily="34" charset="0"/>
              </a:rPr>
              <a:t>Select </a:t>
            </a:r>
            <a:r>
              <a:rPr lang="en-US">
                <a:solidFill>
                  <a:srgbClr val="404040"/>
                </a:solidFill>
                <a:latin typeface="Segoe UI" panose="020B0502040204020203" pitchFamily="34" charset="0"/>
                <a:cs typeface="Segoe UI" panose="020B0502040204020203" pitchFamily="34" charset="0"/>
              </a:rPr>
              <a:t>the Robot picture </a:t>
            </a:r>
            <a:r>
              <a:rPr lang="en-US">
                <a:solidFill>
                  <a:prstClr val="black">
                    <a:lumMod val="75000"/>
                    <a:lumOff val="25000"/>
                  </a:prstClr>
                </a:solidFill>
                <a:latin typeface="Segoe UI" panose="020B0502040204020203" pitchFamily="34" charset="0"/>
                <a:cs typeface="Segoe UI" panose="020B0502040204020203" pitchFamily="34" charset="0"/>
              </a:rPr>
              <a:t>on the right.</a:t>
            </a:r>
          </a:p>
        </p:txBody>
      </p:sp>
      <p:grpSp>
        <p:nvGrpSpPr>
          <p:cNvPr id="19" name="Group 18" descr="Small circle with number 2 inside  indicating step 2"/>
          <p:cNvGrpSpPr/>
          <p:nvPr/>
        </p:nvGrpSpPr>
        <p:grpSpPr bwMode="blackWhite">
          <a:xfrm>
            <a:off x="558723" y="3312993"/>
            <a:ext cx="558179" cy="409838"/>
            <a:chOff x="6953426" y="711274"/>
            <a:chExt cx="558179" cy="409838"/>
          </a:xfrm>
        </p:grpSpPr>
        <p:sp>
          <p:nvSpPr>
            <p:cNvPr id="20" name="Oval 19" descr="Small circle"/>
            <p:cNvSpPr/>
            <p:nvPr/>
          </p:nvSpPr>
          <p:spPr bwMode="blackWhite">
            <a:xfrm>
              <a:off x="7025069" y="711274"/>
              <a:ext cx="409838" cy="409838"/>
            </a:xfrm>
            <a:prstGeom prst="ellipse">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extBox 20" descr="Number 2"/>
            <p:cNvSpPr txBox="1">
              <a:spLocks noChangeAspect="1"/>
            </p:cNvSpPr>
            <p:nvPr/>
          </p:nvSpPr>
          <p:spPr bwMode="blackWhite">
            <a:xfrm>
              <a:off x="6953426" y="727564"/>
              <a:ext cx="558179" cy="369332"/>
            </a:xfrm>
            <a:prstGeom prst="rect">
              <a:avLst/>
            </a:prstGeom>
            <a:noFill/>
          </p:spPr>
          <p:txBody>
            <a:bodyPr wrap="square" rtlCol="0">
              <a:spAutoFit/>
            </a:bodyPr>
            <a:lstStyle/>
            <a:p>
              <a:pPr algn="ctr"/>
              <a:r>
                <a:rPr lang="en-US">
                  <a:solidFill>
                    <a:schemeClr val="bg1"/>
                  </a:solidFill>
                  <a:latin typeface="Segoe UI Semibold" panose="020B0702040204020203" pitchFamily="34" charset="0"/>
                  <a:cs typeface="Segoe UI Semibold" panose="020B0702040204020203" pitchFamily="34" charset="0"/>
                </a:rPr>
                <a:t>2</a:t>
              </a:r>
            </a:p>
          </p:txBody>
        </p:sp>
      </p:grpSp>
      <p:sp>
        <p:nvSpPr>
          <p:cNvPr id="22" name="Content Placeholder 17"/>
          <p:cNvSpPr txBox="1">
            <a:spLocks/>
          </p:cNvSpPr>
          <p:nvPr/>
        </p:nvSpPr>
        <p:spPr>
          <a:xfrm>
            <a:off x="1066039" y="3353185"/>
            <a:ext cx="3504072" cy="913994"/>
          </a:xfrm>
          <a:prstGeom prst="rect">
            <a:avLst/>
          </a:prstGeom>
        </p:spPr>
        <p:txBody>
          <a:bodyPr vert="horz" lIns="91440" tIns="45720" rIns="91440" bIns="45720" rtlCol="0">
            <a:normAutofit/>
          </a:bodyPr>
          <a:lstStyle>
            <a:lvl1pPr marL="2286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1pPr>
            <a:lvl2pPr marL="6858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2pPr>
            <a:lvl3pPr marL="11430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3pPr>
            <a:lvl4pPr marL="16002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4pPr>
            <a:lvl5pPr marL="20574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a:solidFill>
                  <a:prstClr val="black">
                    <a:lumMod val="75000"/>
                    <a:lumOff val="25000"/>
                  </a:prstClr>
                </a:solidFill>
                <a:latin typeface="Segoe UI" panose="020B0502040204020203" pitchFamily="34" charset="0"/>
                <a:cs typeface="Segoe UI" panose="020B0502040204020203" pitchFamily="34" charset="0"/>
              </a:rPr>
              <a:t>Type</a:t>
            </a:r>
            <a:r>
              <a:rPr lang="en-US">
                <a:solidFill>
                  <a:prstClr val="black">
                    <a:lumMod val="75000"/>
                    <a:lumOff val="25000"/>
                  </a:prstClr>
                </a:solidFill>
              </a:rPr>
              <a:t> </a:t>
            </a:r>
            <a:r>
              <a:rPr lang="en-US" i="1">
                <a:solidFill>
                  <a:srgbClr val="D24726"/>
                </a:solidFill>
                <a:latin typeface="Segoe UI" panose="020B0502040204020203" pitchFamily="34" charset="0"/>
                <a:cs typeface="Segoe UI" panose="020B0502040204020203" pitchFamily="34" charset="0"/>
              </a:rPr>
              <a:t>animation</a:t>
            </a:r>
            <a:r>
              <a:rPr lang="en-US">
                <a:solidFill>
                  <a:prstClr val="black">
                    <a:lumMod val="75000"/>
                    <a:lumOff val="25000"/>
                  </a:prstClr>
                </a:solidFill>
              </a:rPr>
              <a:t> </a:t>
            </a:r>
            <a:r>
              <a:rPr lang="en-US">
                <a:solidFill>
                  <a:prstClr val="black">
                    <a:lumMod val="75000"/>
                    <a:lumOff val="25000"/>
                  </a:prstClr>
                </a:solidFill>
                <a:latin typeface="Segoe UI" panose="020B0502040204020203" pitchFamily="34" charset="0"/>
                <a:cs typeface="Segoe UI" panose="020B0502040204020203" pitchFamily="34" charset="0"/>
              </a:rPr>
              <a:t>in the </a:t>
            </a:r>
            <a:r>
              <a:rPr lang="en-US">
                <a:solidFill>
                  <a:srgbClr val="D24726"/>
                </a:solidFill>
                <a:latin typeface="Segoe UI Semibold" panose="020B0702040204020203" pitchFamily="34" charset="0"/>
                <a:cs typeface="Segoe UI Semibold" panose="020B0702040204020203" pitchFamily="34" charset="0"/>
              </a:rPr>
              <a:t>Tell Me </a:t>
            </a:r>
            <a:r>
              <a:rPr lang="en-US">
                <a:solidFill>
                  <a:prstClr val="black">
                    <a:lumMod val="75000"/>
                    <a:lumOff val="25000"/>
                  </a:prstClr>
                </a:solidFill>
                <a:latin typeface="Segoe UI" panose="020B0502040204020203" pitchFamily="34" charset="0"/>
                <a:cs typeface="Segoe UI" panose="020B0502040204020203" pitchFamily="34" charset="0"/>
              </a:rPr>
              <a:t>box, and then choose </a:t>
            </a:r>
            <a:r>
              <a:rPr lang="en-US">
                <a:solidFill>
                  <a:srgbClr val="D24726"/>
                </a:solidFill>
                <a:latin typeface="Segoe UI Semibold" panose="020B0702040204020203" pitchFamily="34" charset="0"/>
                <a:cs typeface="Segoe UI Semibold" panose="020B0702040204020203" pitchFamily="34" charset="0"/>
              </a:rPr>
              <a:t>Add Animation</a:t>
            </a:r>
            <a:r>
              <a:rPr lang="en-US">
                <a:solidFill>
                  <a:prstClr val="black">
                    <a:lumMod val="75000"/>
                    <a:lumOff val="25000"/>
                  </a:prstClr>
                </a:solidFill>
                <a:latin typeface="Segoe UI" panose="020B0502040204020203" pitchFamily="34" charset="0"/>
                <a:cs typeface="Segoe UI" panose="020B0502040204020203" pitchFamily="34" charset="0"/>
              </a:rPr>
              <a:t>.</a:t>
            </a:r>
          </a:p>
        </p:txBody>
      </p:sp>
      <p:grpSp>
        <p:nvGrpSpPr>
          <p:cNvPr id="31" name="Group 30" descr="Small circle with number 3 inside  indicating step 3"/>
          <p:cNvGrpSpPr/>
          <p:nvPr/>
        </p:nvGrpSpPr>
        <p:grpSpPr bwMode="blackWhite">
          <a:xfrm>
            <a:off x="557319" y="4263506"/>
            <a:ext cx="558179" cy="409838"/>
            <a:chOff x="6953426" y="711274"/>
            <a:chExt cx="558179" cy="409838"/>
          </a:xfrm>
        </p:grpSpPr>
        <p:sp>
          <p:nvSpPr>
            <p:cNvPr id="32" name="Oval 31" descr="Small circle"/>
            <p:cNvSpPr/>
            <p:nvPr/>
          </p:nvSpPr>
          <p:spPr bwMode="blackWhite">
            <a:xfrm>
              <a:off x="7025069" y="711274"/>
              <a:ext cx="409838" cy="409838"/>
            </a:xfrm>
            <a:prstGeom prst="ellipse">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TextBox 32" descr="Number 3"/>
            <p:cNvSpPr txBox="1">
              <a:spLocks noChangeAspect="1"/>
            </p:cNvSpPr>
            <p:nvPr/>
          </p:nvSpPr>
          <p:spPr bwMode="blackWhite">
            <a:xfrm>
              <a:off x="6953426" y="727564"/>
              <a:ext cx="558179" cy="369332"/>
            </a:xfrm>
            <a:prstGeom prst="rect">
              <a:avLst/>
            </a:prstGeom>
            <a:noFill/>
          </p:spPr>
          <p:txBody>
            <a:bodyPr wrap="square" rtlCol="0">
              <a:spAutoFit/>
            </a:bodyPr>
            <a:lstStyle/>
            <a:p>
              <a:pPr algn="ctr"/>
              <a:r>
                <a:rPr lang="en-US">
                  <a:solidFill>
                    <a:schemeClr val="bg1"/>
                  </a:solidFill>
                  <a:latin typeface="Segoe UI Semibold" panose="020B0702040204020203" pitchFamily="34" charset="0"/>
                  <a:cs typeface="Segoe UI Semibold" panose="020B0702040204020203" pitchFamily="34" charset="0"/>
                </a:rPr>
                <a:t>3</a:t>
              </a:r>
            </a:p>
          </p:txBody>
        </p:sp>
      </p:grpSp>
      <p:sp>
        <p:nvSpPr>
          <p:cNvPr id="34" name="Content Placeholder 17"/>
          <p:cNvSpPr txBox="1">
            <a:spLocks/>
          </p:cNvSpPr>
          <p:nvPr/>
        </p:nvSpPr>
        <p:spPr>
          <a:xfrm>
            <a:off x="1064636" y="4303697"/>
            <a:ext cx="2134038" cy="1446087"/>
          </a:xfrm>
          <a:prstGeom prst="rect">
            <a:avLst/>
          </a:prstGeom>
        </p:spPr>
        <p:txBody>
          <a:bodyPr vert="horz" lIns="91440" tIns="45720" rIns="91440" bIns="45720" rtlCol="0">
            <a:normAutofit/>
          </a:bodyPr>
          <a:lstStyle>
            <a:lvl1pPr marL="2286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1pPr>
            <a:lvl2pPr marL="6858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2pPr>
            <a:lvl3pPr marL="11430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3pPr>
            <a:lvl4pPr marL="16002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4pPr>
            <a:lvl5pPr marL="20574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9pPr>
          </a:lstStyle>
          <a:p>
            <a:pPr marL="0" indent="0" defTabSz="512763">
              <a:spcAft>
                <a:spcPts val="2000"/>
              </a:spcAft>
              <a:buNone/>
            </a:pPr>
            <a:r>
              <a:rPr lang="en-US">
                <a:solidFill>
                  <a:prstClr val="black">
                    <a:lumMod val="75000"/>
                    <a:lumOff val="25000"/>
                  </a:prstClr>
                </a:solidFill>
                <a:latin typeface="Segoe UI" panose="020B0502040204020203" pitchFamily="34" charset="0"/>
                <a:cs typeface="Segoe UI" panose="020B0502040204020203" pitchFamily="34" charset="0"/>
              </a:rPr>
              <a:t>Choose an animation effect, like </a:t>
            </a:r>
            <a:r>
              <a:rPr lang="en-US">
                <a:solidFill>
                  <a:srgbClr val="D24726"/>
                </a:solidFill>
                <a:latin typeface="Segoe UI Semibold" panose="020B0702040204020203" pitchFamily="34" charset="0"/>
                <a:cs typeface="Segoe UI Semibold" panose="020B0702040204020203" pitchFamily="34" charset="0"/>
              </a:rPr>
              <a:t>Zoom</a:t>
            </a:r>
            <a:r>
              <a:rPr lang="en-US">
                <a:solidFill>
                  <a:prstClr val="black">
                    <a:lumMod val="75000"/>
                    <a:lumOff val="25000"/>
                  </a:prstClr>
                </a:solidFill>
                <a:latin typeface="Segoe UI" panose="020B0502040204020203" pitchFamily="34" charset="0"/>
                <a:cs typeface="Segoe UI" panose="020B0502040204020203" pitchFamily="34" charset="0"/>
              </a:rPr>
              <a:t>, and watch </a:t>
            </a:r>
            <a:br>
              <a:rPr lang="en-US">
                <a:solidFill>
                  <a:prstClr val="black">
                    <a:lumMod val="75000"/>
                    <a:lumOff val="25000"/>
                  </a:prstClr>
                </a:solidFill>
                <a:latin typeface="Segoe UI" panose="020B0502040204020203" pitchFamily="34" charset="0"/>
                <a:cs typeface="Segoe UI" panose="020B0502040204020203" pitchFamily="34" charset="0"/>
              </a:rPr>
            </a:br>
            <a:r>
              <a:rPr lang="en-US">
                <a:solidFill>
                  <a:prstClr val="black">
                    <a:lumMod val="75000"/>
                    <a:lumOff val="25000"/>
                  </a:prstClr>
                </a:solidFill>
                <a:latin typeface="Segoe UI" panose="020B0502040204020203" pitchFamily="34" charset="0"/>
                <a:cs typeface="Segoe UI" panose="020B0502040204020203" pitchFamily="34" charset="0"/>
              </a:rPr>
              <a:t>what happens.</a:t>
            </a:r>
          </a:p>
        </p:txBody>
      </p:sp>
      <p:sp>
        <p:nvSpPr>
          <p:cNvPr id="25" name="Text Box 16" descr="Select me"/>
          <p:cNvSpPr txBox="1"/>
          <p:nvPr/>
        </p:nvSpPr>
        <p:spPr>
          <a:xfrm rot="21077122">
            <a:off x="6043297" y="1772253"/>
            <a:ext cx="1334770" cy="435610"/>
          </a:xfrm>
          <a:prstGeom prst="rect">
            <a:avLst/>
          </a:prstGeom>
          <a:noFill/>
          <a:ln>
            <a:noFill/>
          </a:ln>
          <a:effectLst/>
          <a:extLst>
            <a:ext uri="{C572A759-6A51-4108-AA02-DFA0A04FC94B}">
              <ma14:wrappingTextBoxFlag xmlns="" xmlns:ma14="http://schemas.microsoft.com/office/mac/drawingml/2011/main"/>
            </a:ext>
          </a:extLst>
        </p:spPr>
        <p:txBody>
          <a:bodyPr rot="0" spcFirstLastPara="0" vert="horz" wrap="none" lIns="91440" tIns="45720" rIns="91440" bIns="45720" numCol="1" spcCol="0" rtlCol="0" fromWordArt="0" anchor="t" anchorCtr="0" forceAA="0" compatLnSpc="1">
            <a:prstTxWarp prst="textNoShape">
              <a:avLst/>
            </a:prstTxWarp>
            <a:noAutofit/>
          </a:bodyPr>
          <a:lstStyle/>
          <a:p>
            <a:pPr marL="0" marR="0" algn="ctr">
              <a:spcBef>
                <a:spcPts val="0"/>
              </a:spcBef>
              <a:spcAft>
                <a:spcPts val="200"/>
              </a:spcAft>
              <a:tabLst>
                <a:tab pos="4931410" algn="l"/>
              </a:tabLst>
            </a:pPr>
            <a:r>
              <a:rPr lang="en-US" sz="1200" b="1" kern="1000" spc="100">
                <a:ln>
                  <a:noFill/>
                </a:ln>
                <a:solidFill>
                  <a:srgbClr val="D24726"/>
                </a:solidFill>
                <a:effectLst/>
                <a:latin typeface="Segoe UI Semibold" panose="020B0702040204020203" pitchFamily="34" charset="0"/>
                <a:ea typeface="SimHei" panose="02010609060101010101" pitchFamily="49" charset="-122"/>
                <a:cs typeface="Times New Roman" panose="02020603050405020304" pitchFamily="18" charset="0"/>
              </a:rPr>
              <a:t>SELECT ME</a:t>
            </a:r>
            <a:endParaRPr lang="en-US" sz="1200" b="1" kern="1400">
              <a:solidFill>
                <a:srgbClr val="D24726"/>
              </a:solidFill>
              <a:effectLst/>
              <a:latin typeface="Segoe UI Light" panose="020B0502040204020203" pitchFamily="34" charset="0"/>
              <a:ea typeface="SimHei" panose="02010609060101010101" pitchFamily="49" charset="-122"/>
              <a:cs typeface="Times New Roman" panose="02020603050405020304" pitchFamily="18" charset="0"/>
            </a:endParaRPr>
          </a:p>
        </p:txBody>
      </p:sp>
      <p:pic>
        <p:nvPicPr>
          <p:cNvPr id="5" name="Picture 4" descr="Tell Me box"/>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407766" y="3410945"/>
            <a:ext cx="2106152" cy="220833"/>
          </a:xfrm>
          <a:prstGeom prst="rect">
            <a:avLst/>
          </a:prstGeom>
        </p:spPr>
      </p:pic>
      <p:pic>
        <p:nvPicPr>
          <p:cNvPr id="7" name="Picture 6" descr="Animation tab showing zoom optio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63240" y="4069080"/>
            <a:ext cx="3803904" cy="2438400"/>
          </a:xfrm>
          <a:prstGeom prst="rect">
            <a:avLst/>
          </a:prstGeom>
        </p:spPr>
      </p:pic>
      <p:pic>
        <p:nvPicPr>
          <p:cNvPr id="24" name="Picture 23">
            <a:extLst>
              <a:ext uri="{C183D7F6-B498-43B3-948B-1728B52AA6E4}">
                <adec:decorative xmlns:adec="http://schemas.microsoft.com/office/drawing/2017/decorative" val="1"/>
              </a:ext>
            </a:extLst>
          </p:cNvPr>
          <p:cNvPicPr/>
          <p:nvPr/>
        </p:nvPicPr>
        <p:blipFill>
          <a:blip r:embed="rId4" cstate="print">
            <a:extLst>
              <a:ext uri="{28A0092B-C50C-407E-A947-70E740481C1C}">
                <a14:useLocalDpi xmlns:a14="http://schemas.microsoft.com/office/drawing/2010/main" val="0"/>
              </a:ext>
            </a:extLst>
          </a:blip>
          <a:stretch>
            <a:fillRect/>
          </a:stretch>
        </p:blipFill>
        <p:spPr>
          <a:xfrm rot="3861835" flipH="1">
            <a:off x="6740574" y="1787378"/>
            <a:ext cx="851862" cy="939987"/>
          </a:xfrm>
          <a:prstGeom prst="rect">
            <a:avLst/>
          </a:prstGeom>
        </p:spPr>
      </p:pic>
      <p:pic>
        <p:nvPicPr>
          <p:cNvPr id="23" name="Picture 22" descr="Robot"/>
          <p:cNvPicPr>
            <a:picLocks noChangeAspect="1"/>
          </p:cNvPicPr>
          <p:nvPr/>
        </p:nvPicPr>
        <p:blipFill>
          <a:blip r:embed="rId5"/>
          <a:stretch>
            <a:fillRect/>
          </a:stretch>
        </p:blipFill>
        <p:spPr>
          <a:xfrm>
            <a:off x="7912741" y="1646170"/>
            <a:ext cx="2775459" cy="4531804"/>
          </a:xfrm>
          <a:prstGeom prst="rect">
            <a:avLst/>
          </a:prstGeom>
        </p:spPr>
      </p:pic>
    </p:spTree>
    <p:extLst>
      <p:ext uri="{BB962C8B-B14F-4D97-AF65-F5344CB8AC3E}">
        <p14:creationId xmlns:p14="http://schemas.microsoft.com/office/powerpoint/2010/main" val="72766816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latin typeface="Segoe UI Light" panose="020B0502040204020203" pitchFamily="34" charset="0"/>
                <a:cs typeface="Segoe UI Light" panose="020B0502040204020203" pitchFamily="34" charset="0"/>
              </a:rPr>
              <a:t>Explore without leaving your slides</a:t>
            </a:r>
          </a:p>
        </p:txBody>
      </p:sp>
      <p:sp>
        <p:nvSpPr>
          <p:cNvPr id="16" name="Content Placeholder 17"/>
          <p:cNvSpPr txBox="1">
            <a:spLocks/>
          </p:cNvSpPr>
          <p:nvPr/>
        </p:nvSpPr>
        <p:spPr>
          <a:xfrm>
            <a:off x="541609" y="1296100"/>
            <a:ext cx="6093106" cy="1236475"/>
          </a:xfrm>
          <a:prstGeom prst="rect">
            <a:avLst/>
          </a:prstGeom>
        </p:spPr>
        <p:txBody>
          <a:bodyPr vert="horz" lIns="91440" tIns="45720" rIns="91440" bIns="45720" rtlCol="0">
            <a:normAutofit/>
          </a:bodyPr>
          <a:lstStyle>
            <a:lvl1pPr marL="2286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1pPr>
            <a:lvl2pPr marL="6858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2pPr>
            <a:lvl3pPr marL="11430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3pPr>
            <a:lvl4pPr marL="16002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4pPr>
            <a:lvl5pPr marL="20574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9pPr>
          </a:lstStyle>
          <a:p>
            <a:pPr marL="0" indent="0">
              <a:spcAft>
                <a:spcPts val="2000"/>
              </a:spcAft>
              <a:buNone/>
            </a:pPr>
            <a:r>
              <a:rPr lang="en-US">
                <a:latin typeface="Segoe UI" panose="020B0502040204020203" pitchFamily="34" charset="0"/>
                <a:cs typeface="Segoe UI" panose="020B0502040204020203" pitchFamily="34" charset="0"/>
              </a:rPr>
              <a:t>Smart Lookup brings research directly in to PowerPoint.</a:t>
            </a:r>
            <a:br>
              <a:rPr lang="en-US">
                <a:latin typeface="Segoe UI" panose="020B0502040204020203" pitchFamily="34" charset="0"/>
                <a:cs typeface="Segoe UI" panose="020B0502040204020203" pitchFamily="34" charset="0"/>
              </a:rPr>
            </a:br>
            <a:br>
              <a:rPr lang="en-US">
                <a:latin typeface="Segoe UI" panose="020B0502040204020203" pitchFamily="34" charset="0"/>
                <a:cs typeface="Segoe UI" panose="020B0502040204020203" pitchFamily="34" charset="0"/>
              </a:rPr>
            </a:br>
            <a:r>
              <a:rPr lang="en-US">
                <a:latin typeface="Segoe UI" panose="020B0502040204020203" pitchFamily="34" charset="0"/>
                <a:cs typeface="Segoe UI" panose="020B0502040204020203" pitchFamily="34" charset="0"/>
              </a:rPr>
              <a:t>Try it:</a:t>
            </a:r>
          </a:p>
        </p:txBody>
      </p:sp>
      <p:pic>
        <p:nvPicPr>
          <p:cNvPr id="18" name="Picture 17" descr="Three pictures showing the Smart Lookup feature"/>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94408" y="2144574"/>
            <a:ext cx="11129521" cy="3198055"/>
          </a:xfrm>
          <a:prstGeom prst="rect">
            <a:avLst/>
          </a:prstGeom>
        </p:spPr>
      </p:pic>
      <p:grpSp>
        <p:nvGrpSpPr>
          <p:cNvPr id="33" name="Group 32" descr="Small circle with number 1 inside  indicating step 1"/>
          <p:cNvGrpSpPr/>
          <p:nvPr/>
        </p:nvGrpSpPr>
        <p:grpSpPr bwMode="blackWhite">
          <a:xfrm>
            <a:off x="558723" y="5233381"/>
            <a:ext cx="558179" cy="409838"/>
            <a:chOff x="6953426" y="711274"/>
            <a:chExt cx="558179" cy="409838"/>
          </a:xfrm>
        </p:grpSpPr>
        <p:sp>
          <p:nvSpPr>
            <p:cNvPr id="34" name="Oval 33" descr="Small circle"/>
            <p:cNvSpPr/>
            <p:nvPr/>
          </p:nvSpPr>
          <p:spPr bwMode="blackWhite">
            <a:xfrm>
              <a:off x="7025069" y="711274"/>
              <a:ext cx="409838" cy="409838"/>
            </a:xfrm>
            <a:prstGeom prst="ellipse">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TextBox 34" descr="Number 1"/>
            <p:cNvSpPr txBox="1"/>
            <p:nvPr/>
          </p:nvSpPr>
          <p:spPr bwMode="blackWhite">
            <a:xfrm>
              <a:off x="6953426" y="727564"/>
              <a:ext cx="558179" cy="369332"/>
            </a:xfrm>
            <a:prstGeom prst="rect">
              <a:avLst/>
            </a:prstGeom>
            <a:noFill/>
          </p:spPr>
          <p:txBody>
            <a:bodyPr wrap="square" rtlCol="0">
              <a:spAutoFit/>
            </a:bodyPr>
            <a:lstStyle/>
            <a:p>
              <a:pPr algn="ctr"/>
              <a:r>
                <a:rPr lang="en-US">
                  <a:solidFill>
                    <a:schemeClr val="bg1"/>
                  </a:solidFill>
                  <a:latin typeface="Segoe UI Semibold" panose="020B0702040204020203" pitchFamily="34" charset="0"/>
                  <a:cs typeface="Segoe UI Semibold" panose="020B0702040204020203" pitchFamily="34" charset="0"/>
                </a:rPr>
                <a:t>1</a:t>
              </a:r>
            </a:p>
          </p:txBody>
        </p:sp>
      </p:grpSp>
      <p:sp>
        <p:nvSpPr>
          <p:cNvPr id="42" name="Content Placeholder 17"/>
          <p:cNvSpPr txBox="1">
            <a:spLocks/>
          </p:cNvSpPr>
          <p:nvPr/>
        </p:nvSpPr>
        <p:spPr>
          <a:xfrm>
            <a:off x="1066038" y="5273573"/>
            <a:ext cx="2919669" cy="1298398"/>
          </a:xfrm>
          <a:prstGeom prst="rect">
            <a:avLst/>
          </a:prstGeom>
        </p:spPr>
        <p:txBody>
          <a:bodyPr vert="horz" lIns="91440" tIns="45720" rIns="91440" bIns="45720" rtlCol="0">
            <a:normAutofit/>
          </a:bodyPr>
          <a:lstStyle>
            <a:lvl1pPr marL="2286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1pPr>
            <a:lvl2pPr marL="6858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2pPr>
            <a:lvl3pPr marL="11430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3pPr>
            <a:lvl4pPr marL="16002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4pPr>
            <a:lvl5pPr marL="20574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9pPr>
          </a:lstStyle>
          <a:p>
            <a:pPr marL="0" indent="0">
              <a:spcAft>
                <a:spcPts val="2000"/>
              </a:spcAft>
              <a:buNone/>
            </a:pPr>
            <a:r>
              <a:rPr lang="en-US">
                <a:solidFill>
                  <a:prstClr val="black">
                    <a:lumMod val="75000"/>
                    <a:lumOff val="25000"/>
                  </a:prstClr>
                </a:solidFill>
                <a:latin typeface="Segoe UI" panose="020B0502040204020203" pitchFamily="34" charset="0"/>
                <a:cs typeface="Segoe UI" panose="020B0502040204020203" pitchFamily="34" charset="0"/>
              </a:rPr>
              <a:t>Right-click in the word </a:t>
            </a:r>
            <a:r>
              <a:rPr lang="en-US" i="1">
                <a:solidFill>
                  <a:srgbClr val="D24726"/>
                </a:solidFill>
                <a:latin typeface="Segoe UI" panose="020B0502040204020203" pitchFamily="34" charset="0"/>
                <a:cs typeface="Segoe UI" panose="020B0502040204020203" pitchFamily="34" charset="0"/>
              </a:rPr>
              <a:t>office</a:t>
            </a:r>
            <a:r>
              <a:rPr lang="en-US">
                <a:solidFill>
                  <a:prstClr val="black">
                    <a:lumMod val="75000"/>
                    <a:lumOff val="25000"/>
                  </a:prstClr>
                </a:solidFill>
                <a:latin typeface="Segoe UI" panose="020B0502040204020203" pitchFamily="34" charset="0"/>
                <a:cs typeface="Segoe UI" panose="020B0502040204020203" pitchFamily="34" charset="0"/>
              </a:rPr>
              <a:t> in the following phrase: </a:t>
            </a:r>
            <a:r>
              <a:rPr lang="en-US" sz="1800">
                <a:solidFill>
                  <a:prstClr val="black">
                    <a:lumMod val="75000"/>
                    <a:lumOff val="25000"/>
                  </a:prstClr>
                </a:solidFill>
                <a:latin typeface="Segoe UI" panose="020B0502040204020203" pitchFamily="34" charset="0"/>
                <a:cs typeface="Segoe UI" panose="020B0502040204020203" pitchFamily="34" charset="0"/>
              </a:rPr>
              <a:t>office furniture</a:t>
            </a:r>
          </a:p>
        </p:txBody>
      </p:sp>
      <p:grpSp>
        <p:nvGrpSpPr>
          <p:cNvPr id="36" name="Group 35" descr="Small circle with number 2 inside  indicating step 2"/>
          <p:cNvGrpSpPr/>
          <p:nvPr/>
        </p:nvGrpSpPr>
        <p:grpSpPr bwMode="blackWhite">
          <a:xfrm>
            <a:off x="4249102" y="5233381"/>
            <a:ext cx="558179" cy="409838"/>
            <a:chOff x="6953426" y="711274"/>
            <a:chExt cx="558179" cy="409838"/>
          </a:xfrm>
        </p:grpSpPr>
        <p:sp>
          <p:nvSpPr>
            <p:cNvPr id="37" name="Oval 36" descr="Small circle"/>
            <p:cNvSpPr/>
            <p:nvPr/>
          </p:nvSpPr>
          <p:spPr bwMode="blackWhite">
            <a:xfrm>
              <a:off x="7025069" y="711274"/>
              <a:ext cx="409838" cy="409838"/>
            </a:xfrm>
            <a:prstGeom prst="ellipse">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TextBox 37" descr="Number 2"/>
            <p:cNvSpPr txBox="1"/>
            <p:nvPr/>
          </p:nvSpPr>
          <p:spPr bwMode="blackWhite">
            <a:xfrm>
              <a:off x="6953426" y="727564"/>
              <a:ext cx="558179" cy="369332"/>
            </a:xfrm>
            <a:prstGeom prst="rect">
              <a:avLst/>
            </a:prstGeom>
            <a:noFill/>
          </p:spPr>
          <p:txBody>
            <a:bodyPr wrap="square" rtlCol="0">
              <a:spAutoFit/>
            </a:bodyPr>
            <a:lstStyle/>
            <a:p>
              <a:pPr algn="ctr"/>
              <a:r>
                <a:rPr lang="en-US">
                  <a:solidFill>
                    <a:schemeClr val="bg1"/>
                  </a:solidFill>
                  <a:latin typeface="Segoe UI Semibold" panose="020B0702040204020203" pitchFamily="34" charset="0"/>
                  <a:cs typeface="Segoe UI Semibold" panose="020B0702040204020203" pitchFamily="34" charset="0"/>
                </a:rPr>
                <a:t>2</a:t>
              </a:r>
            </a:p>
          </p:txBody>
        </p:sp>
      </p:grpSp>
      <p:sp>
        <p:nvSpPr>
          <p:cNvPr id="43" name="Content Placeholder 17"/>
          <p:cNvSpPr txBox="1">
            <a:spLocks/>
          </p:cNvSpPr>
          <p:nvPr/>
        </p:nvSpPr>
        <p:spPr>
          <a:xfrm>
            <a:off x="4747855" y="5273573"/>
            <a:ext cx="3106367" cy="1324053"/>
          </a:xfrm>
          <a:prstGeom prst="rect">
            <a:avLst/>
          </a:prstGeom>
        </p:spPr>
        <p:txBody>
          <a:bodyPr vert="horz" lIns="91440" tIns="45720" rIns="91440" bIns="45720" rtlCol="0">
            <a:normAutofit/>
          </a:bodyPr>
          <a:lstStyle>
            <a:lvl1pPr marL="2286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1pPr>
            <a:lvl2pPr marL="6858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2pPr>
            <a:lvl3pPr marL="11430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3pPr>
            <a:lvl4pPr marL="16002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4pPr>
            <a:lvl5pPr marL="20574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9pPr>
          </a:lstStyle>
          <a:p>
            <a:pPr marL="0" indent="0">
              <a:spcAft>
                <a:spcPts val="2000"/>
              </a:spcAft>
              <a:buNone/>
            </a:pPr>
            <a:r>
              <a:rPr lang="en-US">
                <a:solidFill>
                  <a:prstClr val="black">
                    <a:lumMod val="75000"/>
                    <a:lumOff val="25000"/>
                  </a:prstClr>
                </a:solidFill>
                <a:latin typeface="Segoe UI" panose="020B0502040204020203" pitchFamily="34" charset="0"/>
                <a:cs typeface="Segoe UI" panose="020B0502040204020203" pitchFamily="34" charset="0"/>
              </a:rPr>
              <a:t>Choose </a:t>
            </a:r>
            <a:r>
              <a:rPr lang="en-US">
                <a:solidFill>
                  <a:srgbClr val="D24726"/>
                </a:solidFill>
                <a:latin typeface="Segoe UI Semibold" panose="020B0702040204020203" pitchFamily="34" charset="0"/>
                <a:cs typeface="Segoe UI Semibold" panose="020B0702040204020203" pitchFamily="34" charset="0"/>
              </a:rPr>
              <a:t>Smart</a:t>
            </a:r>
            <a:r>
              <a:rPr lang="en-US">
                <a:solidFill>
                  <a:prstClr val="black">
                    <a:lumMod val="75000"/>
                    <a:lumOff val="25000"/>
                  </a:prstClr>
                </a:solidFill>
                <a:cs typeface="Segoe UI"/>
              </a:rPr>
              <a:t> </a:t>
            </a:r>
            <a:r>
              <a:rPr lang="en-US">
                <a:solidFill>
                  <a:srgbClr val="D24726"/>
                </a:solidFill>
                <a:latin typeface="Segoe UI Semibold" panose="020B0702040204020203" pitchFamily="34" charset="0"/>
                <a:cs typeface="Segoe UI Semibold" panose="020B0702040204020203" pitchFamily="34" charset="0"/>
              </a:rPr>
              <a:t>Lookup</a:t>
            </a:r>
            <a:r>
              <a:rPr lang="en-US">
                <a:latin typeface="Segoe UI" panose="020B0502040204020203" pitchFamily="34" charset="0"/>
                <a:cs typeface="Segoe UI" panose="020B0502040204020203" pitchFamily="34" charset="0"/>
              </a:rPr>
              <a:t>, and notice that results are contextual for that phrase, not </a:t>
            </a:r>
            <a:r>
              <a:rPr lang="en-US" sz="1800">
                <a:latin typeface="Segoe UI" panose="020B0502040204020203" pitchFamily="34" charset="0"/>
                <a:cs typeface="Segoe UI" panose="020B0502040204020203" pitchFamily="34" charset="0"/>
              </a:rPr>
              <a:t>Microsoft Office apps</a:t>
            </a:r>
            <a:r>
              <a:rPr lang="en-US">
                <a:latin typeface="Segoe UI" panose="020B0502040204020203" pitchFamily="34" charset="0"/>
                <a:cs typeface="Segoe UI" panose="020B0502040204020203" pitchFamily="34" charset="0"/>
              </a:rPr>
              <a:t>.</a:t>
            </a:r>
            <a:endParaRPr lang="en-US">
              <a:solidFill>
                <a:srgbClr val="D24726"/>
              </a:solidFill>
              <a:latin typeface="Segoe UI" panose="020B0502040204020203" pitchFamily="34" charset="0"/>
              <a:cs typeface="Segoe UI" panose="020B0502040204020203" pitchFamily="34" charset="0"/>
            </a:endParaRPr>
          </a:p>
        </p:txBody>
      </p:sp>
      <p:grpSp>
        <p:nvGrpSpPr>
          <p:cNvPr id="39" name="Group 38" descr="Small circle with number 3 inside  indicating step 3"/>
          <p:cNvGrpSpPr/>
          <p:nvPr/>
        </p:nvGrpSpPr>
        <p:grpSpPr bwMode="blackWhite">
          <a:xfrm>
            <a:off x="7930921" y="5233381"/>
            <a:ext cx="558179" cy="409838"/>
            <a:chOff x="6953426" y="711274"/>
            <a:chExt cx="558179" cy="409838"/>
          </a:xfrm>
        </p:grpSpPr>
        <p:sp>
          <p:nvSpPr>
            <p:cNvPr id="40" name="Oval 39" descr="Small circle"/>
            <p:cNvSpPr/>
            <p:nvPr/>
          </p:nvSpPr>
          <p:spPr bwMode="blackWhite">
            <a:xfrm>
              <a:off x="7025069" y="711274"/>
              <a:ext cx="409838" cy="409838"/>
            </a:xfrm>
            <a:prstGeom prst="ellipse">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TextBox 40" descr="Number 3"/>
            <p:cNvSpPr txBox="1"/>
            <p:nvPr/>
          </p:nvSpPr>
          <p:spPr bwMode="blackWhite">
            <a:xfrm>
              <a:off x="6953426" y="727564"/>
              <a:ext cx="558179" cy="369332"/>
            </a:xfrm>
            <a:prstGeom prst="rect">
              <a:avLst/>
            </a:prstGeom>
            <a:noFill/>
          </p:spPr>
          <p:txBody>
            <a:bodyPr wrap="square" rtlCol="0">
              <a:spAutoFit/>
            </a:bodyPr>
            <a:lstStyle/>
            <a:p>
              <a:pPr algn="ctr"/>
              <a:r>
                <a:rPr lang="en-US">
                  <a:solidFill>
                    <a:schemeClr val="bg1"/>
                  </a:solidFill>
                  <a:latin typeface="Segoe UI Semibold" panose="020B0702040204020203" pitchFamily="34" charset="0"/>
                  <a:cs typeface="Segoe UI Semibold" panose="020B0702040204020203" pitchFamily="34" charset="0"/>
                </a:rPr>
                <a:t>3</a:t>
              </a:r>
            </a:p>
          </p:txBody>
        </p:sp>
      </p:grpSp>
      <p:sp>
        <p:nvSpPr>
          <p:cNvPr id="44" name="Content Placeholder 17"/>
          <p:cNvSpPr txBox="1">
            <a:spLocks/>
          </p:cNvSpPr>
          <p:nvPr/>
        </p:nvSpPr>
        <p:spPr>
          <a:xfrm>
            <a:off x="8429668" y="5273573"/>
            <a:ext cx="3107336" cy="1341886"/>
          </a:xfrm>
          <a:prstGeom prst="rect">
            <a:avLst/>
          </a:prstGeom>
        </p:spPr>
        <p:txBody>
          <a:bodyPr vert="horz" lIns="91440" tIns="45720" rIns="91440" bIns="45720" rtlCol="0">
            <a:normAutofit/>
          </a:bodyPr>
          <a:lstStyle>
            <a:lvl1pPr marL="2286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1pPr>
            <a:lvl2pPr marL="6858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2pPr>
            <a:lvl3pPr marL="11430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3pPr>
            <a:lvl4pPr marL="16002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4pPr>
            <a:lvl5pPr marL="20574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9pPr>
          </a:lstStyle>
          <a:p>
            <a:pPr marL="0" lvl="0" indent="0">
              <a:spcAft>
                <a:spcPts val="2000"/>
              </a:spcAft>
              <a:buNone/>
            </a:pPr>
            <a:r>
              <a:rPr lang="en-US">
                <a:latin typeface="Segoe UI" panose="020B0502040204020203" pitchFamily="34" charset="0"/>
                <a:cs typeface="Segoe UI" panose="020B0502040204020203" pitchFamily="34" charset="0"/>
              </a:rPr>
              <a:t>Just for fun, try Smart Lookup again by right-clicking in the word </a:t>
            </a:r>
            <a:r>
              <a:rPr lang="en-US" i="1">
                <a:solidFill>
                  <a:srgbClr val="D24726"/>
                </a:solidFill>
                <a:latin typeface="Segoe UI" panose="020B0502040204020203" pitchFamily="34" charset="0"/>
                <a:cs typeface="Segoe UI" panose="020B0502040204020203" pitchFamily="34" charset="0"/>
              </a:rPr>
              <a:t>Office</a:t>
            </a:r>
            <a:r>
              <a:rPr lang="en-US"/>
              <a:t> </a:t>
            </a:r>
            <a:r>
              <a:rPr lang="en-US">
                <a:latin typeface="Segoe UI" panose="020B0502040204020203" pitchFamily="34" charset="0"/>
                <a:cs typeface="Segoe UI" panose="020B0502040204020203" pitchFamily="34" charset="0"/>
              </a:rPr>
              <a:t>in Step 2.</a:t>
            </a:r>
          </a:p>
          <a:p>
            <a:pPr marL="0" indent="0">
              <a:spcAft>
                <a:spcPts val="2000"/>
              </a:spcAft>
              <a:buNone/>
            </a:pPr>
            <a:endParaRPr lang="en-US">
              <a:solidFill>
                <a:prstClr val="black">
                  <a:lumMod val="75000"/>
                  <a:lumOff val="25000"/>
                </a:prstClr>
              </a:solidFill>
            </a:endParaRPr>
          </a:p>
        </p:txBody>
      </p:sp>
    </p:spTree>
    <p:extLst>
      <p:ext uri="{BB962C8B-B14F-4D97-AF65-F5344CB8AC3E}">
        <p14:creationId xmlns:p14="http://schemas.microsoft.com/office/powerpoint/2010/main" val="176932605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nvPr>
        </p:nvSpPr>
        <p:spPr/>
        <p:txBody>
          <a:bodyPr>
            <a:normAutofit/>
          </a:bodyPr>
          <a:lstStyle/>
          <a:p>
            <a:r>
              <a:rPr lang="en-US">
                <a:latin typeface="Segoe UI Light" panose="020B0502040204020203" pitchFamily="34" charset="0"/>
                <a:cs typeface="Segoe UI Light" panose="020B0502040204020203" pitchFamily="34" charset="0"/>
              </a:rPr>
              <a:t>More questions about PowerPoint?</a:t>
            </a:r>
          </a:p>
        </p:txBody>
      </p:sp>
      <p:sp>
        <p:nvSpPr>
          <p:cNvPr id="5" name="Content Placeholder 4"/>
          <p:cNvSpPr>
            <a:spLocks noGrp="1"/>
          </p:cNvSpPr>
          <p:nvPr>
            <p:ph sz="half" idx="4294967295"/>
          </p:nvPr>
        </p:nvSpPr>
        <p:spPr>
          <a:xfrm>
            <a:off x="541611" y="2614427"/>
            <a:ext cx="9442648" cy="3978275"/>
          </a:xfrm>
        </p:spPr>
        <p:txBody>
          <a:bodyPr>
            <a:normAutofit/>
          </a:bodyPr>
          <a:lstStyle/>
          <a:p>
            <a:pPr marL="0" indent="0">
              <a:lnSpc>
                <a:spcPts val="3600"/>
              </a:lnSpc>
              <a:spcAft>
                <a:spcPts val="0"/>
              </a:spcAft>
              <a:buNone/>
            </a:pPr>
            <a:r>
              <a:rPr lang="en-US" sz="2000">
                <a:latin typeface="Segoe UI Light" panose="020B0502040204020203" pitchFamily="34" charset="0"/>
                <a:cs typeface="Segoe UI Light" panose="020B0502040204020203" pitchFamily="34" charset="0"/>
              </a:rPr>
              <a:t>Select the </a:t>
            </a:r>
            <a:r>
              <a:rPr lang="en-US" sz="2000">
                <a:solidFill>
                  <a:srgbClr val="D24726"/>
                </a:solidFill>
                <a:latin typeface="Segoe UI Semibold" panose="020B0702040204020203" pitchFamily="34" charset="0"/>
                <a:cs typeface="Segoe UI Semibold" panose="020B0702040204020203" pitchFamily="34" charset="0"/>
              </a:rPr>
              <a:t>Tell Me                   </a:t>
            </a:r>
            <a:r>
              <a:rPr lang="en-US" sz="2000">
                <a:latin typeface="Segoe UI Light" panose="020B0502040204020203" pitchFamily="34" charset="0"/>
                <a:cs typeface="Segoe UI Light" panose="020B0502040204020203" pitchFamily="34" charset="0"/>
              </a:rPr>
              <a:t>button and type what you want to know.</a:t>
            </a:r>
            <a:br>
              <a:rPr lang="en-US" sz="2000">
                <a:latin typeface="Segoe UI Light" panose="020B0502040204020203" pitchFamily="34" charset="0"/>
                <a:cs typeface="Segoe UI Light" panose="020B0502040204020203" pitchFamily="34" charset="0"/>
              </a:rPr>
            </a:br>
            <a:endParaRPr lang="en-US" sz="2000">
              <a:latin typeface="Segoe UI Light" panose="020B0502040204020203" pitchFamily="34" charset="0"/>
              <a:cs typeface="Segoe UI Light" panose="020B0502040204020203" pitchFamily="34" charset="0"/>
            </a:endParaRPr>
          </a:p>
          <a:p>
            <a:pPr marL="0" indent="0">
              <a:lnSpc>
                <a:spcPts val="3600"/>
              </a:lnSpc>
              <a:spcAft>
                <a:spcPts val="0"/>
              </a:spcAft>
              <a:buNone/>
            </a:pPr>
            <a:r>
              <a:rPr lang="en-US" sz="2000" u="sng">
                <a:latin typeface="Segoe UI Light" panose="020B0502040204020203" pitchFamily="34" charset="0"/>
                <a:cs typeface="Segoe UI Light" panose="020B0502040204020203" pitchFamily="34" charset="0"/>
                <a:hlinkClick r:id="rId3" tooltip="Visit the PowerPoint team blog"/>
              </a:rPr>
              <a:t>Visit the PowerPoint team blog</a:t>
            </a:r>
            <a:endParaRPr lang="en-US" sz="2000">
              <a:latin typeface="Segoe UI Light" panose="020B0502040204020203" pitchFamily="34" charset="0"/>
              <a:cs typeface="Segoe UI Light" panose="020B0502040204020203" pitchFamily="34" charset="0"/>
            </a:endParaRPr>
          </a:p>
          <a:p>
            <a:pPr marL="0" indent="0">
              <a:lnSpc>
                <a:spcPts val="3600"/>
              </a:lnSpc>
              <a:spcBef>
                <a:spcPts val="1500"/>
              </a:spcBef>
              <a:spcAft>
                <a:spcPts val="0"/>
              </a:spcAft>
              <a:buNone/>
            </a:pPr>
            <a:r>
              <a:rPr lang="en-US" sz="2000">
                <a:latin typeface="Segoe UI Light" panose="020B0502040204020203" pitchFamily="34" charset="0"/>
                <a:cs typeface="Segoe UI Light" panose="020B0502040204020203" pitchFamily="34" charset="0"/>
                <a:hlinkClick r:id="rId4" tooltip="Go to free PowerPoint training"/>
              </a:rPr>
              <a:t>Go to free PowerPoint training</a:t>
            </a:r>
            <a:endParaRPr lang="en-US" sz="2000">
              <a:latin typeface="Segoe UI Light" panose="020B0502040204020203" pitchFamily="34" charset="0"/>
              <a:cs typeface="Segoe UI Light" panose="020B0502040204020203" pitchFamily="34" charset="0"/>
            </a:endParaRPr>
          </a:p>
          <a:p>
            <a:pPr marL="0" indent="0">
              <a:lnSpc>
                <a:spcPts val="3600"/>
              </a:lnSpc>
              <a:spcAft>
                <a:spcPts val="0"/>
              </a:spcAft>
              <a:buNone/>
            </a:pPr>
            <a:endParaRPr lang="en-US" sz="2000">
              <a:latin typeface="Segoe UI Light" panose="020B0502040204020203" pitchFamily="34" charset="0"/>
              <a:cs typeface="Segoe UI Light" panose="020B0502040204020203" pitchFamily="34" charset="0"/>
            </a:endParaRPr>
          </a:p>
          <a:p>
            <a:pPr marL="0" indent="0">
              <a:lnSpc>
                <a:spcPts val="3600"/>
              </a:lnSpc>
              <a:spcAft>
                <a:spcPts val="0"/>
              </a:spcAft>
              <a:buNone/>
            </a:pPr>
            <a:endParaRPr lang="en-US" sz="2000">
              <a:latin typeface="Segoe UI Light" panose="020B0502040204020203" pitchFamily="34" charset="0"/>
              <a:cs typeface="Segoe UI Light" panose="020B0502040204020203" pitchFamily="34" charset="0"/>
            </a:endParaRPr>
          </a:p>
        </p:txBody>
      </p:sp>
      <p:pic>
        <p:nvPicPr>
          <p:cNvPr id="2" name="Picture 1" descr="Tell Me button"/>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613981" y="2350333"/>
            <a:ext cx="1269672" cy="1189747"/>
          </a:xfrm>
          <a:prstGeom prst="rect">
            <a:avLst/>
          </a:prstGeom>
        </p:spPr>
      </p:pic>
      <p:pic>
        <p:nvPicPr>
          <p:cNvPr id="8" name="Picture 7" descr="Arrow pointing right with a hyperlink to the PowerPoint team blog. Select the image to visit the PowerPoint team blog ">
            <a:hlinkClick r:id="rId6" tooltip="Select here to visit the PowerPoint team blog."/>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009398" y="3566804"/>
            <a:ext cx="661940" cy="661940"/>
          </a:xfrm>
          <a:prstGeom prst="rect">
            <a:avLst/>
          </a:prstGeom>
        </p:spPr>
      </p:pic>
      <p:pic>
        <p:nvPicPr>
          <p:cNvPr id="7" name="Picture 6" descr="Arrow pointing right with a hyperlink to free PowerPoint training. Select the image to access free PowerPoint training">
            <a:hlinkClick r:id="rId4" tooltip="Select here to go to free PowerPoint training."/>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009398" y="4252716"/>
            <a:ext cx="661940" cy="661940"/>
          </a:xfrm>
          <a:prstGeom prst="rect">
            <a:avLst/>
          </a:prstGeom>
        </p:spPr>
      </p:pic>
      <p:sp>
        <p:nvSpPr>
          <p:cNvPr id="9" name="TextBox 8"/>
          <p:cNvSpPr txBox="1"/>
          <p:nvPr/>
        </p:nvSpPr>
        <p:spPr>
          <a:xfrm>
            <a:off x="541611" y="5738132"/>
            <a:ext cx="6193971" cy="307777"/>
          </a:xfrm>
          <a:prstGeom prst="rect">
            <a:avLst/>
          </a:prstGeom>
          <a:noFill/>
        </p:spPr>
        <p:txBody>
          <a:bodyPr wrap="square" rtlCol="0">
            <a:spAutoFit/>
          </a:bodyPr>
          <a:lstStyle/>
          <a:p>
            <a:pPr algn="l"/>
            <a:r>
              <a:rPr lang="en-US" sz="1400">
                <a:latin typeface="Segoe UI Light" panose="020B0502040204020203" pitchFamily="34" charset="0"/>
                <a:cs typeface="Segoe UI Light" panose="020B0502040204020203" pitchFamily="34" charset="0"/>
              </a:rPr>
              <a:t>SELECT THE ARROW WHEN IN SLIDE SHOW MODE</a:t>
            </a:r>
          </a:p>
        </p:txBody>
      </p:sp>
      <p:pic>
        <p:nvPicPr>
          <p:cNvPr id="11" name="Picture 10" descr="Tell Me box suggestions"/>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408066" y="2761488"/>
            <a:ext cx="2476156" cy="2001277"/>
          </a:xfrm>
          <a:prstGeom prst="rect">
            <a:avLst/>
          </a:prstGeom>
        </p:spPr>
      </p:pic>
    </p:spTree>
    <p:extLst>
      <p:ext uri="{BB962C8B-B14F-4D97-AF65-F5344CB8AC3E}">
        <p14:creationId xmlns:p14="http://schemas.microsoft.com/office/powerpoint/2010/main" val="89302588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sld>
</file>

<file path=ppt/theme/theme1.xml><?xml version="1.0" encoding="utf-8"?>
<a:theme xmlns:a="http://schemas.openxmlformats.org/drawingml/2006/main" name="Custom">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Segoe UI">
      <a:majorFont>
        <a:latin typeface="Segoe UI Light"/>
        <a:ea typeface=""/>
        <a:cs typeface=""/>
      </a:majorFont>
      <a:minorFont>
        <a:latin typeface="Segoe U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F10001108_Win32 v2" id="{08D89365-2E4C-432D-9349-8DF9B80AEEA1}" vid="{010FF314-90DF-4A21-BD0D-ADCBA34234A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FD60407B55067C42AA9D02DD47DDA651" ma:contentTypeVersion="3" ma:contentTypeDescription="Create a new document." ma:contentTypeScope="" ma:versionID="20c022f43967fb3c43e09b088c8f0930">
  <xsd:schema xmlns:xsd="http://www.w3.org/2001/XMLSchema" xmlns:xs="http://www.w3.org/2001/XMLSchema" xmlns:p="http://schemas.microsoft.com/office/2006/metadata/properties" xmlns:ns2="85f53587-b681-45c9-afe8-ac68abdc277c" targetNamespace="http://schemas.microsoft.com/office/2006/metadata/properties" ma:root="true" ma:fieldsID="e63bcee348dead0f5e110485fca65302" ns2:_="">
    <xsd:import namespace="85f53587-b681-45c9-afe8-ac68abdc277c"/>
    <xsd:element name="properties">
      <xsd:complexType>
        <xsd:sequence>
          <xsd:element name="documentManagement">
            <xsd:complexType>
              <xsd:all>
                <xsd:element ref="ns2:MediaServiceMetadata" minOccurs="0"/>
                <xsd:element ref="ns2:MediaServiceFastMetadata"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5f53587-b681-45c9-afe8-ac68abdc277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5A3EE4EA-81C0-48D0-BEBD-A2EFD6B38B42}">
  <ds:schemaRefs>
    <ds:schemaRef ds:uri="b8972717-911a-45b3-ae3c-47c8f9bcb86a"/>
    <ds:schemaRef ds:uri="e70bc0c4-7beb-4bb6-8480-852d0c8d1f27"/>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966C1D15-978B-4DCD-B706-DA8088BB7CB7}">
  <ds:schemaRefs>
    <ds:schemaRef ds:uri="85f53587-b681-45c9-afe8-ac68abdc277c"/>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5563EE24-83AF-4B4D-B45B-11D1ECD4364A}">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{D71868E8-AA32-4FAC-84AF-C14D456AA038}TF2989475c-5427-4edb-9ec1-00f4ce72165b77c8433f_win32-c33c42577f73</Template>
  <Application>Microsoft Office PowerPoint</Application>
  <PresentationFormat>Widescreen</PresentationFormat>
  <Slides>20</Slides>
  <Notes>2</Notes>
  <HiddenSlides>0</HiddenSlides>
  <ScaleCrop>false</ScaleCrop>
  <HeadingPairs>
    <vt:vector size="4" baseType="variant">
      <vt:variant>
        <vt:lpstr>Theme</vt:lpstr>
      </vt:variant>
      <vt:variant>
        <vt:i4>1</vt:i4>
      </vt:variant>
      <vt:variant>
        <vt:lpstr>Slide Titles</vt:lpstr>
      </vt:variant>
      <vt:variant>
        <vt:i4>20</vt:i4>
      </vt:variant>
    </vt:vector>
  </HeadingPairs>
  <TitlesOfParts>
    <vt:vector size="21" baseType="lpstr">
      <vt:lpstr>Custom</vt:lpstr>
      <vt:lpstr>Collective Worship</vt:lpstr>
      <vt:lpstr>Welcome Words-  Our Worship Monitors are:</vt:lpstr>
      <vt:lpstr>Our Christian Value this half term is</vt:lpstr>
      <vt:lpstr>On a Wednesday, we think about stories from the bible and how they illustrate our Christian values</vt:lpstr>
      <vt:lpstr>We started with a very famous story:</vt:lpstr>
      <vt:lpstr>Adam continued this in church.</vt:lpstr>
      <vt:lpstr>What messages have these stories reminded us</vt:lpstr>
      <vt:lpstr>Being thankful even for the small things.</vt:lpstr>
      <vt:lpstr>Thankfulness  Being thankful even when times are tough.</vt:lpstr>
      <vt:lpstr>We now invite you all to join in with our prayer:</vt:lpstr>
      <vt:lpstr>Worship monitors:</vt:lpstr>
      <vt:lpstr>Go in peace to love and serve the Lord</vt:lpstr>
      <vt:lpstr>Designer helps you get your point across</vt:lpstr>
      <vt:lpstr>How to use PowerPoint Designer</vt:lpstr>
      <vt:lpstr>Morph</vt:lpstr>
      <vt:lpstr>Setting up Morph</vt:lpstr>
      <vt:lpstr>Working together in real time</vt:lpstr>
      <vt:lpstr>You’re an expert with Tell Me</vt:lpstr>
      <vt:lpstr>Explore without leaving your slides</vt:lpstr>
      <vt:lpstr>More questions about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Claire Entwistle</dc:creator>
  <cp:keywords/>
  <cp:revision>2</cp:revision>
  <dcterms:created xsi:type="dcterms:W3CDTF">2026-09-08T20:36:48Z</dcterms:created>
  <dcterms:modified xsi:type="dcterms:W3CDTF">2026-10-02T09:42:11Z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0x010100FD60407B55067C42AA9D02DD47DDA651</vt:lpwstr>
  </property>
  <property fmtid="{D5CDD505-2E9C-101B-9397-08002B2CF9AE}" pid="3" name="Order">
    <vt:r8>232600</vt:r8>
  </property>
  <property fmtid="{D5CDD505-2E9C-101B-9397-08002B2CF9AE}" pid="4" name="TriggerFlowInfo">
    <vt:lpwstr/>
  </property>
  <property fmtid="{D5CDD505-2E9C-101B-9397-08002B2CF9AE}" pid="5" name="_SourceUrl">
    <vt:lpwstr/>
  </property>
  <property fmtid="{D5CDD505-2E9C-101B-9397-08002B2CF9AE}" pid="6" name="_SharedFileIndex">
    <vt:lpwstr/>
  </property>
  <property fmtid="{D5CDD505-2E9C-101B-9397-08002B2CF9AE}" pid="7" name="ComplianceAssetId">
    <vt:lpwstr/>
  </property>
  <property fmtid="{D5CDD505-2E9C-101B-9397-08002B2CF9AE}" pid="8" name="_activity">
    <vt:lpwstr>{"FileActivityType":"9","FileActivityTimeStamp":"2026-09-10T15:52:26.347Z","FileActivityUsersOnPage":[{"DisplayName":"Claire Entwistle","Id":"c.entwistle@dstp.cheshire.sch.uk"},{"DisplayName":"Claire Knight","Id":"c.knight@dstp.cheshire.sch.uk"},{"DisplayName":"Claire Entwistle","Id":"c.entwistle@dstp.cheshire.sch.uk"}],"FileActivityNavigationId":null}</vt:lpwstr>
  </property>
  <property fmtid="{D5CDD505-2E9C-101B-9397-08002B2CF9AE}" pid="9" name="_ExtendedDescription">
    <vt:lpwstr/>
  </property>
</Properties>
</file>