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2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2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5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6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2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6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8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EBB296-F64C-45A5-AA00-899506C0B30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637FBA5-65AC-42EA-9D68-C37AB6157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5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dstp.cheshire.sch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Duddon</a:t>
            </a:r>
            <a:r>
              <a:rPr lang="en-US" dirty="0" smtClean="0">
                <a:solidFill>
                  <a:srgbClr val="FF0000"/>
                </a:solidFill>
              </a:rPr>
              <a:t> St Peters Primary School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Parent’s Meeting 2022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7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Assessment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 smtClean="0"/>
              <a:t>Baseline Assessment takes </a:t>
            </a:r>
            <a:r>
              <a:rPr lang="en-GB" altLang="en-US" sz="2400" dirty="0"/>
              <a:t>place in the first few weeks, statutory for Reception – feed back to government and you. We assess Nursery children </a:t>
            </a:r>
            <a:r>
              <a:rPr lang="en-GB" altLang="en-US" sz="2400" dirty="0" smtClean="0"/>
              <a:t>too so we </a:t>
            </a:r>
            <a:r>
              <a:rPr lang="en-GB" altLang="en-US" sz="2400" dirty="0"/>
              <a:t>get to know the children and where they are in terms of the curriculum </a:t>
            </a:r>
            <a:endParaRPr lang="en-GB" altLang="en-US" sz="2400" dirty="0" smtClean="0"/>
          </a:p>
          <a:p>
            <a:r>
              <a:rPr lang="en-US" altLang="en-US" sz="2400" dirty="0" smtClean="0"/>
              <a:t>Assessment continuous throughout the children’s time with us, measure progress against the curriculum</a:t>
            </a:r>
          </a:p>
          <a:p>
            <a:r>
              <a:rPr lang="en-US" altLang="en-US" sz="2400" dirty="0" smtClean="0"/>
              <a:t>Early Years Foundation Stage Profile – end of Reception, Early Learning Goals</a:t>
            </a:r>
          </a:p>
          <a:p>
            <a:r>
              <a:rPr lang="en-US" altLang="en-US" sz="2400" dirty="0" smtClean="0"/>
              <a:t>Tapestry</a:t>
            </a:r>
            <a:endParaRPr lang="en-GB" alt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86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We do a lot of things!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sz="2400" dirty="0"/>
              <a:t>Lots of children deny all knowledge of doing anything at school or nursery…it’s not true!</a:t>
            </a:r>
          </a:p>
          <a:p>
            <a:r>
              <a:rPr lang="en-GB" altLang="en-US" sz="2400" dirty="0"/>
              <a:t>We follow a play based curriculum</a:t>
            </a:r>
          </a:p>
          <a:p>
            <a:r>
              <a:rPr lang="en-GB" altLang="en-US" sz="2400" dirty="0"/>
              <a:t>‘through play…children can: explore, develop and represent…experiences that help them make sense of the world’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96" y="2130137"/>
            <a:ext cx="3474720" cy="2597727"/>
          </a:xfrm>
        </p:spPr>
      </p:pic>
    </p:spTree>
    <p:extLst>
      <p:ext uri="{BB962C8B-B14F-4D97-AF65-F5344CB8AC3E}">
        <p14:creationId xmlns:p14="http://schemas.microsoft.com/office/powerpoint/2010/main" val="360636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Lunchtime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/>
              <a:t>We have lunch in the hall at 12.45 – it’s quieter</a:t>
            </a:r>
          </a:p>
          <a:p>
            <a:r>
              <a:rPr lang="en-GB" altLang="en-US" sz="2400" dirty="0"/>
              <a:t>Nursery – have their own mid day assistant  and come back to Treetops when they’ve finished</a:t>
            </a:r>
          </a:p>
          <a:p>
            <a:r>
              <a:rPr lang="en-GB" altLang="en-US" sz="2400" dirty="0"/>
              <a:t>Reception stay in school and have older buddies to look after them</a:t>
            </a:r>
          </a:p>
          <a:p>
            <a:r>
              <a:rPr lang="en-GB" altLang="en-US" sz="2400" dirty="0"/>
              <a:t>Choose if hot dinners or packed lunch, just let us know in the morning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40" y="2131224"/>
            <a:ext cx="3879935" cy="2897976"/>
          </a:xfrm>
        </p:spPr>
      </p:pic>
    </p:spTree>
    <p:extLst>
      <p:ext uri="{BB962C8B-B14F-4D97-AF65-F5344CB8AC3E}">
        <p14:creationId xmlns:p14="http://schemas.microsoft.com/office/powerpoint/2010/main" val="368536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House keeping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altLang="en-US" sz="2400" dirty="0"/>
              <a:t>Uniform – names, practice putting jumpers on &amp; off</a:t>
            </a:r>
          </a:p>
          <a:p>
            <a:r>
              <a:rPr lang="en-GB" altLang="en-US" sz="2400" dirty="0"/>
              <a:t>Velcro shoes – no laces</a:t>
            </a:r>
          </a:p>
          <a:p>
            <a:r>
              <a:rPr lang="en-GB" altLang="en-US" sz="2400" dirty="0"/>
              <a:t>Wellies – names, practice</a:t>
            </a:r>
          </a:p>
          <a:p>
            <a:r>
              <a:rPr lang="en-GB" altLang="en-US" sz="2400" dirty="0"/>
              <a:t>Coats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/>
              <a:t>– practice putting on </a:t>
            </a:r>
          </a:p>
          <a:p>
            <a:r>
              <a:rPr lang="en-GB" altLang="en-US" sz="2400" dirty="0"/>
              <a:t>Spare clothes</a:t>
            </a:r>
          </a:p>
          <a:p>
            <a:r>
              <a:rPr lang="en-GB" altLang="en-US" sz="2400" dirty="0"/>
              <a:t>PE – Friday – come in trainers and jogging bottoms</a:t>
            </a:r>
          </a:p>
          <a:p>
            <a:r>
              <a:rPr lang="en-GB" altLang="en-US" sz="2400" dirty="0"/>
              <a:t>Forest School – Thursday - come in warm trousers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96" y="2130137"/>
            <a:ext cx="3474720" cy="2597727"/>
          </a:xfrm>
        </p:spPr>
      </p:pic>
    </p:spTree>
    <p:extLst>
      <p:ext uri="{BB962C8B-B14F-4D97-AF65-F5344CB8AC3E}">
        <p14:creationId xmlns:p14="http://schemas.microsoft.com/office/powerpoint/2010/main" val="415814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Worried?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 smtClean="0"/>
              <a:t>Come and chat to me, Diana, Lynne no matter how small the worry might seem</a:t>
            </a:r>
          </a:p>
          <a:p>
            <a:r>
              <a:rPr lang="en-GB" altLang="en-US" sz="2400" dirty="0" smtClean="0"/>
              <a:t>Important for children that we have a good relationship and they see communication between us, security &amp; confidence</a:t>
            </a:r>
          </a:p>
          <a:p>
            <a:r>
              <a:rPr lang="en-GB" altLang="en-US" sz="2400" dirty="0" smtClean="0"/>
              <a:t>Parents evening – during the Autumn term</a:t>
            </a:r>
          </a:p>
          <a:p>
            <a:r>
              <a:rPr lang="en-GB" altLang="en-US" sz="2400" dirty="0" smtClean="0"/>
              <a:t>Please feel free to ring school or email me via </a:t>
            </a:r>
            <a:r>
              <a:rPr lang="en-GB" altLang="en-US" sz="2400" dirty="0" smtClean="0">
                <a:hlinkClick r:id="rId2"/>
              </a:rPr>
              <a:t>admin@dstp.cheshire.sch.uk</a:t>
            </a:r>
            <a:r>
              <a:rPr lang="en-GB" altLang="en-US" sz="2400" dirty="0" smtClean="0"/>
              <a:t> if you have any questions and I will do my best to answer them.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52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Curriculum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sz="2400" dirty="0"/>
              <a:t>EYFS is the statutory curriculum for children from birth to end of Reception.</a:t>
            </a:r>
          </a:p>
          <a:p>
            <a:r>
              <a:rPr lang="en-GB" altLang="en-US" sz="2400" dirty="0"/>
              <a:t>Focus on three prime areas:</a:t>
            </a:r>
          </a:p>
          <a:p>
            <a:r>
              <a:rPr lang="en-GB" altLang="en-US" sz="2400" dirty="0"/>
              <a:t>Personal, Social and Emotional Development.</a:t>
            </a:r>
          </a:p>
          <a:p>
            <a:r>
              <a:rPr lang="en-GB" altLang="en-US" sz="2400" dirty="0"/>
              <a:t>Communication and Language</a:t>
            </a:r>
          </a:p>
          <a:p>
            <a:r>
              <a:rPr lang="en-GB" altLang="en-US" sz="2400" dirty="0"/>
              <a:t> Physical Development.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130516"/>
            <a:ext cx="3475037" cy="2596969"/>
          </a:xfrm>
        </p:spPr>
      </p:pic>
    </p:spTree>
    <p:extLst>
      <p:ext uri="{BB962C8B-B14F-4D97-AF65-F5344CB8AC3E}">
        <p14:creationId xmlns:p14="http://schemas.microsoft.com/office/powerpoint/2010/main" val="181723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Curriculum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sz="2400" dirty="0" smtClean="0"/>
              <a:t>Specific areas:</a:t>
            </a:r>
          </a:p>
          <a:p>
            <a:r>
              <a:rPr lang="en-GB" altLang="en-US" sz="2400" dirty="0" smtClean="0"/>
              <a:t>Literacy</a:t>
            </a:r>
          </a:p>
          <a:p>
            <a:r>
              <a:rPr lang="en-GB" altLang="en-US" sz="2400" dirty="0" smtClean="0"/>
              <a:t>Mathematics</a:t>
            </a:r>
          </a:p>
          <a:p>
            <a:r>
              <a:rPr lang="en-GB" altLang="en-US" sz="2400" dirty="0" smtClean="0"/>
              <a:t>Expressive Arts and Design</a:t>
            </a:r>
          </a:p>
          <a:p>
            <a:r>
              <a:rPr lang="en-GB" altLang="en-US" sz="2400" dirty="0" smtClean="0"/>
              <a:t>Understanding the World</a:t>
            </a:r>
          </a:p>
          <a:p>
            <a:r>
              <a:rPr lang="en-US" altLang="en-US" sz="2400" dirty="0" smtClean="0"/>
              <a:t>Underpinning this Characteristics of effective learning – how the children learn</a:t>
            </a:r>
            <a:endParaRPr lang="en-GB" altLang="en-US" sz="2400" dirty="0" smtClean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96" y="2130137"/>
            <a:ext cx="3474720" cy="2597727"/>
          </a:xfrm>
        </p:spPr>
      </p:pic>
    </p:spTree>
    <p:extLst>
      <p:ext uri="{BB962C8B-B14F-4D97-AF65-F5344CB8AC3E}">
        <p14:creationId xmlns:p14="http://schemas.microsoft.com/office/powerpoint/2010/main" val="347185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Teaching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GB" altLang="en-US" sz="2400" dirty="0"/>
              <a:t>Nursery- more opportunities for child initiated play</a:t>
            </a:r>
          </a:p>
          <a:p>
            <a:pPr>
              <a:defRPr/>
            </a:pPr>
            <a:r>
              <a:rPr lang="en-GB" altLang="en-US" sz="2400" dirty="0"/>
              <a:t>Reception becomes more adult led throughout the year in preparation for Year One. </a:t>
            </a:r>
          </a:p>
          <a:p>
            <a:pPr>
              <a:defRPr/>
            </a:pPr>
            <a:r>
              <a:rPr lang="en-GB" altLang="en-US" sz="2400" dirty="0"/>
              <a:t>Lots of practical activities,</a:t>
            </a:r>
          </a:p>
          <a:p>
            <a:pPr marL="0" indent="0">
              <a:buNone/>
              <a:defRPr/>
            </a:pPr>
            <a:r>
              <a:rPr lang="en-GB" altLang="en-US" sz="2400" dirty="0"/>
              <a:t>we make learning fun!		</a:t>
            </a:r>
          </a:p>
          <a:p>
            <a:pPr>
              <a:defRPr/>
            </a:pPr>
            <a:r>
              <a:rPr lang="en-GB" altLang="en-US" sz="2400" dirty="0"/>
              <a:t>We choose topics with the </a:t>
            </a:r>
          </a:p>
          <a:p>
            <a:pPr>
              <a:defRPr/>
            </a:pPr>
            <a:r>
              <a:rPr lang="en-GB" altLang="en-US" sz="2400" dirty="0"/>
              <a:t>children, based on their interests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130516"/>
            <a:ext cx="3475037" cy="2596969"/>
          </a:xfrm>
        </p:spPr>
      </p:pic>
    </p:spTree>
    <p:extLst>
      <p:ext uri="{BB962C8B-B14F-4D97-AF65-F5344CB8AC3E}">
        <p14:creationId xmlns:p14="http://schemas.microsoft.com/office/powerpoint/2010/main" val="136390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Role of the Adult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sz="2400" dirty="0"/>
              <a:t>Continually supporting and enhancing the children’s play- next steps -  introduce                              challenges, language development</a:t>
            </a:r>
          </a:p>
          <a:p>
            <a:r>
              <a:rPr lang="en-GB" altLang="en-US" sz="2400" dirty="0"/>
              <a:t>Observing what they do and helping them to achieve</a:t>
            </a:r>
          </a:p>
          <a:p>
            <a:r>
              <a:rPr lang="en-GB" altLang="en-US" sz="2400" dirty="0"/>
              <a:t>Plan next steps, based on their ability and </a:t>
            </a:r>
            <a:r>
              <a:rPr lang="en-GB" altLang="en-US" sz="2400" dirty="0" smtClean="0"/>
              <a:t>interests</a:t>
            </a:r>
            <a:endParaRPr lang="en-GB" altLang="en-US" sz="2400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1691482"/>
            <a:ext cx="3475037" cy="3475037"/>
          </a:xfrm>
        </p:spPr>
      </p:pic>
    </p:spTree>
    <p:extLst>
      <p:ext uri="{BB962C8B-B14F-4D97-AF65-F5344CB8AC3E}">
        <p14:creationId xmlns:p14="http://schemas.microsoft.com/office/powerpoint/2010/main" val="423812992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430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 2</vt:lpstr>
      <vt:lpstr>Frame</vt:lpstr>
      <vt:lpstr>Duddon St Peters Primary School</vt:lpstr>
      <vt:lpstr>We do a lot of things!</vt:lpstr>
      <vt:lpstr>Lunchtime</vt:lpstr>
      <vt:lpstr>House keeping</vt:lpstr>
      <vt:lpstr>Worried?</vt:lpstr>
      <vt:lpstr>Curriculum</vt:lpstr>
      <vt:lpstr>Curriculum</vt:lpstr>
      <vt:lpstr>Teaching</vt:lpstr>
      <vt:lpstr>Role of the Adult</vt:lpstr>
      <vt:lpstr>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Knight</dc:creator>
  <cp:lastModifiedBy>Claire Knight</cp:lastModifiedBy>
  <cp:revision>5</cp:revision>
  <dcterms:created xsi:type="dcterms:W3CDTF">2022-06-21T19:54:03Z</dcterms:created>
  <dcterms:modified xsi:type="dcterms:W3CDTF">2022-06-23T15:40:16Z</dcterms:modified>
</cp:coreProperties>
</file>