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494" autoAdjust="0"/>
  </p:normalViewPr>
  <p:slideViewPr>
    <p:cSldViewPr>
      <p:cViewPr varScale="1">
        <p:scale>
          <a:sx n="69" d="100"/>
          <a:sy n="69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Claire Knight </a:t>
            </a:r>
          </a:p>
          <a:p>
            <a:r>
              <a:rPr lang="en-GB" dirty="0" err="1" smtClean="0"/>
              <a:t>Duddon</a:t>
            </a:r>
            <a:r>
              <a:rPr lang="en-GB" dirty="0" smtClean="0"/>
              <a:t> St Peter’s Primary School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Mathematics in the Early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9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</a:t>
            </a:r>
            <a:r>
              <a:rPr lang="en-GB" dirty="0" smtClean="0"/>
              <a:t>e play with numbers &amp; sing rhymes and songs which are fun &amp; involve the children, try &amp; make them relevant to the season &amp; topic</a:t>
            </a:r>
          </a:p>
          <a:p>
            <a:r>
              <a:rPr lang="en-GB" dirty="0" smtClean="0"/>
              <a:t>We have lots of lovely resources to count with and numerals to play with such as Numicon</a:t>
            </a:r>
          </a:p>
          <a:p>
            <a:r>
              <a:rPr lang="en-GB" dirty="0" smtClean="0"/>
              <a:t>Initially for Nursery we want to familiarize the children with the language of number and gradually introduce symbols &amp; counters really working on numbers -5</a:t>
            </a:r>
          </a:p>
        </p:txBody>
      </p:sp>
    </p:spTree>
    <p:extLst>
      <p:ext uri="{BB962C8B-B14F-4D97-AF65-F5344CB8AC3E}">
        <p14:creationId xmlns:p14="http://schemas.microsoft.com/office/powerpoint/2010/main" val="27177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do lots of practical work and role play to make using numbers a fun and natural thing the children don’t think about</a:t>
            </a:r>
          </a:p>
          <a:p>
            <a:r>
              <a:rPr lang="en-GB" dirty="0" smtClean="0"/>
              <a:t>At home – count anything &amp; anywhere! </a:t>
            </a:r>
          </a:p>
          <a:p>
            <a:r>
              <a:rPr lang="en-GB" dirty="0" smtClean="0"/>
              <a:t>Focus on 1-1 correspondence when counting, i.e. move objects to ensure 1 number is 1 thing</a:t>
            </a:r>
          </a:p>
          <a:p>
            <a:r>
              <a:rPr lang="en-GB" dirty="0" smtClean="0"/>
              <a:t>Beware! Rote learning &amp; counting – we make sure that children understand what 1/2/3 </a:t>
            </a:r>
            <a:r>
              <a:rPr lang="en-GB" dirty="0" err="1" smtClean="0"/>
              <a:t>etc</a:t>
            </a:r>
            <a:r>
              <a:rPr lang="en-GB" dirty="0" smtClean="0"/>
              <a:t> means by physically moving and counting counters and objects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- Reception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the end of Reception we want the children to have a deep understanding of 10 </a:t>
            </a:r>
          </a:p>
          <a:p>
            <a:r>
              <a:rPr lang="en-US" dirty="0" smtClean="0"/>
              <a:t>Be able to </a:t>
            </a:r>
            <a:r>
              <a:rPr lang="en-US" dirty="0" err="1" smtClean="0"/>
              <a:t>subitise</a:t>
            </a:r>
            <a:r>
              <a:rPr lang="en-US" dirty="0" smtClean="0"/>
              <a:t> – recognize quantities to 5 without counting</a:t>
            </a:r>
          </a:p>
          <a:p>
            <a:r>
              <a:rPr lang="en-US" dirty="0" smtClean="0"/>
              <a:t>Recall number bonds to 5 and some to 10</a:t>
            </a:r>
          </a:p>
          <a:p>
            <a:r>
              <a:rPr lang="en-US" dirty="0" smtClean="0"/>
              <a:t>Verbally count beyond 20, compare quantities to 10 and recognize more/less/same as</a:t>
            </a:r>
          </a:p>
          <a:p>
            <a:r>
              <a:rPr lang="en-US" dirty="0" smtClean="0"/>
              <a:t>Explore and represent patterns in numbers -10 including odds and evens, doubling facts and sharing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11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Shape, Space &amp; Measure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Not assessed at end of Reception in </a:t>
            </a:r>
            <a:r>
              <a:rPr lang="en-US" sz="2000" dirty="0" smtClean="0"/>
              <a:t>EYFSP</a:t>
            </a:r>
            <a:endParaRPr lang="en-GB" sz="2000" dirty="0"/>
          </a:p>
          <a:p>
            <a:r>
              <a:rPr lang="en-GB" sz="2000" dirty="0" smtClean="0"/>
              <a:t>Developing language &amp; understanding of shapes, pattern, measuring, positional language, time &amp; money</a:t>
            </a:r>
          </a:p>
          <a:p>
            <a:r>
              <a:rPr lang="en-GB" sz="2000" dirty="0" smtClean="0"/>
              <a:t>Nursery children develop understanding and use of vocabulary e.g. language of size</a:t>
            </a:r>
          </a:p>
          <a:p>
            <a:r>
              <a:rPr lang="en-GB" sz="2000" dirty="0" smtClean="0"/>
              <a:t>Encourage Reception to develop this language &amp; use and apply their knowledge in practical problem </a:t>
            </a:r>
            <a:r>
              <a:rPr lang="en-GB" sz="2000" smtClean="0"/>
              <a:t>solving activities</a:t>
            </a:r>
            <a:endParaRPr lang="en-GB" sz="2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8338" y="1964218"/>
            <a:ext cx="4683125" cy="3497889"/>
          </a:xfrm>
        </p:spPr>
      </p:pic>
    </p:spTree>
    <p:extLst>
      <p:ext uri="{BB962C8B-B14F-4D97-AF65-F5344CB8AC3E}">
        <p14:creationId xmlns:p14="http://schemas.microsoft.com/office/powerpoint/2010/main" val="5952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Initially about noticing shapes in the environment, then explore how they fit together and can be used to build/make pictures</a:t>
            </a:r>
          </a:p>
          <a:p>
            <a:r>
              <a:rPr lang="en-GB" dirty="0" smtClean="0"/>
              <a:t>Use the language of shape – round/corner</a:t>
            </a:r>
          </a:p>
          <a:p>
            <a:r>
              <a:rPr lang="en-GB" dirty="0" smtClean="0"/>
              <a:t>Introduce the names of shapes both 2D &amp; 3D for Reception – they are all around us &amp; very easy to develop language at home</a:t>
            </a:r>
          </a:p>
          <a:p>
            <a:r>
              <a:rPr lang="en-GB" dirty="0" smtClean="0"/>
              <a:t>Here we make models, use play dough, bake, play with shapes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8338" y="1964218"/>
            <a:ext cx="4683125" cy="3497889"/>
          </a:xfrm>
        </p:spPr>
      </p:pic>
    </p:spTree>
    <p:extLst>
      <p:ext uri="{BB962C8B-B14F-4D97-AF65-F5344CB8AC3E}">
        <p14:creationId xmlns:p14="http://schemas.microsoft.com/office/powerpoint/2010/main" val="19887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Pattern &amp; positional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We work on patterns – for example repeating patterns like red/yellow, square/circle/triangle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Positional language is key and is really important to develop right from Nursery through to Reception &amp; beyond, such as behind, and next to</a:t>
            </a:r>
            <a:endParaRPr lang="en-GB" dirty="0"/>
          </a:p>
        </p:txBody>
      </p:sp>
      <p:pic>
        <p:nvPicPr>
          <p:cNvPr id="6146" name="Picture 2" descr="E:\DCIM\133___11\IMG_2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599" y="12268200"/>
            <a:ext cx="7660564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64" y="3827403"/>
            <a:ext cx="3041376" cy="22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Size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414272"/>
            <a:ext cx="4190999" cy="468172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Link to stories </a:t>
            </a:r>
            <a:r>
              <a:rPr lang="en-GB" dirty="0" smtClean="0"/>
              <a:t>–Jack and the Beanstalk</a:t>
            </a:r>
          </a:p>
          <a:p>
            <a:r>
              <a:rPr lang="en-GB" dirty="0" smtClean="0"/>
              <a:t>Measure </a:t>
            </a:r>
            <a:r>
              <a:rPr lang="en-GB" dirty="0" smtClean="0"/>
              <a:t>each other, water, sand and objects in the environment</a:t>
            </a:r>
          </a:p>
          <a:p>
            <a:r>
              <a:rPr lang="en-GB" dirty="0" smtClean="0"/>
              <a:t>Begin with simple language  big/small/long/longer/short etc.</a:t>
            </a:r>
          </a:p>
          <a:p>
            <a:r>
              <a:rPr lang="en-GB" dirty="0" smtClean="0"/>
              <a:t>Once the language is secure we order &amp; compare</a:t>
            </a:r>
          </a:p>
          <a:p>
            <a:r>
              <a:rPr lang="en-GB" dirty="0"/>
              <a:t>W</a:t>
            </a:r>
            <a:r>
              <a:rPr lang="en-GB" dirty="0" smtClean="0"/>
              <a:t>e measure with non standard units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3900" y="2109485"/>
            <a:ext cx="4571998" cy="34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Again understanding &amp; using language – before/after, order &amp; sequence familiar events</a:t>
            </a:r>
          </a:p>
          <a:p>
            <a:r>
              <a:rPr lang="en-GB" dirty="0" smtClean="0"/>
              <a:t>We use pictures, children’s own experiences at home &amp; Treetops, make sandwiches and more practical activities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4126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14294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340</TotalTime>
  <Words>474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Georgia</vt:lpstr>
      <vt:lpstr>Wingdings</vt:lpstr>
      <vt:lpstr>Wingdings 2</vt:lpstr>
      <vt:lpstr>Civic</vt:lpstr>
      <vt:lpstr>Mathematics in the Early Years</vt:lpstr>
      <vt:lpstr>Number</vt:lpstr>
      <vt:lpstr>Number </vt:lpstr>
      <vt:lpstr>Number - Reception</vt:lpstr>
      <vt:lpstr>Shape, Space &amp; Measure</vt:lpstr>
      <vt:lpstr>Shape</vt:lpstr>
      <vt:lpstr>Pattern &amp; positional language</vt:lpstr>
      <vt:lpstr>Size </vt:lpstr>
      <vt:lpstr>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in the Early Years</dc:title>
  <dc:creator>Mrs Knight</dc:creator>
  <cp:lastModifiedBy>Claire Knight</cp:lastModifiedBy>
  <cp:revision>38</cp:revision>
  <dcterms:created xsi:type="dcterms:W3CDTF">2006-08-16T00:00:00Z</dcterms:created>
  <dcterms:modified xsi:type="dcterms:W3CDTF">2022-06-23T15:32:39Z</dcterms:modified>
</cp:coreProperties>
</file>