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3"/>
  </p:sldMasterIdLst>
  <p:notesMasterIdLst>
    <p:notesMasterId r:id="rId13"/>
  </p:notesMasterIdLst>
  <p:handoutMasterIdLst>
    <p:handoutMasterId r:id="rId14"/>
  </p:handoutMasterIdLst>
  <p:sldIdLst>
    <p:sldId id="277" r:id="rId4"/>
    <p:sldId id="276" r:id="rId5"/>
    <p:sldId id="269" r:id="rId6"/>
    <p:sldId id="278" r:id="rId7"/>
    <p:sldId id="271" r:id="rId8"/>
    <p:sldId id="272" r:id="rId9"/>
    <p:sldId id="273" r:id="rId10"/>
    <p:sldId id="274" r:id="rId11"/>
    <p:sldId id="267" r:id="rId12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inkl" panose="020B0604020202020204" charset="0"/>
      <p:regular r:id="rId19"/>
      <p:bold r:id="rId20"/>
    </p:embeddedFont>
    <p:embeddedFont>
      <p:font typeface="Twinkl SemiBold" charset="0"/>
      <p:bold r:id="rId2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00000000000000000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00000000000000000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00000000000000000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00000000000000000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anose="02000000000000000000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anose="02000000000000000000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anose="02000000000000000000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anose="02000000000000000000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0DB"/>
    <a:srgbClr val="1C1C1C"/>
    <a:srgbClr val="9024D2"/>
    <a:srgbClr val="CC66FF"/>
    <a:srgbClr val="D553E3"/>
    <a:srgbClr val="B76FDF"/>
    <a:srgbClr val="DE1E5A"/>
    <a:srgbClr val="BC0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041751-8434-47B5-840D-CFD3006646A1}" v="1" dt="2022-12-05T08:29:05.4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43" y="5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1.xml"/><Relationship Id="rId21" Type="http://schemas.openxmlformats.org/officeDocument/2006/relationships/font" Target="fonts/font7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Montrose" userId="0bae76af-5def-4678-9b09-4a9023bb1897" providerId="ADAL" clId="{4E0E08A1-2679-4833-AC33-2B36B5508103}"/>
    <pc:docChg chg="modSld">
      <pc:chgData name="Brian Montrose" userId="0bae76af-5def-4678-9b09-4a9023bb1897" providerId="ADAL" clId="{4E0E08A1-2679-4833-AC33-2B36B5508103}" dt="2022-12-05T12:29:07.109" v="0" actId="20577"/>
      <pc:docMkLst>
        <pc:docMk/>
      </pc:docMkLst>
      <pc:sldChg chg="modSp mod">
        <pc:chgData name="Brian Montrose" userId="0bae76af-5def-4678-9b09-4a9023bb1897" providerId="ADAL" clId="{4E0E08A1-2679-4833-AC33-2B36B5508103}" dt="2022-12-05T12:29:07.109" v="0" actId="20577"/>
        <pc:sldMkLst>
          <pc:docMk/>
          <pc:sldMk cId="1810918251" sldId="278"/>
        </pc:sldMkLst>
        <pc:spChg chg="mod">
          <ac:chgData name="Brian Montrose" userId="0bae76af-5def-4678-9b09-4a9023bb1897" providerId="ADAL" clId="{4E0E08A1-2679-4833-AC33-2B36B5508103}" dt="2022-12-05T12:29:07.109" v="0" actId="20577"/>
          <ac:spMkLst>
            <pc:docMk/>
            <pc:sldMk cId="1810918251" sldId="278"/>
            <ac:spMk id="3" creationId="{2352BE8A-5241-4DD3-9397-AE31666C1BF4}"/>
          </ac:spMkLst>
        </pc:spChg>
      </pc:sldChg>
    </pc:docChg>
  </pc:docChgLst>
  <pc:docChgLst>
    <pc:chgData name="Catherine Montrose" userId="6780a90f-4bdb-4a5e-b0be-1d973ce24de7" providerId="ADAL" clId="{AC041751-8434-47B5-840D-CFD3006646A1}"/>
    <pc:docChg chg="delSld modSld">
      <pc:chgData name="Catherine Montrose" userId="6780a90f-4bdb-4a5e-b0be-1d973ce24de7" providerId="ADAL" clId="{AC041751-8434-47B5-840D-CFD3006646A1}" dt="2022-12-05T08:29:36.761" v="2" actId="2696"/>
      <pc:docMkLst>
        <pc:docMk/>
      </pc:docMkLst>
      <pc:sldChg chg="del">
        <pc:chgData name="Catherine Montrose" userId="6780a90f-4bdb-4a5e-b0be-1d973ce24de7" providerId="ADAL" clId="{AC041751-8434-47B5-840D-CFD3006646A1}" dt="2022-12-05T08:28:36.422" v="0" actId="2696"/>
        <pc:sldMkLst>
          <pc:docMk/>
          <pc:sldMk cId="0" sldId="264"/>
        </pc:sldMkLst>
      </pc:sldChg>
      <pc:sldChg chg="delSp del">
        <pc:chgData name="Catherine Montrose" userId="6780a90f-4bdb-4a5e-b0be-1d973ce24de7" providerId="ADAL" clId="{AC041751-8434-47B5-840D-CFD3006646A1}" dt="2022-12-05T08:29:36.761" v="2" actId="2696"/>
        <pc:sldMkLst>
          <pc:docMk/>
          <pc:sldMk cId="0" sldId="275"/>
        </pc:sldMkLst>
        <pc:picChg chg="del">
          <ac:chgData name="Catherine Montrose" userId="6780a90f-4bdb-4a5e-b0be-1d973ce24de7" providerId="ADAL" clId="{AC041751-8434-47B5-840D-CFD3006646A1}" dt="2022-12-05T08:29:05.417" v="1" actId="21"/>
          <ac:picMkLst>
            <pc:docMk/>
            <pc:sldMk cId="0" sldId="275"/>
            <ac:picMk id="15363" creationId="{93F22486-461C-3A11-EFBC-0AF262B1016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36978EE-7B92-C36F-D42F-1F8850033D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639EF4-EC5A-A1BB-35B8-7E3525195F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4944179-5638-4073-856F-7273A0F09D15}" type="datetimeFigureOut">
              <a:rPr lang="en-GB"/>
              <a:pPr>
                <a:defRPr/>
              </a:pPr>
              <a:t>05/12/2022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03F9EB-9C99-7CD3-E874-05A2F1B5136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DC9B1C-FDD0-5AB1-8F96-DDA48568048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BB4D6DFD-9852-4A4C-AF5C-65035395C93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A5140B-EEB7-E865-978D-D123CA4353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9E9363-7E05-D734-4100-21623F50414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2A7572C-7D18-43A4-9A23-205AF476FDC9}" type="datetimeFigureOut">
              <a:rPr lang="en-GB"/>
              <a:pPr>
                <a:defRPr/>
              </a:pPr>
              <a:t>05/12/2022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F1C856E-735E-5D58-04CE-4D4765CAD4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B234CCE-4579-4231-A5C2-249F510944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EF8222-E375-5DD0-1335-4F3ABBEC9AD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E439A-0696-DC1B-0130-0B3C3015F2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05B8197A-6EFD-4426-83EA-E0BB967DFD4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8567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EB6412A0-2510-40CA-718B-DEE341040341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0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1A2C467-545E-B555-A795-01E0CC2C02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400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CF52B611-9E20-CAB7-6F97-DADC897F9277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0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6678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06DFA9A6-81D1-06C9-483E-F5DC3D1E8918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3B8E7911-9C15-24ED-2A22-9F1B7BD4736C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1B98BD6-A126-D19B-E963-0A81EB9D2BA1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4CC5B13-FAC2-11D2-A500-87D66D42972A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B000A02C-25CD-24D3-A694-8487B10A8834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5308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7233FD06-1591-A35F-7CE2-CCEB4940D8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90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16C708B-11BC-5252-2E8C-08F49BAA543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A1F21C4-F59A-3986-E127-C62D8B077E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2AB63-F7C4-4AEF-91D5-57536B65A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1469175"/>
          </a:xfrm>
        </p:spPr>
        <p:txBody>
          <a:bodyPr/>
          <a:lstStyle/>
          <a:p>
            <a:pPr algn="ctr"/>
            <a:r>
              <a:rPr lang="en-GB" dirty="0"/>
              <a:t>Introducing your Smart School Council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82DEF531-B0DA-425C-A174-B63F4DE13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991" y="1851991"/>
            <a:ext cx="3834434" cy="383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764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F9881E4-E211-44C7-BF6B-D40CEBE7A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69" y="768627"/>
            <a:ext cx="7170040" cy="506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035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FAE2D0D3-3FE5-879C-A51B-08C9E8BF0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dirty="0"/>
              <a:t>Who Represents You?</a:t>
            </a: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61BD9D89-819E-3DF4-371E-93C8640AE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650" y="1473200"/>
            <a:ext cx="71151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dirty="0"/>
              <a:t>We are your school council with representatives from every class</a:t>
            </a:r>
            <a:r>
              <a:rPr lang="en-GB" altLang="en-US" dirty="0"/>
              <a:t>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36A2965-2E1C-CF9B-1212-9D8E868615E8}"/>
              </a:ext>
            </a:extLst>
          </p:cNvPr>
          <p:cNvSpPr txBox="1">
            <a:spLocks/>
          </p:cNvSpPr>
          <p:nvPr/>
        </p:nvSpPr>
        <p:spPr>
          <a:xfrm>
            <a:off x="933450" y="2236788"/>
            <a:ext cx="690563" cy="10445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200000"/>
              </a:lnSpc>
              <a:spcAft>
                <a:spcPts val="0"/>
              </a:spcAft>
              <a:defRPr/>
            </a:pPr>
            <a:endParaRPr lang="en-GB" sz="3200" dirty="0">
              <a:solidFill>
                <a:srgbClr val="1C1C1C"/>
              </a:solidFill>
              <a:latin typeface="Twinkl" pitchFamily="50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E0B1355-7E5B-BAC6-B408-41CBE4BA3425}"/>
              </a:ext>
            </a:extLst>
          </p:cNvPr>
          <p:cNvSpPr txBox="1">
            <a:spLocks/>
          </p:cNvSpPr>
          <p:nvPr/>
        </p:nvSpPr>
        <p:spPr>
          <a:xfrm>
            <a:off x="896144" y="2006014"/>
            <a:ext cx="690563" cy="104298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200000"/>
              </a:lnSpc>
              <a:spcAft>
                <a:spcPts val="0"/>
              </a:spcAft>
              <a:defRPr/>
            </a:pPr>
            <a:r>
              <a:rPr lang="en-GB" sz="3200" dirty="0">
                <a:solidFill>
                  <a:srgbClr val="1C1C1C"/>
                </a:solidFill>
                <a:latin typeface="Twinkl" pitchFamily="50" charset="0"/>
              </a:rPr>
              <a:t>Y1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F4C539-E218-75BA-0A14-18E55E8B46C9}"/>
              </a:ext>
            </a:extLst>
          </p:cNvPr>
          <p:cNvSpPr txBox="1">
            <a:spLocks/>
          </p:cNvSpPr>
          <p:nvPr/>
        </p:nvSpPr>
        <p:spPr>
          <a:xfrm>
            <a:off x="933450" y="3049001"/>
            <a:ext cx="690563" cy="10445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200000"/>
              </a:lnSpc>
              <a:spcAft>
                <a:spcPts val="0"/>
              </a:spcAft>
              <a:defRPr/>
            </a:pPr>
            <a:r>
              <a:rPr lang="en-GB" sz="3200" dirty="0">
                <a:solidFill>
                  <a:srgbClr val="1C1C1C"/>
                </a:solidFill>
                <a:latin typeface="Twinkl" pitchFamily="50" charset="0"/>
              </a:rPr>
              <a:t>Y2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5EDBECB-4D4F-7234-0239-25268F9EBAB1}"/>
              </a:ext>
            </a:extLst>
          </p:cNvPr>
          <p:cNvSpPr txBox="1">
            <a:spLocks/>
          </p:cNvSpPr>
          <p:nvPr/>
        </p:nvSpPr>
        <p:spPr>
          <a:xfrm>
            <a:off x="4464776" y="2006014"/>
            <a:ext cx="690562" cy="104298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200000"/>
              </a:lnSpc>
              <a:spcAft>
                <a:spcPts val="0"/>
              </a:spcAft>
              <a:defRPr/>
            </a:pPr>
            <a:r>
              <a:rPr lang="en-GB" sz="3200" dirty="0">
                <a:solidFill>
                  <a:srgbClr val="1C1C1C"/>
                </a:solidFill>
                <a:latin typeface="Twinkl" pitchFamily="50" charset="0"/>
              </a:rPr>
              <a:t>Y4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BAA0C96-C168-F526-0444-08A530945B4F}"/>
              </a:ext>
            </a:extLst>
          </p:cNvPr>
          <p:cNvSpPr txBox="1">
            <a:spLocks/>
          </p:cNvSpPr>
          <p:nvPr/>
        </p:nvSpPr>
        <p:spPr>
          <a:xfrm>
            <a:off x="4459358" y="3017630"/>
            <a:ext cx="690562" cy="104298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200000"/>
              </a:lnSpc>
              <a:spcAft>
                <a:spcPts val="0"/>
              </a:spcAft>
              <a:defRPr/>
            </a:pPr>
            <a:r>
              <a:rPr lang="en-GB" sz="3200" dirty="0">
                <a:solidFill>
                  <a:srgbClr val="1C1C1C"/>
                </a:solidFill>
                <a:latin typeface="Twinkl" pitchFamily="50" charset="0"/>
              </a:rPr>
              <a:t>Y5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A9FA006-628F-8D12-2CE8-BBD54B3F2E9E}"/>
              </a:ext>
            </a:extLst>
          </p:cNvPr>
          <p:cNvSpPr txBox="1">
            <a:spLocks/>
          </p:cNvSpPr>
          <p:nvPr/>
        </p:nvSpPr>
        <p:spPr>
          <a:xfrm>
            <a:off x="962027" y="4011612"/>
            <a:ext cx="690562" cy="104298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200000"/>
              </a:lnSpc>
              <a:spcAft>
                <a:spcPts val="0"/>
              </a:spcAft>
              <a:defRPr/>
            </a:pPr>
            <a:r>
              <a:rPr lang="en-GB" sz="3200" dirty="0">
                <a:solidFill>
                  <a:srgbClr val="1C1C1C"/>
                </a:solidFill>
                <a:latin typeface="Twinkl" pitchFamily="50" charset="0"/>
              </a:rPr>
              <a:t>Y3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2DE5708-FEFE-A6CF-3712-6037C52C2589}"/>
              </a:ext>
            </a:extLst>
          </p:cNvPr>
          <p:cNvSpPr txBox="1">
            <a:spLocks/>
          </p:cNvSpPr>
          <p:nvPr/>
        </p:nvSpPr>
        <p:spPr>
          <a:xfrm>
            <a:off x="4511263" y="4016130"/>
            <a:ext cx="690562" cy="10445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200000"/>
              </a:lnSpc>
              <a:spcAft>
                <a:spcPts val="0"/>
              </a:spcAft>
              <a:defRPr/>
            </a:pPr>
            <a:r>
              <a:rPr lang="en-GB" sz="3200" dirty="0">
                <a:solidFill>
                  <a:srgbClr val="1C1C1C"/>
                </a:solidFill>
                <a:latin typeface="Twinkl" pitchFamily="50" charset="0"/>
              </a:rPr>
              <a:t>Y6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4CEC591-D532-84E9-B41C-7AF938AEAB0A}"/>
              </a:ext>
            </a:extLst>
          </p:cNvPr>
          <p:cNvSpPr txBox="1">
            <a:spLocks/>
          </p:cNvSpPr>
          <p:nvPr/>
        </p:nvSpPr>
        <p:spPr>
          <a:xfrm>
            <a:off x="1724025" y="2236788"/>
            <a:ext cx="2606675" cy="10445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200000"/>
              </a:lnSpc>
              <a:spcAft>
                <a:spcPts val="0"/>
              </a:spcAft>
              <a:defRPr/>
            </a:pPr>
            <a:endParaRPr lang="en-GB" sz="3200" dirty="0">
              <a:solidFill>
                <a:srgbClr val="1C1C1C"/>
              </a:solidFill>
              <a:latin typeface="Twinkl" pitchFamily="50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44A1893-9048-F915-9479-7BF6A9BBA593}"/>
              </a:ext>
            </a:extLst>
          </p:cNvPr>
          <p:cNvSpPr txBox="1">
            <a:spLocks/>
          </p:cNvSpPr>
          <p:nvPr/>
        </p:nvSpPr>
        <p:spPr>
          <a:xfrm>
            <a:off x="1773238" y="1961012"/>
            <a:ext cx="2606675" cy="1042987"/>
          </a:xfrm>
          <a:prstGeom prst="rect">
            <a:avLst/>
          </a:prstGeom>
        </p:spPr>
        <p:txBody>
          <a:bodyPr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200000"/>
              </a:lnSpc>
              <a:spcAft>
                <a:spcPts val="0"/>
              </a:spcAft>
              <a:defRPr/>
            </a:pPr>
            <a:endParaRPr lang="en-GB" sz="3200" dirty="0">
              <a:solidFill>
                <a:srgbClr val="1C1C1C"/>
              </a:solidFill>
              <a:latin typeface="Twinkl" pitchFamily="50" charset="0"/>
            </a:endParaRPr>
          </a:p>
          <a:p>
            <a:pPr algn="l" fontAlgn="auto">
              <a:lnSpc>
                <a:spcPct val="200000"/>
              </a:lnSpc>
              <a:spcAft>
                <a:spcPts val="0"/>
              </a:spcAft>
              <a:defRPr/>
            </a:pPr>
            <a:r>
              <a:rPr lang="en-GB" sz="8300" dirty="0">
                <a:solidFill>
                  <a:srgbClr val="1C1C1C"/>
                </a:solidFill>
                <a:latin typeface="Twinkl" pitchFamily="50" charset="0"/>
              </a:rPr>
              <a:t>Milla and Isaac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091F84B-4228-BFA8-5C81-C00D9275D4DA}"/>
              </a:ext>
            </a:extLst>
          </p:cNvPr>
          <p:cNvSpPr txBox="1">
            <a:spLocks/>
          </p:cNvSpPr>
          <p:nvPr/>
        </p:nvSpPr>
        <p:spPr>
          <a:xfrm>
            <a:off x="1688307" y="3049001"/>
            <a:ext cx="2606675" cy="10445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200000"/>
              </a:lnSpc>
              <a:spcAft>
                <a:spcPts val="0"/>
              </a:spcAft>
              <a:defRPr/>
            </a:pPr>
            <a:r>
              <a:rPr lang="en-GB" sz="2700" dirty="0">
                <a:solidFill>
                  <a:srgbClr val="1C1C1C"/>
                </a:solidFill>
                <a:latin typeface="Twinkl" pitchFamily="50" charset="0"/>
              </a:rPr>
              <a:t>Eleanor &amp; Evie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50722D5-A914-F83D-8419-A3F18C0A4116}"/>
              </a:ext>
            </a:extLst>
          </p:cNvPr>
          <p:cNvSpPr txBox="1">
            <a:spLocks/>
          </p:cNvSpPr>
          <p:nvPr/>
        </p:nvSpPr>
        <p:spPr>
          <a:xfrm>
            <a:off x="1586707" y="4014597"/>
            <a:ext cx="2919138" cy="104298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200000"/>
              </a:lnSpc>
              <a:spcAft>
                <a:spcPts val="0"/>
              </a:spcAft>
              <a:defRPr/>
            </a:pPr>
            <a:r>
              <a:rPr lang="en-GB" sz="2700" dirty="0">
                <a:solidFill>
                  <a:srgbClr val="1C1C1C"/>
                </a:solidFill>
                <a:latin typeface="Twinkl" pitchFamily="50" charset="0"/>
              </a:rPr>
              <a:t>Layla &amp; Charlotte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2F4E55E-E420-760A-45D8-9DE0BC267152}"/>
              </a:ext>
            </a:extLst>
          </p:cNvPr>
          <p:cNvSpPr txBox="1">
            <a:spLocks/>
          </p:cNvSpPr>
          <p:nvPr/>
        </p:nvSpPr>
        <p:spPr>
          <a:xfrm>
            <a:off x="5221288" y="2066131"/>
            <a:ext cx="3220347" cy="104298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200000"/>
              </a:lnSpc>
              <a:spcAft>
                <a:spcPts val="0"/>
              </a:spcAft>
              <a:defRPr/>
            </a:pPr>
            <a:r>
              <a:rPr lang="en-GB" sz="2700" dirty="0">
                <a:solidFill>
                  <a:srgbClr val="1C1C1C"/>
                </a:solidFill>
                <a:latin typeface="Twinkl" pitchFamily="50" charset="0"/>
              </a:rPr>
              <a:t>Natasha and Leah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7620240-A3FE-BB88-2575-99652B51D6D3}"/>
              </a:ext>
            </a:extLst>
          </p:cNvPr>
          <p:cNvSpPr txBox="1">
            <a:spLocks/>
          </p:cNvSpPr>
          <p:nvPr/>
        </p:nvSpPr>
        <p:spPr>
          <a:xfrm>
            <a:off x="5287238" y="3019977"/>
            <a:ext cx="3154397" cy="104298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200000"/>
              </a:lnSpc>
              <a:spcAft>
                <a:spcPts val="0"/>
              </a:spcAft>
              <a:defRPr/>
            </a:pPr>
            <a:r>
              <a:rPr lang="en-GB" sz="2000" dirty="0">
                <a:solidFill>
                  <a:srgbClr val="1C1C1C"/>
                </a:solidFill>
                <a:latin typeface="Twinkl" pitchFamily="50" charset="0"/>
              </a:rPr>
              <a:t>Poppy, Theo &amp; Benjamin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D1E33D8-35DC-8880-75C2-3CDB2695630A}"/>
              </a:ext>
            </a:extLst>
          </p:cNvPr>
          <p:cNvSpPr txBox="1">
            <a:spLocks/>
          </p:cNvSpPr>
          <p:nvPr/>
        </p:nvSpPr>
        <p:spPr>
          <a:xfrm>
            <a:off x="5278578" y="3979723"/>
            <a:ext cx="2606675" cy="10445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200000"/>
              </a:lnSpc>
              <a:spcAft>
                <a:spcPts val="0"/>
              </a:spcAft>
              <a:defRPr/>
            </a:pPr>
            <a:r>
              <a:rPr lang="en-GB" sz="2700" dirty="0">
                <a:solidFill>
                  <a:srgbClr val="1C1C1C"/>
                </a:solidFill>
                <a:latin typeface="Twinkl" pitchFamily="50" charset="0"/>
              </a:rPr>
              <a:t>Ruby &amp; Miley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CF8BC-8ADC-4243-881D-032164331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we work?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52BE8A-5241-4DD3-9397-AE31666C1BF4}"/>
              </a:ext>
            </a:extLst>
          </p:cNvPr>
          <p:cNvSpPr txBox="1"/>
          <p:nvPr/>
        </p:nvSpPr>
        <p:spPr>
          <a:xfrm>
            <a:off x="940904" y="1908313"/>
            <a:ext cx="73682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We meet with the Smart School Council Leaders every week to look at the answer to last week’s question, set a question for this week and talk about anything else important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We come to your classes on a Friday afternoon to talk to you about this week’s question and to get everybody's views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You usually talk about the question and then give an answer that all of you or the majority of you agree on. Sometimes we might ask you to </a:t>
            </a:r>
            <a:r>
              <a:rPr lang="en-GB"/>
              <a:t>vote individually</a:t>
            </a:r>
            <a:r>
              <a:rPr lang="en-GB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0918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4DB2B141-6764-9929-E4C3-03523363A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dirty="0"/>
              <a:t>What Do We Do?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52FD20C-D166-C25E-6084-8E811EE04A7F}"/>
              </a:ext>
            </a:extLst>
          </p:cNvPr>
          <p:cNvSpPr/>
          <p:nvPr/>
        </p:nvSpPr>
        <p:spPr>
          <a:xfrm>
            <a:off x="1008063" y="1447800"/>
            <a:ext cx="1639887" cy="461963"/>
          </a:xfrm>
          <a:prstGeom prst="roundRect">
            <a:avLst>
              <a:gd name="adj" fmla="val 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Meetings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961ECA1-5020-DA41-E1D9-8A46EAE49329}"/>
              </a:ext>
            </a:extLst>
          </p:cNvPr>
          <p:cNvSpPr/>
          <p:nvPr/>
        </p:nvSpPr>
        <p:spPr>
          <a:xfrm>
            <a:off x="3889375" y="1447800"/>
            <a:ext cx="1639888" cy="461963"/>
          </a:xfrm>
          <a:prstGeom prst="roundRect">
            <a:avLst>
              <a:gd name="adj" fmla="val 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Listen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EC79D60-357A-A630-CC1F-2EBFC03EB9B3}"/>
              </a:ext>
            </a:extLst>
          </p:cNvPr>
          <p:cNvSpPr/>
          <p:nvPr/>
        </p:nvSpPr>
        <p:spPr>
          <a:xfrm>
            <a:off x="6645275" y="1447800"/>
            <a:ext cx="1641475" cy="461963"/>
          </a:xfrm>
          <a:prstGeom prst="roundRect">
            <a:avLst>
              <a:gd name="adj" fmla="val 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Help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2D4506-4F51-EE02-F065-0921F2BE5D99}"/>
              </a:ext>
            </a:extLst>
          </p:cNvPr>
          <p:cNvSpPr/>
          <p:nvPr/>
        </p:nvSpPr>
        <p:spPr>
          <a:xfrm>
            <a:off x="6386077" y="2048691"/>
            <a:ext cx="2085174" cy="2828881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1800" dirty="0">
                <a:solidFill>
                  <a:srgbClr val="1C1C1C"/>
                </a:solidFill>
              </a:rPr>
              <a:t>The Smart School Council are here to help around school and we are involved in regular events at school.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09DD14-961E-2F7B-FE9B-463D6D0A30F8}"/>
              </a:ext>
            </a:extLst>
          </p:cNvPr>
          <p:cNvSpPr/>
          <p:nvPr/>
        </p:nvSpPr>
        <p:spPr>
          <a:xfrm>
            <a:off x="3521160" y="2048691"/>
            <a:ext cx="2376317" cy="2828881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1800" dirty="0">
                <a:solidFill>
                  <a:srgbClr val="1C1C1C"/>
                </a:solidFill>
              </a:rPr>
              <a:t>Any of you can talk to any of us at any time to let us know if you have a worry or concern about something at school, or even if you have a great idea you would like to make happen.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B06A7B-AA6D-9220-16B3-A35262E02744}"/>
              </a:ext>
            </a:extLst>
          </p:cNvPr>
          <p:cNvSpPr/>
          <p:nvPr/>
        </p:nvSpPr>
        <p:spPr>
          <a:xfrm>
            <a:off x="672749" y="2048691"/>
            <a:ext cx="2376317" cy="2828881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1800" dirty="0">
                <a:solidFill>
                  <a:srgbClr val="1C1C1C"/>
                </a:solidFill>
              </a:rPr>
              <a:t>We meet every week with M</a:t>
            </a:r>
            <a:r>
              <a:rPr lang="en-GB" altLang="en-US" dirty="0">
                <a:solidFill>
                  <a:srgbClr val="1C1C1C"/>
                </a:solidFill>
              </a:rPr>
              <a:t>r Montrose and Mrs Montrose </a:t>
            </a:r>
            <a:r>
              <a:rPr lang="en-GB" altLang="en-US" sz="1800" dirty="0">
                <a:solidFill>
                  <a:srgbClr val="1C1C1C"/>
                </a:solidFill>
              </a:rPr>
              <a:t>   to discuss school events and changes.</a:t>
            </a:r>
          </a:p>
          <a:p>
            <a:pPr algn="ctr"/>
            <a:r>
              <a:rPr lang="en-GB" altLang="en-US" sz="1800" dirty="0">
                <a:solidFill>
                  <a:srgbClr val="1C1C1C"/>
                </a:solidFill>
              </a:rPr>
              <a:t>We’ll also let you know any news from all our meetings.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DACADF30-A813-8B4B-4D15-1A9A0E4A1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dirty="0"/>
              <a:t>Our Current Projects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10D6DF-8BDC-EA56-D4B9-E18A6F5BA998}"/>
              </a:ext>
            </a:extLst>
          </p:cNvPr>
          <p:cNvSpPr/>
          <p:nvPr/>
        </p:nvSpPr>
        <p:spPr>
          <a:xfrm>
            <a:off x="904875" y="1473200"/>
            <a:ext cx="7324725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This is what we  have been working on this term: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700" dirty="0">
              <a:latin typeface="Twinkl" pitchFamily="50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700" dirty="0">
                <a:latin typeface="Twinkl" pitchFamily="50" charset="0"/>
              </a:rPr>
              <a:t>Children in need fundraiser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700" dirty="0">
              <a:latin typeface="Twinkl" pitchFamily="50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700" dirty="0">
                <a:latin typeface="Twinkl" pitchFamily="50" charset="0"/>
              </a:rPr>
              <a:t>Improving behaviour on the playground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700" dirty="0">
              <a:latin typeface="Twinkl" pitchFamily="50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700" dirty="0">
                <a:latin typeface="Twinkl" pitchFamily="50" charset="0"/>
              </a:rPr>
              <a:t>End of term treat/ Santa Dash/ food bank fundraiser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700" dirty="0">
              <a:latin typeface="Twinkl" pitchFamily="50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latin typeface="Twinkl" pitchFamily="50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A2242C00-A08D-5184-99C4-EC4F92523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dirty="0"/>
              <a:t>How to Get in Touch</a:t>
            </a: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AD96752A-260E-E35D-1E72-86851F28B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3" y="1473200"/>
            <a:ext cx="77422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We are always ready to listen but you can get in touch with us in different ways.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769345A6-35D2-935C-13EB-DDEB062DD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338" y="2360613"/>
            <a:ext cx="6737419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2500" dirty="0">
                <a:solidFill>
                  <a:schemeClr val="tx1"/>
                </a:solidFill>
              </a:rPr>
              <a:t>Talk to us when you see us around school</a:t>
            </a:r>
            <a:r>
              <a:rPr lang="en-GB" alt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317" name="Rectangle 4">
            <a:extLst>
              <a:ext uri="{FF2B5EF4-FFF2-40B4-BE49-F238E27FC236}">
                <a16:creationId xmlns:a16="http://schemas.microsoft.com/office/drawing/2014/main" id="{02B60285-45C3-D610-473B-F013A1462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338" y="3024188"/>
            <a:ext cx="689644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2500" dirty="0">
                <a:solidFill>
                  <a:schemeClr val="tx1"/>
                </a:solidFill>
              </a:rPr>
              <a:t>Put a suggestion in the Suggestions Box</a:t>
            </a:r>
            <a:r>
              <a:rPr lang="en-GB" alt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318" name="Rectangle 5">
            <a:extLst>
              <a:ext uri="{FF2B5EF4-FFF2-40B4-BE49-F238E27FC236}">
                <a16:creationId xmlns:a16="http://schemas.microsoft.com/office/drawing/2014/main" id="{23247254-A8C9-6499-D14B-AFE62E69A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338" y="3692525"/>
            <a:ext cx="6220584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2500" dirty="0">
                <a:solidFill>
                  <a:schemeClr val="tx1"/>
                </a:solidFill>
              </a:rPr>
              <a:t>Write a letter and give it to one of us.</a:t>
            </a:r>
          </a:p>
        </p:txBody>
      </p:sp>
      <p:sp>
        <p:nvSpPr>
          <p:cNvPr id="13319" name="Rectangle 6">
            <a:extLst>
              <a:ext uri="{FF2B5EF4-FFF2-40B4-BE49-F238E27FC236}">
                <a16:creationId xmlns:a16="http://schemas.microsoft.com/office/drawing/2014/main" id="{9920FD9C-A2CD-E6AA-5CED-372CBBCE0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338" y="4360863"/>
            <a:ext cx="611505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2500" dirty="0">
                <a:solidFill>
                  <a:schemeClr val="tx1"/>
                </a:solidFill>
              </a:rPr>
              <a:t>Ask questions when we give feedback to your class.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A482549-6984-807B-455B-5579D097B84B}"/>
              </a:ext>
            </a:extLst>
          </p:cNvPr>
          <p:cNvSpPr/>
          <p:nvPr/>
        </p:nvSpPr>
        <p:spPr>
          <a:xfrm>
            <a:off x="1533525" y="2341563"/>
            <a:ext cx="6067425" cy="2127250"/>
          </a:xfrm>
          <a:prstGeom prst="roundRect">
            <a:avLst>
              <a:gd name="adj" fmla="val 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4339" name="Title 1">
            <a:extLst>
              <a:ext uri="{FF2B5EF4-FFF2-40B4-BE49-F238E27FC236}">
                <a16:creationId xmlns:a16="http://schemas.microsoft.com/office/drawing/2014/main" id="{EB8A09C0-D319-74D1-6F7B-775A9227A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dirty="0"/>
              <a:t>Any Questions?</a:t>
            </a:r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8AAF44A2-9578-5C7C-E4F8-8C7CA702E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1238" y="2713038"/>
            <a:ext cx="4572000" cy="13843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chemeClr val="bg1"/>
                </a:solidFill>
              </a:rPr>
              <a:t>This is your chance to ask us about Smart School council or our work.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1A83EA5EB6964589B899810321FE68" ma:contentTypeVersion="16" ma:contentTypeDescription="Create a new document." ma:contentTypeScope="" ma:versionID="84ac3bcab4fb2b799ed60f4549821fc7">
  <xsd:schema xmlns:xsd="http://www.w3.org/2001/XMLSchema" xmlns:xs="http://www.w3.org/2001/XMLSchema" xmlns:p="http://schemas.microsoft.com/office/2006/metadata/properties" xmlns:ns2="447f963c-7b0f-4b3c-952a-7f21156c8b99" xmlns:ns3="5c656035-ef9b-4090-ab4e-86c7dc8a68a9" targetNamespace="http://schemas.microsoft.com/office/2006/metadata/properties" ma:root="true" ma:fieldsID="b624400cf1d67572e3d408b618f9fe45" ns2:_="" ns3:_="">
    <xsd:import namespace="447f963c-7b0f-4b3c-952a-7f21156c8b99"/>
    <xsd:import namespace="5c656035-ef9b-4090-ab4e-86c7dc8a68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7f963c-7b0f-4b3c-952a-7f21156c8b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e03970a-e55d-4629-b0e7-91e18418f6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656035-ef9b-4090-ab4e-86c7dc8a68a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ae2dbbf-d319-46bf-bde0-cd358eb226fb}" ma:internalName="TaxCatchAll" ma:showField="CatchAllData" ma:web="5c656035-ef9b-4090-ab4e-86c7dc8a68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E6A52C-6BFD-47CE-86BB-C61AE1FBCE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7f963c-7b0f-4b3c-952a-7f21156c8b99"/>
    <ds:schemaRef ds:uri="5c656035-ef9b-4090-ab4e-86c7dc8a68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91CAC76-70C7-4514-8626-B2063AE233A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1362</TotalTime>
  <Words>350</Words>
  <Application>Microsoft Office PowerPoint</Application>
  <PresentationFormat>On-screen Show (4:3)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Twinkl SemiBold</vt:lpstr>
      <vt:lpstr>Calibri</vt:lpstr>
      <vt:lpstr>Twinkl</vt:lpstr>
      <vt:lpstr>Arial</vt:lpstr>
      <vt:lpstr>Office Theme</vt:lpstr>
      <vt:lpstr>Introducing your Smart School Council</vt:lpstr>
      <vt:lpstr>PowerPoint Presentation</vt:lpstr>
      <vt:lpstr>Who Represents You?</vt:lpstr>
      <vt:lpstr>How we work?</vt:lpstr>
      <vt:lpstr>What Do We Do?</vt:lpstr>
      <vt:lpstr>Our Current Projects</vt:lpstr>
      <vt:lpstr>How to Get in Touch</vt:lpstr>
      <vt:lpstr>Any 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Antonia Hind</dc:creator>
  <cp:lastModifiedBy>Brian Montrose</cp:lastModifiedBy>
  <cp:revision>16</cp:revision>
  <cp:lastPrinted>2022-11-10T14:25:33Z</cp:lastPrinted>
  <dcterms:created xsi:type="dcterms:W3CDTF">2017-09-18T07:11:01Z</dcterms:created>
  <dcterms:modified xsi:type="dcterms:W3CDTF">2022-12-05T12:29:17Z</dcterms:modified>
</cp:coreProperties>
</file>