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08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43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57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160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3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96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82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64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11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4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18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5DBEF-AF24-470A-8DC3-C07440F68847}" type="datetimeFigureOut">
              <a:rPr lang="en-GB" smtClean="0"/>
              <a:t>19/09/2022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112AA-7789-45B6-9EE4-010FC87C6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9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95B98F8-DDDC-48D7-B565-48701B2D0D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294853"/>
              </p:ext>
            </p:extLst>
          </p:nvPr>
        </p:nvGraphicFramePr>
        <p:xfrm>
          <a:off x="207836" y="749978"/>
          <a:ext cx="3902114" cy="5646139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92361">
                  <a:extLst>
                    <a:ext uri="{9D8B030D-6E8A-4147-A177-3AD203B41FA5}">
                      <a16:colId xmlns:a16="http://schemas.microsoft.com/office/drawing/2014/main" val="116526668"/>
                    </a:ext>
                  </a:extLst>
                </a:gridCol>
                <a:gridCol w="2609753">
                  <a:extLst>
                    <a:ext uri="{9D8B030D-6E8A-4147-A177-3AD203B41FA5}">
                      <a16:colId xmlns:a16="http://schemas.microsoft.com/office/drawing/2014/main" val="4015944997"/>
                    </a:ext>
                  </a:extLst>
                </a:gridCol>
              </a:tblGrid>
              <a:tr h="373363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7F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11249"/>
                  </a:ext>
                </a:extLst>
              </a:tr>
              <a:tr h="351888">
                <a:tc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itchFamily="34"/>
                        </a:rPr>
                        <a:t>almhouses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Houses provided for poor people, usually by a rich person or a charity.</a:t>
                      </a:r>
                      <a:endParaRPr lang="en-GB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974162"/>
                  </a:ext>
                </a:extLst>
              </a:tr>
              <a:tr h="173492">
                <a:tc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chamberlain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The person in charge of a large household.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215634"/>
                  </a:ext>
                </a:extLst>
              </a:tr>
              <a:tr h="181752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congregation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All the people attending a Christian or Jewish religious service.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682283"/>
                  </a:ext>
                </a:extLst>
              </a:tr>
              <a:tr h="24808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courtiers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Men who serve the monarch.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929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reformation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A Cristian movement to reform the Roman Catholic Church that led to the founding of the Protestant religion.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422300"/>
                  </a:ext>
                </a:extLst>
              </a:tr>
              <a:tr h="41145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gibbet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A frame in which the bodies of executed criminals were displayed.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643020"/>
                  </a:ext>
                </a:extLst>
              </a:tr>
              <a:tr h="41145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plague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In Tudor times, a deadly disease spread by the fleas on rats. 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410864"/>
                  </a:ext>
                </a:extLst>
              </a:tr>
              <a:tr h="525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E37F47"/>
                          </a:solidFill>
                        </a:rPr>
                        <a:t>protestant</a:t>
                      </a:r>
                      <a:endParaRPr lang="en-GB" sz="1200" b="1" dirty="0">
                        <a:solidFill>
                          <a:srgbClr val="E37F47"/>
                        </a:solidFill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 Gothic" panose="020B0502020202020204" pitchFamily="34" charset="0"/>
                        </a:rPr>
                        <a:t>A branch of the Christian religion, founded during the Reformation. Today there are many different Protestant religions including the Church of England</a:t>
                      </a:r>
                      <a:endParaRPr lang="en-GB" sz="1000" dirty="0"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867356"/>
                  </a:ext>
                </a:extLst>
              </a:tr>
              <a:tr h="168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sheath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protective case for a sword or dagger, usually made of leather.</a:t>
                      </a:r>
                      <a:endParaRPr lang="en-GB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554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stone mason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person who prepares and lays the stone needed to construct a building.</a:t>
                      </a:r>
                      <a:endParaRPr lang="en-GB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623034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treason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act of betraying your monarch or country.</a:t>
                      </a:r>
                      <a:endParaRPr lang="en-GB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783500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workhouse</a:t>
                      </a:r>
                      <a:endParaRPr lang="en-GB" sz="1200" b="1" dirty="0">
                        <a:solidFill>
                          <a:srgbClr val="E37F47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house where the poor have to work in return for food and shelter.</a:t>
                      </a:r>
                      <a:endParaRPr lang="en-GB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09" marB="4570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22579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79E6A8-DAE5-43FF-BA1A-22754F651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940281"/>
              </p:ext>
            </p:extLst>
          </p:nvPr>
        </p:nvGraphicFramePr>
        <p:xfrm>
          <a:off x="4189053" y="2357237"/>
          <a:ext cx="2692250" cy="40388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692250">
                  <a:extLst>
                    <a:ext uri="{9D8B030D-6E8A-4147-A177-3AD203B41FA5}">
                      <a16:colId xmlns:a16="http://schemas.microsoft.com/office/drawing/2014/main" val="1673070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rgbClr val="E37F47"/>
                          </a:solidFill>
                          <a:latin typeface="Century Gothic" panose="020B0502020202020204" pitchFamily="34" charset="0"/>
                        </a:rPr>
                        <a:t>Key Knowledge and Skills</a:t>
                      </a: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97900"/>
                  </a:ext>
                </a:extLst>
              </a:tr>
              <a:tr h="27902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about a theme in British history which extends beyond 1066 and explain why this was important in relation to British history.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485744"/>
                  </a:ext>
                </a:extLst>
              </a:tr>
              <a:tr h="294698">
                <a:tc>
                  <a:txBody>
                    <a:bodyPr/>
                    <a:lstStyle/>
                    <a:p>
                      <a:pPr marL="171450" lvl="0" indent="-171450">
                        <a:buSzPct val="100000"/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to place historical events and people from the Tudor period in a  chronological framework.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446658"/>
                  </a:ext>
                </a:extLst>
              </a:tr>
              <a:tr h="411892">
                <a:tc>
                  <a:txBody>
                    <a:bodyPr/>
                    <a:lstStyle/>
                    <a:p>
                      <a:pPr marL="171450" lvl="0" indent="-171450">
                        <a:buSzPct val="100000"/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Britain, during the Tudor, had a major influence on the world.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321785"/>
                  </a:ext>
                </a:extLst>
              </a:tr>
              <a:tr h="36246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Research in order to find similarities and differences between two or more periods of history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609063"/>
                  </a:ext>
                </a:extLst>
              </a:tr>
              <a:tr h="16850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to place features of historical events and people from the Tudor period in a chronological framework.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134648"/>
                  </a:ext>
                </a:extLst>
              </a:tr>
              <a:tr h="16850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about the main events from the Tudor period, explaining the order of events and what happened.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09" marB="45709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6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52512"/>
                  </a:ext>
                </a:extLst>
              </a:tr>
            </a:tbl>
          </a:graphicData>
        </a:graphic>
      </p:graphicFrame>
      <p:pic>
        <p:nvPicPr>
          <p:cNvPr id="2052" name="Picture 4" descr="Tudor Times | Politics &amp; Economy">
            <a:extLst>
              <a:ext uri="{FF2B5EF4-FFF2-40B4-BE49-F238E27FC236}">
                <a16:creationId xmlns:a16="http://schemas.microsoft.com/office/drawing/2014/main" id="{C191A80A-C220-4683-938B-E4F3F753B8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89054" y="749978"/>
            <a:ext cx="2692250" cy="157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0CBE229-AC21-45C3-AA60-DD8D3D354BC9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210457" y="149773"/>
            <a:ext cx="8723086" cy="492125"/>
          </a:xfrm>
        </p:spPr>
        <p:txBody>
          <a:bodyPr anchorCtr="1">
            <a:normAutofit fontScale="90000"/>
          </a:bodyPr>
          <a:lstStyle/>
          <a:p>
            <a:pPr algn="ctr" eaLnBrk="1" hangingPunct="1"/>
            <a:r>
              <a:rPr lang="en-GB" altLang="en-US" sz="3200" b="1" dirty="0">
                <a:solidFill>
                  <a:srgbClr val="E37F47"/>
                </a:solidFill>
                <a:latin typeface="Century Gothic" panose="020B0502020202020204" pitchFamily="34" charset="0"/>
              </a:rPr>
              <a:t>Tudors: Year 6 Knowledge Mat</a:t>
            </a:r>
          </a:p>
        </p:txBody>
      </p:sp>
      <p:graphicFrame>
        <p:nvGraphicFramePr>
          <p:cNvPr id="2" name="Table 8">
            <a:extLst>
              <a:ext uri="{FF2B5EF4-FFF2-40B4-BE49-F238E27FC236}">
                <a16:creationId xmlns:a16="http://schemas.microsoft.com/office/drawing/2014/main" id="{BDCCB303-20C2-4745-9263-52E2B03A7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220970"/>
              </p:ext>
            </p:extLst>
          </p:nvPr>
        </p:nvGraphicFramePr>
        <p:xfrm>
          <a:off x="6960407" y="749978"/>
          <a:ext cx="1940446" cy="570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446">
                  <a:extLst>
                    <a:ext uri="{9D8B030D-6E8A-4147-A177-3AD203B41FA5}">
                      <a16:colId xmlns:a16="http://schemas.microsoft.com/office/drawing/2014/main" val="3489949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Tudor Monarchs</a:t>
                      </a:r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7F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793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Henry V11 (1485 – 1509)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97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Henry V111 (1509 – 1547)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552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Edward V11 (1547 – 1553)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7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Lady Jane Gray (1553)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235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Mary 1 (1553 – 1558)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5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Elizabeth 1 (1558 – 1603)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439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Henry V111’s  six wives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7F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181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Catherine of Aragon</a:t>
                      </a:r>
                    </a:p>
                    <a:p>
                      <a:r>
                        <a:rPr lang="en-US" sz="1050" dirty="0"/>
                        <a:t>(1509 – 1533)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0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Anne Boleyn </a:t>
                      </a:r>
                    </a:p>
                    <a:p>
                      <a:r>
                        <a:rPr lang="en-US" sz="1050" dirty="0"/>
                        <a:t>(1533 – 1536)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Jayne Seymour </a:t>
                      </a:r>
                    </a:p>
                    <a:p>
                      <a:r>
                        <a:rPr lang="en-US" sz="1050" dirty="0"/>
                        <a:t>(1537 – 1537)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794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Anne of Cleaves </a:t>
                      </a:r>
                    </a:p>
                    <a:p>
                      <a:r>
                        <a:rPr lang="en-US" sz="1050" dirty="0"/>
                        <a:t>(1540)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335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Catherine Howard </a:t>
                      </a:r>
                    </a:p>
                    <a:p>
                      <a:r>
                        <a:rPr lang="en-US" sz="1050" dirty="0"/>
                        <a:t>(1540-1541)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481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Catherine Parr </a:t>
                      </a:r>
                    </a:p>
                    <a:p>
                      <a:r>
                        <a:rPr lang="en-US" sz="1050" dirty="0"/>
                        <a:t>(1543 – 1547)</a:t>
                      </a:r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709253"/>
                  </a:ext>
                </a:extLst>
              </a:tr>
            </a:tbl>
          </a:graphicData>
        </a:graphic>
      </p:graphicFrame>
      <p:pic>
        <p:nvPicPr>
          <p:cNvPr id="2050" name="Picture 2" descr="The Tudor Rose, a symbol of the joining of the two factions that fought in  the War of the Roses. On his marriag… | Tudor rose, Tudor rose tattoos,  Wars of the">
            <a:extLst>
              <a:ext uri="{FF2B5EF4-FFF2-40B4-BE49-F238E27FC236}">
                <a16:creationId xmlns:a16="http://schemas.microsoft.com/office/drawing/2014/main" id="{C72037D5-816F-49DE-9F0F-BEA170668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5366" y="1511922"/>
            <a:ext cx="853268" cy="81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D4E1F0-BEE5-4152-AEAB-570DC486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Focus Education (UK) Ltd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09AB7A-556C-407A-912F-53E00467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867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On-screen Show (4:3)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Office Theme</vt:lpstr>
      <vt:lpstr>Tudors: Year 6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LHPReinaFazackerley</dc:creator>
  <cp:lastModifiedBy>Reina Fazackerley</cp:lastModifiedBy>
  <cp:revision>2</cp:revision>
  <dcterms:created xsi:type="dcterms:W3CDTF">2021-01-22T07:56:20Z</dcterms:created>
  <dcterms:modified xsi:type="dcterms:W3CDTF">2022-09-19T16:38:46Z</dcterms:modified>
</cp:coreProperties>
</file>