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3"/>
  </p:normalViewPr>
  <p:slideViewPr>
    <p:cSldViewPr snapToGrid="0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4A26-56B8-49ED-61CB-CF2BF3D7F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D93FC-04AD-0DC7-16CA-3749163F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F40D-2735-1404-1A8C-9F030761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B0F3-088D-746C-BE01-2EEB7B9F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6F878-2DAC-8021-2AAA-750368C1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CB44-EEED-71B5-E28C-053CA88D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8983F-FE0C-C631-861D-0711FDD1B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F3229-4DCF-F7B8-0C57-612ADD3B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090D-2B5C-580E-8DE0-48B949A5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E23D-0043-7EDE-AF7E-027C4D8F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AFDDC-63A3-DBB6-CAA2-F564747AF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BBFDE-4623-6106-4154-BC350A88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7D865-D751-9A1A-CC74-63A27132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F43E-5D7F-3558-602D-EC00E1DF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2F5E-8C11-4D9A-5589-CF6C0A4A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D7E4-01FB-91E4-55CD-EE14050B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43E18-D81B-6E21-ADAE-865EBB48B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7CEB0-A376-B043-6598-71E99E3C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B54B7-21FE-2195-B580-0160E8F0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E2C2D-E2D0-4F7D-24A1-61B89FB7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1834-6A52-4C3E-B4FD-E973A5C6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61837-7658-E636-1C8A-C2857ECF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7EFF6-12D9-DE69-2189-E3B90F2B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B8574-88FC-5117-5149-AAD28637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20B7-3B45-4A9D-E312-B5BEE47C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EA4C-F871-D550-1B9E-6F54A4C9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9D450-169B-851C-5997-57AB6E1D9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653A-8631-242A-11A5-006BAA9F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1133F-9EF7-3221-D7B6-BE5051DF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1E68C-068B-4986-660D-A6C37BB1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72D5D-42C2-4871-6720-4B177081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16BF-6918-ED27-93C8-5C7C6ED8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886DB-377B-9D22-D4AD-607C316FF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8DAB-FA52-FF7E-A1B1-DCC58E843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C49BE-90CA-2AF3-CFBF-BC0FEB6B3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6D246-141E-56A7-0C01-8DB4C9F82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265AD6-D951-FD0E-DE30-CA1B38E3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B059E-6771-D7D0-15F3-7DEEC809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282B-D444-B83F-D796-6FE9435E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7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94C9-AF41-EC68-7FE5-6A9AEBB3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1EFC-B877-D735-24FD-F93F18A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D0A45-24C9-67E0-D7AA-B019168A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1E309-27BE-2859-4DFB-27730D3A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708921-B16F-9CF3-6829-E61BD8B5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FEFF8-DA93-BDCA-FBDC-7AEDEB2E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447E7-57EB-61E0-7196-C28C2E4D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D090-2696-6312-8E91-3BF94E1B8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64EF-A03A-B61D-0CD4-CACD7D67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82021-E5FE-0FA0-7D1B-C76D8266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D57A0-DBA3-6674-AD53-835C6B24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D1525-26E1-6049-C836-51BCA7F2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E570A8-3129-3261-507B-F93565D7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2A52-0885-A587-6D24-54F64B61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89343-D9E0-768D-6083-2B581D451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03CEB-2758-07A8-6154-B2C08A5B4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491EC-F4FA-BCE8-887A-045CFB48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7C6EC-57A9-9D2E-0F6B-BA911BEA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117C3-849E-8907-0CF3-5BE68CAD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7EEFC3-49F9-C227-D71B-0847ED4E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F3ACD-00E1-ECF6-8FD4-450CD7B1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2C0A4-2152-8FF1-CF18-602FC7718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69DED-2330-8D42-ACEE-B10E8B50CAD8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08B82-5123-6F7E-0F48-C52B0D97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5C47-43CE-57ED-9325-D401F3F58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6C7FC-EA9C-E443-991D-9A69934C1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DBE1EE-94B7-5E54-F27B-BA468A2E7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613" y="285750"/>
            <a:ext cx="11572875" cy="62865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B7A34A-4142-5446-EECD-3D799E1729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542925"/>
            <a:ext cx="11044238" cy="5800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logo with a cup and a wave&#10;&#10;Description automatically generated">
            <a:extLst>
              <a:ext uri="{FF2B5EF4-FFF2-40B4-BE49-F238E27FC236}">
                <a16:creationId xmlns:a16="http://schemas.microsoft.com/office/drawing/2014/main" id="{B2636BA4-58B2-2275-D846-CE593F6BD0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077" y="614362"/>
            <a:ext cx="1184361" cy="514351"/>
          </a:xfrm>
          <a:prstGeom prst="rect">
            <a:avLst/>
          </a:prstGeom>
        </p:spPr>
      </p:pic>
      <p:pic>
        <p:nvPicPr>
          <p:cNvPr id="10" name="Picture 9" descr="A logo of a school&#10;&#10;Description automatically generated">
            <a:extLst>
              <a:ext uri="{FF2B5EF4-FFF2-40B4-BE49-F238E27FC236}">
                <a16:creationId xmlns:a16="http://schemas.microsoft.com/office/drawing/2014/main" id="{0CF7A878-6806-01C3-00D9-B36F5E3F5A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614362"/>
            <a:ext cx="804862" cy="8118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6C5CF2-18A2-6E3D-E4C8-1010883A9D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40859" y="614362"/>
            <a:ext cx="799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assoon Penpals" panose="02000400000000000000" pitchFamily="2" charset="77"/>
              </a:rPr>
              <a:t>The Beacon CE Primary School </a:t>
            </a:r>
          </a:p>
          <a:p>
            <a:pPr algn="ctr"/>
            <a:r>
              <a:rPr lang="en-US" sz="2400" dirty="0">
                <a:latin typeface="Sassoon Penpals" panose="02000400000000000000" pitchFamily="2" charset="77"/>
              </a:rPr>
              <a:t>Handwriting Progression EYFS – Year 6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BE5F52B3-EB74-1AE3-4047-C7C3260209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1276" y="149998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BEA7C6B7-55D3-EA1F-E846-E679A96B34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68064" y="152870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CB593C8-0BF3-6E4E-C2E3-482B1A58C8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04007" y="152870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632B3D50-6251-F5D6-98BA-94822253EF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39950" y="152870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0137D8B4-CA97-E1A7-A07A-C1390603AF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040231" y="152870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25F31AC3-5AA5-549F-1296-74AA06A44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40512" y="1528702"/>
            <a:ext cx="1714500" cy="757238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9E8D1-6A5D-7C4C-045A-B949CFA6AA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70929" y="1499982"/>
            <a:ext cx="155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Cursive letters, horizontal letters and joins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DFE1C2-02F7-C086-0E81-4B5E1AE7C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88436" y="1738044"/>
            <a:ext cx="155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RWI handwriting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D6D6E-7F43-ACD1-1D90-BA231C1D65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7811" y="1726409"/>
            <a:ext cx="155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Printed letters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0143A7-DFEC-6441-9B8D-765D3A8059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594" y="1738044"/>
            <a:ext cx="155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Pre-writing patterns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C1390D-EE65-60E3-5667-A50A93AA8B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22007" y="1726409"/>
            <a:ext cx="1550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Capital letters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B489FE-B510-7F1F-DFB6-D44AAAC793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07064" y="1538286"/>
            <a:ext cx="155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ssoon Penpals" panose="02000400000000000000" pitchFamily="2" charset="77"/>
              </a:rPr>
              <a:t>Build stamina and fluency through practice</a:t>
            </a:r>
          </a:p>
        </p:txBody>
      </p:sp>
      <p:pic>
        <p:nvPicPr>
          <p:cNvPr id="25" name="Picture 24" descr="A group of symbols on a white background&#10;&#10;Description automatically generated">
            <a:extLst>
              <a:ext uri="{FF2B5EF4-FFF2-40B4-BE49-F238E27FC236}">
                <a16:creationId xmlns:a16="http://schemas.microsoft.com/office/drawing/2014/main" id="{455F2867-3D20-21FA-1331-52E7817936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94" y="2513545"/>
            <a:ext cx="1550386" cy="637262"/>
          </a:xfrm>
          <a:prstGeom prst="rect">
            <a:avLst/>
          </a:prstGeom>
        </p:spPr>
      </p:pic>
      <p:pic>
        <p:nvPicPr>
          <p:cNvPr id="27" name="Picture 26" descr="A close-up of a paper&#10;&#10;Description automatically generated">
            <a:extLst>
              <a:ext uri="{FF2B5EF4-FFF2-40B4-BE49-F238E27FC236}">
                <a16:creationId xmlns:a16="http://schemas.microsoft.com/office/drawing/2014/main" id="{639BEFED-B588-EF60-C866-49DBF0257D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025" y="2396709"/>
            <a:ext cx="1023986" cy="1309749"/>
          </a:xfrm>
          <a:prstGeom prst="rect">
            <a:avLst/>
          </a:prstGeom>
        </p:spPr>
      </p:pic>
      <p:pic>
        <p:nvPicPr>
          <p:cNvPr id="28" name="Picture 27" descr="A chart of letters and words&#10;&#10;Description automatically generated">
            <a:extLst>
              <a:ext uri="{FF2B5EF4-FFF2-40B4-BE49-F238E27FC236}">
                <a16:creationId xmlns:a16="http://schemas.microsoft.com/office/drawing/2014/main" id="{10056BC2-849C-F689-9380-E6AC8944C0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34" y="2310153"/>
            <a:ext cx="1023987" cy="1445574"/>
          </a:xfrm>
          <a:prstGeom prst="rect">
            <a:avLst/>
          </a:prstGeom>
        </p:spPr>
      </p:pic>
      <p:pic>
        <p:nvPicPr>
          <p:cNvPr id="29" name="Picture 28" descr="A close up of a writing&#10;&#10;Description automatically generated">
            <a:extLst>
              <a:ext uri="{FF2B5EF4-FFF2-40B4-BE49-F238E27FC236}">
                <a16:creationId xmlns:a16="http://schemas.microsoft.com/office/drawing/2014/main" id="{18A7EC9D-4ADC-C34F-41B9-69AA9BEA75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b="5895"/>
          <a:stretch/>
        </p:blipFill>
        <p:spPr bwMode="auto">
          <a:xfrm>
            <a:off x="4435652" y="2388461"/>
            <a:ext cx="1152391" cy="1404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A close-up of a list of words&#10;&#10;Description automatically generated">
            <a:extLst>
              <a:ext uri="{FF2B5EF4-FFF2-40B4-BE49-F238E27FC236}">
                <a16:creationId xmlns:a16="http://schemas.microsoft.com/office/drawing/2014/main" id="{73948904-4474-18F5-75AF-8CAE2635EF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2556" y="2356181"/>
            <a:ext cx="1518718" cy="1404098"/>
          </a:xfrm>
          <a:prstGeom prst="rect">
            <a:avLst/>
          </a:prstGeom>
        </p:spPr>
      </p:pic>
      <p:pic>
        <p:nvPicPr>
          <p:cNvPr id="33" name="Picture 3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1F483F6-E4AB-EB1C-B753-6A352B5113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1915" y="1194366"/>
            <a:ext cx="867962" cy="236250"/>
          </a:xfrm>
          <a:prstGeom prst="rect">
            <a:avLst/>
          </a:prstGeom>
        </p:spPr>
      </p:pic>
      <p:pic>
        <p:nvPicPr>
          <p:cNvPr id="35" name="Picture 34" descr="A close-up of a cartoon&#10;&#10;Description automatically generated">
            <a:extLst>
              <a:ext uri="{FF2B5EF4-FFF2-40B4-BE49-F238E27FC236}">
                <a16:creationId xmlns:a16="http://schemas.microsoft.com/office/drawing/2014/main" id="{50309C03-C3FC-2167-1B88-28EDA4B02D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8178" y="3825932"/>
            <a:ext cx="4842742" cy="1019900"/>
          </a:xfrm>
          <a:prstGeom prst="rect">
            <a:avLst/>
          </a:prstGeom>
        </p:spPr>
      </p:pic>
      <p:pic>
        <p:nvPicPr>
          <p:cNvPr id="37" name="Picture 36" descr="A close up of a letter&#10;&#10;Description automatically generated">
            <a:extLst>
              <a:ext uri="{FF2B5EF4-FFF2-40B4-BE49-F238E27FC236}">
                <a16:creationId xmlns:a16="http://schemas.microsoft.com/office/drawing/2014/main" id="{D7D69246-BCC9-DBB7-631C-4E63C26470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0849" y="2330978"/>
            <a:ext cx="1009616" cy="1418037"/>
          </a:xfrm>
          <a:prstGeom prst="rect">
            <a:avLst/>
          </a:prstGeom>
        </p:spPr>
      </p:pic>
      <p:pic>
        <p:nvPicPr>
          <p:cNvPr id="39" name="Picture 38" descr="A close-up of a sign&#10;&#10;Description automatically generated">
            <a:extLst>
              <a:ext uri="{FF2B5EF4-FFF2-40B4-BE49-F238E27FC236}">
                <a16:creationId xmlns:a16="http://schemas.microsoft.com/office/drawing/2014/main" id="{856FCA82-3F1A-7857-8360-9C8BBFCC8D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550" y="3879321"/>
            <a:ext cx="2059684" cy="868236"/>
          </a:xfrm>
          <a:prstGeom prst="rect">
            <a:avLst/>
          </a:prstGeom>
        </p:spPr>
      </p:pic>
      <p:pic>
        <p:nvPicPr>
          <p:cNvPr id="41" name="Picture 40" descr="A close-up of a letter&#10;&#10;Description automatically generated">
            <a:extLst>
              <a:ext uri="{FF2B5EF4-FFF2-40B4-BE49-F238E27FC236}">
                <a16:creationId xmlns:a16="http://schemas.microsoft.com/office/drawing/2014/main" id="{6F85B329-3784-57B5-F89E-364CA3164C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7144" y="3837639"/>
            <a:ext cx="2214580" cy="909918"/>
          </a:xfrm>
          <a:prstGeom prst="rect">
            <a:avLst/>
          </a:prstGeom>
        </p:spPr>
      </p:pic>
      <p:sp>
        <p:nvSpPr>
          <p:cNvPr id="42" name="Right Arrow 41">
            <a:extLst>
              <a:ext uri="{FF2B5EF4-FFF2-40B4-BE49-F238E27FC236}">
                <a16:creationId xmlns:a16="http://schemas.microsoft.com/office/drawing/2014/main" id="{EE6EF89C-52C1-A337-5B08-E9B40BE1B8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81572" y="4097675"/>
            <a:ext cx="912047" cy="29159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A group of black and orange letters&#10;&#10;Description automatically generated">
            <a:extLst>
              <a:ext uri="{FF2B5EF4-FFF2-40B4-BE49-F238E27FC236}">
                <a16:creationId xmlns:a16="http://schemas.microsoft.com/office/drawing/2014/main" id="{F0ACE362-5B79-C5C2-E9DA-5A1B24B288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8644" y="4945401"/>
            <a:ext cx="2106947" cy="1298679"/>
          </a:xfrm>
          <a:prstGeom prst="rect">
            <a:avLst/>
          </a:prstGeom>
        </p:spPr>
      </p:pic>
      <p:pic>
        <p:nvPicPr>
          <p:cNvPr id="46" name="Picture 45" descr="A group of white rectangular letters&#10;&#10;Description automatically generated">
            <a:extLst>
              <a:ext uri="{FF2B5EF4-FFF2-40B4-BE49-F238E27FC236}">
                <a16:creationId xmlns:a16="http://schemas.microsoft.com/office/drawing/2014/main" id="{108E6380-998E-1E90-2322-89F75EFA66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299" y="4928565"/>
            <a:ext cx="3356522" cy="1315073"/>
          </a:xfrm>
          <a:prstGeom prst="rect">
            <a:avLst/>
          </a:prstGeom>
        </p:spPr>
      </p:pic>
      <p:pic>
        <p:nvPicPr>
          <p:cNvPr id="48" name="Picture 47" descr="A group of letters on a white background&#10;&#10;Description automatically generated">
            <a:extLst>
              <a:ext uri="{FF2B5EF4-FFF2-40B4-BE49-F238E27FC236}">
                <a16:creationId xmlns:a16="http://schemas.microsoft.com/office/drawing/2014/main" id="{167DF67D-332B-338B-7A35-39D5EF9310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1257" y="4947527"/>
            <a:ext cx="3105944" cy="1234356"/>
          </a:xfrm>
          <a:prstGeom prst="rect">
            <a:avLst/>
          </a:prstGeom>
        </p:spPr>
      </p:pic>
      <p:sp>
        <p:nvSpPr>
          <p:cNvPr id="49" name="Right Arrow 48">
            <a:extLst>
              <a:ext uri="{FF2B5EF4-FFF2-40B4-BE49-F238E27FC236}">
                <a16:creationId xmlns:a16="http://schemas.microsoft.com/office/drawing/2014/main" id="{F422E602-EF0A-FA8E-A0E7-2A5EEE748B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49270" y="5399805"/>
            <a:ext cx="912047" cy="29159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B93989FD-55F4-F97F-FCBB-DBFA71D034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41457" y="5399805"/>
            <a:ext cx="912047" cy="29159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Sassoon Penpals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Rowley</dc:creator>
  <cp:lastModifiedBy>Emma Rowley</cp:lastModifiedBy>
  <cp:revision>7</cp:revision>
  <dcterms:created xsi:type="dcterms:W3CDTF">2025-03-16T20:17:40Z</dcterms:created>
  <dcterms:modified xsi:type="dcterms:W3CDTF">2025-03-16T21:09:57Z</dcterms:modified>
</cp:coreProperties>
</file>