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Nixon" initials="KN" lastIdx="0" clrIdx="0">
    <p:extLst>
      <p:ext uri="{19B8F6BF-5375-455C-9EA6-DF929625EA0E}">
        <p15:presenceInfo xmlns:p15="http://schemas.microsoft.com/office/powerpoint/2012/main" userId="S-1-5-21-1050573452-916275488-316617838-20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FF00"/>
    <a:srgbClr val="9BBB59"/>
    <a:srgbClr val="DCE6F2"/>
    <a:srgbClr val="E1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4652" autoAdjust="0"/>
  </p:normalViewPr>
  <p:slideViewPr>
    <p:cSldViewPr>
      <p:cViewPr varScale="1">
        <p:scale>
          <a:sx n="82" d="100"/>
          <a:sy n="82" d="100"/>
        </p:scale>
        <p:origin x="6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uk/url?sa=i&amp;url=https://www.shutterstock.com/search/music%2Bnotes&amp;psig=AOvVaw36Kum832s1FqN723nDiWZp&amp;ust=1589960698162000&amp;source=images&amp;cd=vfe&amp;ved=0CAIQjRxqFwoTCKjYwae3v-kCFQAAAAAdAAAAABA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6" y="2564904"/>
            <a:ext cx="1816764" cy="20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881" y="1052736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</a:t>
            </a:r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 </a:t>
            </a:r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Edition 12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en-GB" sz="3200" baseline="30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July 2020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695" y="6093296"/>
            <a:ext cx="1933327" cy="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2115" y="4797152"/>
            <a:ext cx="2426947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9512" y="188640"/>
            <a:ext cx="6192688" cy="666936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2984" y="2285079"/>
            <a:ext cx="2476079" cy="17461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5" y="229746"/>
            <a:ext cx="6120680" cy="658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44" r="6666"/>
          <a:stretch/>
        </p:blipFill>
        <p:spPr>
          <a:xfrm>
            <a:off x="6611004" y="2348880"/>
            <a:ext cx="2318120" cy="161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9744" y="4797152"/>
            <a:ext cx="230425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SAFE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SEEN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0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19" cy="1899643"/>
          </a:xfrm>
          <a:solidFill>
            <a:schemeClr val="accent5">
              <a:lumMod val="20000"/>
              <a:lumOff val="80000"/>
              <a:alpha val="54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If it is your Birthday this week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Happy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Birthday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0"/>
            <a:ext cx="2458601" cy="393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30">
            <a:off x="230371" y="3471538"/>
            <a:ext cx="366486" cy="36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70">
            <a:off x="8288141" y="3740575"/>
            <a:ext cx="488394" cy="54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44">
            <a:off x="4542836" y="3301732"/>
            <a:ext cx="490968" cy="59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5460"/>
            <a:ext cx="4176464" cy="1337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24" y="3814879"/>
            <a:ext cx="7695446" cy="11614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Happy Birthday to you, Happy Birthday to you, Happy Birthday Special person Happy Birthday toooo yoooou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4352586"/>
            <a:ext cx="2587722" cy="2117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83" y="6223100"/>
            <a:ext cx="258772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22" y="4797152"/>
            <a:ext cx="3507198" cy="19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Until next Time 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</a:t>
            </a:r>
            <a:r>
              <a:rPr kumimoji="0" lang="en-US" sz="3600" b="1" i="0" u="none" strike="noStrike" kern="1200" cap="none" spc="0" normalizeH="0" baseline="3000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July 2020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8064A2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ashing your hands and carry on with your exercise.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Stay healthy, by doing a bit of exercise every day.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positive, by reminding yourself, You are an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Amazing Child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our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Bit for Great Britain and the NHS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Childline | Childline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childline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.org.uk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help and advice about a wide range of issues, call us on 0800 1111, talk to a counsellor online, send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Childline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email or post on the message boards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9451" y="5359257"/>
            <a:ext cx="175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NSPCC Helpline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0808 800 5000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348982"/>
            <a:ext cx="87679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Everybody 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How fantastic is it to have the parks back open again for the summer holidays. </a:t>
            </a:r>
            <a:endParaRPr lang="en-GB" sz="1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 is not long now until the 6 weeks holidays and hopefully we will see you at the start of the next school year.  </a:t>
            </a:r>
          </a:p>
          <a:p>
            <a:pPr algn="ctr"/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Remember to keep yourselves safe, PC Panda has lots more information this week to help you to do this!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397337"/>
            <a:ext cx="659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 messages of the week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lapping hands"/>
          <p:cNvSpPr>
            <a:spLocks noChangeAspect="1" noChangeArrowheads="1"/>
          </p:cNvSpPr>
          <p:nvPr/>
        </p:nvSpPr>
        <p:spPr bwMode="auto">
          <a:xfrm>
            <a:off x="63500" y="-9144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clapping hands"/>
          <p:cNvSpPr>
            <a:spLocks noChangeAspect="1" noChangeArrowheads="1"/>
          </p:cNvSpPr>
          <p:nvPr/>
        </p:nvSpPr>
        <p:spPr bwMode="auto">
          <a:xfrm>
            <a:off x="215900" y="-7620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Music Notes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01775" y="4250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2247"/>
          <a:stretch/>
        </p:blipFill>
        <p:spPr>
          <a:xfrm>
            <a:off x="755576" y="3411420"/>
            <a:ext cx="7574783" cy="29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801" y="1795829"/>
            <a:ext cx="4341568" cy="5994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PCSO </a:t>
            </a:r>
            <a:r>
              <a:rPr lang="en-GB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Rebecca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said. "Please don’t talk to strangers Online!”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64" y="417243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ersonal 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essages 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rom 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Local PCSO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8064A2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40768"/>
            <a:ext cx="824536" cy="812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563" y="2292761"/>
            <a:ext cx="383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PCSO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Rebecca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: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Said…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“When outside for your exercise Always use the Green Cross Code.”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374" y="4787455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PCSO </a:t>
            </a:r>
            <a:r>
              <a:rPr lang="en-GB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Rebecca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“Always wear a helmet when on your bike”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3" y="6000174"/>
            <a:ext cx="2168759" cy="857826"/>
          </a:xfrm>
          <a:prstGeom prst="rect">
            <a:avLst/>
          </a:prstGeom>
        </p:spPr>
      </p:pic>
      <p:pic>
        <p:nvPicPr>
          <p:cNvPr id="16" name="Picture 4" descr="http://www.brainvisor.com/images/png/bike-helmet-brain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10237"/>
            <a:ext cx="1227983" cy="12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7" y="4653919"/>
            <a:ext cx="1802617" cy="1912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916" y="3430311"/>
            <a:ext cx="2135672" cy="1121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56" y="2434571"/>
            <a:ext cx="1998618" cy="199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b="13583"/>
          <a:stretch/>
        </p:blipFill>
        <p:spPr>
          <a:xfrm>
            <a:off x="2834518" y="2471834"/>
            <a:ext cx="1809490" cy="19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5045913" y="2759196"/>
            <a:ext cx="3796523" cy="39600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24" y="1218484"/>
            <a:ext cx="1465156" cy="249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762059" y="1218484"/>
            <a:ext cx="4682149" cy="1418428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332656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INTERNET SAFETY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9" y="1340767"/>
            <a:ext cx="1298561" cy="2298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34076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week we looked at setting up a strong password.  This week PC Panda would like you to check your privacy settings with your parents to make sure you are staying safe!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944" y="3007372"/>
            <a:ext cx="1774011" cy="150347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6804248" y="1387880"/>
            <a:ext cx="1778680" cy="98299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6274" y="1543231"/>
            <a:ext cx="170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location services off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839315"/>
            <a:ext cx="1838532" cy="7409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03" y="4750359"/>
            <a:ext cx="3963042" cy="1853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630" y="2873264"/>
            <a:ext cx="3537300" cy="37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5400600"/>
          </a:xfrm>
          <a:prstGeom prst="rect">
            <a:avLst/>
          </a:prstGeom>
          <a:solidFill>
            <a:schemeClr val="accent2">
              <a:lumMod val="75000"/>
              <a:alpha val="86000"/>
            </a:schemeClr>
          </a:solidFill>
          <a:ln cmpd="sng">
            <a:solidFill>
              <a:schemeClr val="accent2">
                <a:lumMod val="75000"/>
                <a:alpha val="81000"/>
              </a:schemeClr>
            </a:solidFill>
          </a:ln>
          <a:effectLst>
            <a:outerShdw blurRad="50800" dist="38100" algn="l" rotWithShape="0">
              <a:schemeClr val="accent2">
                <a:lumMod val="75000"/>
                <a:alpha val="30000"/>
              </a:schemeClr>
            </a:outerShdw>
            <a:softEdge rad="27940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Internet Safety Activity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20512" y="3374390"/>
            <a:ext cx="7386855" cy="992305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-10651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Britain is a Wonderfully Diverse 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2" descr="Diversity in the classroom - Diversity A4 POSTERS~OFSTED~Nursery ..."/>
          <p:cNvSpPr>
            <a:spLocks noChangeAspect="1" noChangeArrowheads="1"/>
          </p:cNvSpPr>
          <p:nvPr/>
        </p:nvSpPr>
        <p:spPr bwMode="auto">
          <a:xfrm>
            <a:off x="579232" y="3140968"/>
            <a:ext cx="1352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308481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DIVERSITY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3" y="1251030"/>
            <a:ext cx="7632854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9" y="4451964"/>
            <a:ext cx="7431668" cy="2230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513" y="3395721"/>
            <a:ext cx="7710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all Amazingly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Different…</a:t>
            </a:r>
            <a:b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We are all Amazingly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Wonderful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400600" cy="1470025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ACROSTIC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138" y="1226781"/>
            <a:ext cx="7632848" cy="648072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Can you make your own acrostic poem with the word ‘DIVERSITY’ 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508" y="2420888"/>
            <a:ext cx="622927" cy="42484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435" y="2492896"/>
            <a:ext cx="31585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039" y="1814980"/>
            <a:ext cx="2223517" cy="2674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03" y="5830193"/>
            <a:ext cx="1327682" cy="52544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471475" y="4429833"/>
            <a:ext cx="2836829" cy="2097927"/>
          </a:xfrm>
          <a:prstGeom prst="star5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932" y="507725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SOME WORDS ON THE NEXT PAGE TO GIVE YOU INSPIRATION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18" y="1064756"/>
            <a:ext cx="1158614" cy="1356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3600"/>
          <a:stretch/>
        </p:blipFill>
        <p:spPr>
          <a:xfrm>
            <a:off x="4932040" y="2226860"/>
            <a:ext cx="1499012" cy="1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3209092" y="2510443"/>
            <a:ext cx="2659051" cy="22842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701" y="3085938"/>
            <a:ext cx="2124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DIVERSITY 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013" y="24434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UNITED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3994" y="154999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RESPECT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6199" y="17814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HELPING OTHERS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9469" y="339119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SUPPORTING EACH OTHER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814" y="430459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LOVE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5619" y="520074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UPLIFTING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4516" y="5209909"/>
            <a:ext cx="154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HAPPINESS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364" y="240934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OVERCOMING HURDLES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352975"/>
            <a:ext cx="1518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STRONGER TOGETHER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2490" y="1768453"/>
            <a:ext cx="148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EQUALITY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9382" y="43964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PRIDE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5206" y="594072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UNIQUE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5071410"/>
            <a:ext cx="185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CELEBRATE DIFFERENCES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0982" y="443408"/>
            <a:ext cx="6063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DIVERSITY WORDS AND PHRASES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7" y="931019"/>
            <a:ext cx="1450868" cy="1187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93" y="5085184"/>
            <a:ext cx="1652525" cy="1647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0" y="6158793"/>
            <a:ext cx="1722759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4513980" y="188640"/>
            <a:ext cx="1655248" cy="113564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70" y="348803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8064A2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Road Safety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772" y="1715466"/>
            <a:ext cx="487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C00000"/>
                </a:solidFill>
                <a:latin typeface="Calibri"/>
              </a:rPr>
              <a:t>STOP!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At the side of the road or crossing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348803"/>
            <a:ext cx="14532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where is the safest place is to cross……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850" y="2349922"/>
            <a:ext cx="44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LOOK! Use your eyes and ears to see any approaching vehicles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5253" y="3140968"/>
            <a:ext cx="480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LISTEN! Wait until any vehicles have passed.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&amp; listen again and then cross but keeping looking!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1299" y="1324289"/>
            <a:ext cx="64807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65" y="1569254"/>
            <a:ext cx="2990850" cy="2257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6" y="4300140"/>
            <a:ext cx="4762500" cy="2085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39" y="3933056"/>
            <a:ext cx="1828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452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Narrow</vt:lpstr>
      <vt:lpstr>Arial Rounded MT Bold</vt:lpstr>
      <vt:lpstr>Bradley Hand ITC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ACROSTIC POEM</vt:lpstr>
      <vt:lpstr>PowerPoint Presentation</vt:lpstr>
      <vt:lpstr>PowerPoint Presentation</vt:lpstr>
      <vt:lpstr>PowerPoint Presentation</vt:lpstr>
      <vt:lpstr>If it is your Birthday this week Happy Birthday  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Rebecca Jackson</cp:lastModifiedBy>
  <cp:revision>350</cp:revision>
  <dcterms:created xsi:type="dcterms:W3CDTF">2015-02-05T14:15:12Z</dcterms:created>
  <dcterms:modified xsi:type="dcterms:W3CDTF">2020-07-09T13:31:46Z</dcterms:modified>
</cp:coreProperties>
</file>