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80" r:id="rId5"/>
    <p:sldId id="274" r:id="rId6"/>
    <p:sldId id="284" r:id="rId7"/>
    <p:sldId id="281" r:id="rId8"/>
    <p:sldId id="282" r:id="rId9"/>
    <p:sldId id="283" r:id="rId10"/>
    <p:sldId id="285" r:id="rId11"/>
    <p:sldId id="277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Nixon" initials="KN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1FF00"/>
    <a:srgbClr val="FF66FF"/>
    <a:srgbClr val="9933FF"/>
    <a:srgbClr val="A9EDAF"/>
    <a:srgbClr val="9BBB59"/>
    <a:srgbClr val="DCE6F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29" autoAdjust="0"/>
  </p:normalViewPr>
  <p:slideViewPr>
    <p:cSldViewPr>
      <p:cViewPr varScale="1">
        <p:scale>
          <a:sx n="87" d="100"/>
          <a:sy n="87" d="100"/>
        </p:scale>
        <p:origin x="5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.uk/url?sa=i&amp;url=https://www.shutterstock.com/search/music%2Bnotes&amp;psig=AOvVaw36Kum832s1FqN723nDiWZp&amp;ust=1589960698162000&amp;source=images&amp;cd=vfe&amp;ved=0CAIQjRxqFwoTCKjYwae3v-kCFQAAAAAdAAAAABA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google.co.uk/url?sa=i&amp;url=https://www.shutterstock.com/search/bin%2Bcartoon&amp;psig=AOvVaw0FJ9Z8Pr4NfO-BqwC5kSba&amp;ust=1593238964564000&amp;source=images&amp;cd=vfe&amp;ved=0CAIQjRxqFwoTCMis9ubrnuoCFQAAAAAdAAAAABAD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133420"/>
            <a:ext cx="2304256" cy="3600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i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i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12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30th June 2020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24" y="6165305"/>
            <a:ext cx="1751276" cy="692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1584176" cy="28013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179512" y="980728"/>
            <a:ext cx="8856984" cy="3168352"/>
          </a:xfrm>
          <a:prstGeom prst="cloudCallout">
            <a:avLst>
              <a:gd name="adj1" fmla="val -36804"/>
              <a:gd name="adj2" fmla="val 5719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</a:t>
            </a:r>
            <a:r>
              <a:rPr lang="en-US" sz="3200" b="1" i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Are At </a:t>
            </a:r>
            <a:r>
              <a:rPr lang="en-US" sz="3200" b="1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US" sz="4000" b="1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866" y="63342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1FF00"/>
                </a:solidFill>
              </a:rPr>
              <a:t>PC PANDA</a:t>
            </a:r>
            <a:endParaRPr lang="en-GB" sz="2400" dirty="0">
              <a:solidFill>
                <a:srgbClr val="E1FF00"/>
              </a:solidFill>
            </a:endParaRPr>
          </a:p>
        </p:txBody>
      </p:sp>
      <p:pic>
        <p:nvPicPr>
          <p:cNvPr id="2050" name="Picture 6" descr="https://pngimg.com/uploads/ice_cream/ice_cream_PNG51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7729" y="4663729"/>
            <a:ext cx="245959" cy="5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49471"/>
            <a:ext cx="2227784" cy="560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221023"/>
            <a:ext cx="7268344" cy="1470025"/>
          </a:xfrm>
        </p:spPr>
        <p:txBody>
          <a:bodyPr/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LOOKING AT DIVERSITY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56958"/>
            <a:ext cx="3065988" cy="277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1334" y="30088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ee if you can name the </a:t>
            </a:r>
            <a:r>
              <a:rPr lang="en-GB" b="1" dirty="0">
                <a:solidFill>
                  <a:srgbClr val="FF0000"/>
                </a:solidFill>
              </a:rPr>
              <a:t>Fruit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and the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Country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it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may have grown in.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" y="980728"/>
            <a:ext cx="2171939" cy="2049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2" y="3157851"/>
            <a:ext cx="4012058" cy="90344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979712" y="1340768"/>
            <a:ext cx="3312367" cy="1512168"/>
          </a:xfrm>
          <a:prstGeom prst="cloudCallout">
            <a:avLst>
              <a:gd name="adj1" fmla="val -22177"/>
              <a:gd name="adj2" fmla="val 6756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E1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beauty of the world lays in the diversity of its people.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015">
            <a:off x="5810264" y="1060004"/>
            <a:ext cx="512716" cy="328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" y="3179550"/>
            <a:ext cx="671314" cy="430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77" y="1129926"/>
            <a:ext cx="438963" cy="281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1334" y="1206151"/>
            <a:ext cx="28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Could you create your own diversity poster for your home or school.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0" y="1667816"/>
            <a:ext cx="1546905" cy="11085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40" y="5661248"/>
            <a:ext cx="2368524" cy="105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967" y="5138318"/>
            <a:ext cx="24911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E</a:t>
            </a:r>
            <a:r>
              <a:rPr lang="en-GB" sz="1400" dirty="0" smtClean="0">
                <a:solidFill>
                  <a:srgbClr val="00B050"/>
                </a:solidFill>
              </a:rPr>
              <a:t>very </a:t>
            </a:r>
            <a:r>
              <a:rPr lang="en-GB" b="1" dirty="0" smtClean="0">
                <a:solidFill>
                  <a:srgbClr val="00B050"/>
                </a:solidFill>
              </a:rPr>
              <a:t>C</a:t>
            </a:r>
            <a:r>
              <a:rPr lang="en-GB" sz="1400" dirty="0" smtClean="0">
                <a:solidFill>
                  <a:srgbClr val="00B050"/>
                </a:solidFill>
              </a:rPr>
              <a:t>hild is a different flower.  Altogether they make this world a beautiful garden!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6778" y="4223868"/>
            <a:ext cx="2568051" cy="26291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8" y="4361891"/>
            <a:ext cx="2381934" cy="24910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42" y="4425444"/>
            <a:ext cx="671314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7544" y="-1078699"/>
            <a:ext cx="9555726" cy="7936699"/>
            <a:chOff x="416874" y="-1065168"/>
            <a:chExt cx="9555726" cy="7936699"/>
          </a:xfrm>
        </p:grpSpPr>
        <p:sp>
          <p:nvSpPr>
            <p:cNvPr id="7" name="TextBox 6"/>
            <p:cNvSpPr txBox="1"/>
            <p:nvPr/>
          </p:nvSpPr>
          <p:spPr>
            <a:xfrm>
              <a:off x="5436096" y="-1065168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Great Britain is a Wonderfully Diverse Country</a:t>
              </a:r>
              <a:endParaRPr lang="en-GB" dirty="0"/>
            </a:p>
          </p:txBody>
        </p:sp>
        <p:sp>
          <p:nvSpPr>
            <p:cNvPr id="8" name="AutoShape 2" descr="Diversity in the classroom - Diversity A4 POSTERS~OFSTED~Nursery ..."/>
            <p:cNvSpPr>
              <a:spLocks noChangeAspect="1" noChangeArrowheads="1"/>
            </p:cNvSpPr>
            <p:nvPr/>
          </p:nvSpPr>
          <p:spPr bwMode="auto">
            <a:xfrm>
              <a:off x="579232" y="3140968"/>
              <a:ext cx="13525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0894" y="160339"/>
              <a:ext cx="6178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/>
                  <a:solidFill>
                    <a:schemeClr val="accent4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LOOKING AT DIVERSITY</a:t>
              </a:r>
              <a:endParaRPr lang="en-GB" sz="3600" dirty="0"/>
            </a:p>
          </p:txBody>
        </p:sp>
        <p:grpSp>
          <p:nvGrpSpPr>
            <p:cNvPr id="6" name="Group 5"/>
            <p:cNvGrpSpPr/>
            <p:nvPr/>
          </p:nvGrpSpPr>
          <p:grpSpPr>
            <a:xfrm flipH="1">
              <a:off x="430894" y="981467"/>
              <a:ext cx="3679577" cy="5375907"/>
              <a:chOff x="323528" y="1052736"/>
              <a:chExt cx="4320480" cy="532859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23528" y="1052736"/>
                <a:ext cx="4320480" cy="532859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0739" y="1268760"/>
                <a:ext cx="3888432" cy="4896544"/>
              </a:xfrm>
              <a:prstGeom prst="rect">
                <a:avLst/>
              </a:prstGeom>
              <a:noFill/>
              <a:ln w="7620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pic>
          <p:nvPicPr>
            <p:cNvPr id="1026" name="Picture 1" descr="https://i.pinimg.com/originals/b4/67/9c/b4679c53435cec17f9afa6dbf7d80a3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3" y="1447829"/>
              <a:ext cx="3173377" cy="4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flipH="1">
              <a:off x="4383337" y="1472692"/>
              <a:ext cx="2016223" cy="452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China</a:t>
              </a:r>
              <a:endParaRPr lang="en-GB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Thailand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Japan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France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India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Vietnam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America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Switzerland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Italy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Ireland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Egypt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United Kingdom 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Iran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Mexico</a:t>
              </a:r>
            </a:p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Argentina</a:t>
              </a:r>
            </a:p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reece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874" y="6502199"/>
              <a:ext cx="7899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See if you can match the flags with the Country.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320" y="6217219"/>
              <a:ext cx="1440976" cy="5699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9592" y="2420888"/>
              <a:ext cx="4466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7" y="242088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7248" y="2420888"/>
              <a:ext cx="600604" cy="3382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5337" y="2471134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6859" y="3449105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7" y="4417413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9810" y="3440842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70573" y="343627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2030" y="3436278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6859" y="4483359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0572" y="4428860"/>
              <a:ext cx="540903" cy="3425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2030" y="4420120"/>
              <a:ext cx="332076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683993" y="5516247"/>
              <a:ext cx="2953420" cy="1965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41" y="2643693"/>
            <a:ext cx="2797325" cy="35014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46641" y="1278180"/>
            <a:ext cx="280831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Here are some religious symbols from around the world, see if you can find out which countries some of the religions are practiced.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38522" y="2348880"/>
            <a:ext cx="1561470" cy="2343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16" y="4534428"/>
            <a:ext cx="196948" cy="2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556" y="1526461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" y="-6521"/>
            <a:ext cx="2458601" cy="393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30371" y="3471538"/>
            <a:ext cx="366486" cy="36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102394" y="2800694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28" y="4447389"/>
            <a:ext cx="389204" cy="473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3816424" cy="1221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280" y="3191166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Happy Birthday to you, Happy Birthday to you, Happy Birthday Special person Happy Birthday toooo yoooou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4024806"/>
            <a:ext cx="2674625" cy="2445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83" y="6223100"/>
            <a:ext cx="26746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34">
            <a:off x="5666025" y="3864342"/>
            <a:ext cx="3367633" cy="3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 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 July 2020</a:t>
            </a:r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your hands and carry on with your exercise.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healthy, by doing a bit of exercise every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Do</a:t>
            </a:r>
            <a:r>
              <a:rPr lang="en-GB" sz="2000" u="sng" dirty="0" smtClean="0">
                <a:solidFill>
                  <a:srgbClr val="7030A0"/>
                </a:solidFill>
              </a:rPr>
              <a:t> </a:t>
            </a:r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Y</a:t>
            </a:r>
            <a:r>
              <a:rPr lang="en-GB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our </a:t>
            </a:r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Bit for Great Britain and the NHS</a:t>
            </a: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67676"/>
                </a:solidFill>
                <a:hlinkClick r:id="rId3"/>
              </a:rPr>
              <a:t>Childline | 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i="1" dirty="0">
                <a:solidFill>
                  <a:srgbClr val="767676"/>
                </a:solidFill>
              </a:rPr>
              <a:t>https://www.</a:t>
            </a:r>
            <a:r>
              <a:rPr lang="en-GB" sz="1100" b="1" i="1" dirty="0">
                <a:solidFill>
                  <a:srgbClr val="767676"/>
                </a:solidFill>
              </a:rPr>
              <a:t>childline</a:t>
            </a:r>
            <a:r>
              <a:rPr lang="en-GB" sz="1100" i="1" dirty="0">
                <a:solidFill>
                  <a:srgbClr val="767676"/>
                </a:solidFill>
              </a:rPr>
              <a:t>.org.uk</a:t>
            </a:r>
            <a:endParaRPr lang="en-GB" sz="1100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sz="1100" b="1" dirty="0">
                <a:solidFill>
                  <a:srgbClr val="767676"/>
                </a:solidFill>
              </a:rPr>
              <a:t>Childline</a:t>
            </a:r>
            <a:r>
              <a:rPr lang="en-GB" sz="1100" dirty="0">
                <a:solidFill>
                  <a:srgbClr val="767676"/>
                </a:solidFill>
              </a:rPr>
              <a:t> an email or post on the message boards</a:t>
            </a:r>
            <a:endParaRPr lang="en-GB" sz="1100" dirty="0">
              <a:solidFill>
                <a:srgbClr val="767676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9451" y="5359257"/>
            <a:ext cx="175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151447"/>
            <a:ext cx="659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messages of the week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Music Notes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01775" y="425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0888" y="195262"/>
            <a:ext cx="1385251" cy="1307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6" y="1196752"/>
            <a:ext cx="8796284" cy="5598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348880"/>
            <a:ext cx="80217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</a:t>
            </a: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Everybody                      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sunshine has returned, hopefully you will be able to get out to play &amp; enjoy it, </a:t>
            </a:r>
          </a:p>
          <a:p>
            <a:pPr algn="ctr"/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Prime </a:t>
            </a:r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Minister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has now announced the Playgrounds will be opening as of 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4</a:t>
            </a:r>
            <a:r>
              <a:rPr lang="en-GB" sz="1200" baseline="30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of July. </a:t>
            </a:r>
            <a:endParaRPr lang="en-GB" sz="1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so with this we need you to think about being responsible while out and about</a:t>
            </a:r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n-GB" sz="1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Pc Panda wants you all to play your part in keeping safe!</a:t>
            </a:r>
          </a:p>
          <a:p>
            <a:pPr algn="ctr"/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hope </a:t>
            </a:r>
            <a:r>
              <a:rPr lang="en-GB" sz="1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have a great active and creative week. </a:t>
            </a:r>
          </a:p>
          <a:p>
            <a:pPr algn="ctr"/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886" y="6309320"/>
            <a:ext cx="8796284" cy="54868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95" y="6309320"/>
            <a:ext cx="1387175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586" y="1912708"/>
            <a:ext cx="2546915" cy="72371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PCSO </a:t>
            </a:r>
            <a:r>
              <a:rPr lang="en-GB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Rebecca</a:t>
            </a:r>
            <a:r>
              <a:rPr lang="en-GB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said. </a:t>
            </a:r>
          </a:p>
          <a:p>
            <a:r>
              <a:rPr lang="en-GB" sz="25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"Please don’t talk to strangers Online!”</a:t>
            </a:r>
            <a:r>
              <a:rPr lang="en-GB" sz="2000" dirty="0" smtClean="0">
                <a:latin typeface="Arial Narrow" panose="020B0606020202030204" pitchFamily="34" charset="0"/>
              </a:rPr>
              <a:t/>
            </a:r>
            <a:br>
              <a:rPr lang="en-GB" sz="2000" dirty="0" smtClean="0">
                <a:latin typeface="Arial Narrow" panose="020B0606020202030204" pitchFamily="34" charset="0"/>
              </a:rPr>
            </a:b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583" y="1129142"/>
            <a:ext cx="8776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ersonal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essages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F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rom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our Local PCSO</a:t>
            </a:r>
            <a:endParaRPr lang="en-US" sz="32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75489"/>
            <a:ext cx="1062790" cy="104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853" y="5138607"/>
            <a:ext cx="30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PCSO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Rebecca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Wants you to “Always wear a helmet </a:t>
            </a: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when on your bike”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83" y="3905859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PCSO </a:t>
            </a:r>
            <a:r>
              <a:rPr lang="en-GB" sz="2000" dirty="0" smtClean="0">
                <a:solidFill>
                  <a:srgbClr val="C00000"/>
                </a:solidFill>
              </a:rPr>
              <a:t>Rebecca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said always use the</a:t>
            </a:r>
            <a:endParaRPr lang="en-GB" sz="2000" dirty="0" smtClean="0"/>
          </a:p>
          <a:p>
            <a:endParaRPr lang="en-GB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97" y="6170883"/>
            <a:ext cx="1728503" cy="683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7" y="5151772"/>
            <a:ext cx="1038889" cy="1019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" y="2371720"/>
            <a:ext cx="1092804" cy="1097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416">
            <a:off x="1775728" y="2457954"/>
            <a:ext cx="726517" cy="926598"/>
          </a:xfrm>
          <a:prstGeom prst="rect">
            <a:avLst/>
          </a:prstGeom>
        </p:spPr>
      </p:pic>
      <p:pic>
        <p:nvPicPr>
          <p:cNvPr id="13" name="Picture 4" descr="http://www.brainvisor.com/images/png/bike-helmet-b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66" y="5738771"/>
            <a:ext cx="1240650" cy="9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93505" y="2001571"/>
            <a:ext cx="2734541" cy="40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64" y="2423184"/>
            <a:ext cx="1738767" cy="212926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32049" y="1836209"/>
            <a:ext cx="475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PCSO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Rebecca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says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know your emergency services!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9" y="3556433"/>
            <a:ext cx="2507280" cy="221984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228184" y="2990924"/>
            <a:ext cx="336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PCSO </a:t>
            </a:r>
            <a:r>
              <a:rPr lang="en-GB" sz="1400" b="1" dirty="0" smtClean="0">
                <a:solidFill>
                  <a:srgbClr val="C00000"/>
                </a:solidFill>
              </a:rPr>
              <a:t>Rebecca</a:t>
            </a:r>
            <a:r>
              <a:rPr lang="en-GB" sz="1400" b="1" dirty="0" smtClean="0">
                <a:solidFill>
                  <a:srgbClr val="C00000"/>
                </a:solidFill>
              </a:rPr>
              <a:t>:</a:t>
            </a:r>
            <a:endParaRPr lang="en-GB" sz="1400" b="1" dirty="0" smtClean="0">
              <a:solidFill>
                <a:srgbClr val="C00000"/>
              </a:solidFill>
            </a:endParaRPr>
          </a:p>
          <a:p>
            <a:r>
              <a:rPr lang="en-GB" sz="1400" b="1" dirty="0" smtClean="0">
                <a:solidFill>
                  <a:srgbClr val="C00000"/>
                </a:solidFill>
              </a:rPr>
              <a:t>Says always know your fire safety</a:t>
            </a:r>
            <a:endParaRPr lang="en-GB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4000" y="-26422"/>
            <a:ext cx="7772400" cy="792088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SAFETY AROUND WATER</a:t>
            </a:r>
            <a:b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And some things you need to think about when playing near water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33" y="6344442"/>
            <a:ext cx="1298376" cy="5135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386622">
            <a:off x="300161" y="1348676"/>
            <a:ext cx="1632384" cy="2810188"/>
            <a:chOff x="131304" y="1315593"/>
            <a:chExt cx="1528258" cy="22184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131304" y="1315593"/>
              <a:ext cx="1528258" cy="221844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1826" y="2630303"/>
              <a:ext cx="1041406" cy="47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When you need </a:t>
              </a:r>
              <a:r>
                <a:rPr lang="en-GB" sz="1100" dirty="0" smtClean="0"/>
                <a:t>‘HELP’ shout </a:t>
              </a:r>
              <a:r>
                <a:rPr lang="en-GB" sz="1100" dirty="0"/>
                <a:t>as loud as you </a:t>
              </a:r>
              <a:r>
                <a:rPr lang="en-GB" sz="1100" dirty="0" smtClean="0"/>
                <a:t>can</a:t>
              </a:r>
              <a:endParaRPr lang="en-GB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1276" y="1314624"/>
            <a:ext cx="2411525" cy="1717159"/>
            <a:chOff x="2719516" y="1411354"/>
            <a:chExt cx="2279172" cy="22184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516" y="1411354"/>
              <a:ext cx="2279172" cy="22184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24821" y="2672217"/>
              <a:ext cx="1656913" cy="67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Only swim when you are with an </a:t>
              </a:r>
              <a:r>
                <a:rPr lang="en-GB" sz="1400" dirty="0" smtClean="0"/>
                <a:t>adult</a:t>
              </a:r>
              <a:endParaRPr lang="en-GB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543305">
            <a:off x="7131440" y="2267322"/>
            <a:ext cx="1592658" cy="2161458"/>
            <a:chOff x="7274746" y="1563890"/>
            <a:chExt cx="1592658" cy="21614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7274746" y="1563890"/>
              <a:ext cx="1592658" cy="216145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34864" y="2708920"/>
              <a:ext cx="1224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It only takes a small amount of water to drown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71" y="2961073"/>
            <a:ext cx="3094348" cy="34124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022956">
            <a:off x="5264461" y="1249893"/>
            <a:ext cx="1875071" cy="2472859"/>
            <a:chOff x="5102816" y="139255"/>
            <a:chExt cx="1879041" cy="25441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5137186" y="139255"/>
              <a:ext cx="1752667" cy="254419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02816" y="1432581"/>
              <a:ext cx="1879041" cy="74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On a very </a:t>
              </a:r>
              <a:r>
                <a:rPr lang="en-GB" sz="1000" dirty="0"/>
                <a:t>hot day, a body of water will be extremely cold &amp; you </a:t>
              </a:r>
              <a:r>
                <a:rPr lang="en-GB" sz="1000" dirty="0" smtClean="0"/>
                <a:t>could </a:t>
              </a:r>
              <a:r>
                <a:rPr lang="en-GB" sz="1000" dirty="0"/>
                <a:t>suffer “Cold Water </a:t>
              </a:r>
              <a:r>
                <a:rPr lang="en-GB" sz="1000" dirty="0" smtClean="0"/>
                <a:t>Shock”</a:t>
              </a:r>
              <a:endParaRPr lang="en-GB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407" y="4404684"/>
            <a:ext cx="2478028" cy="2217773"/>
            <a:chOff x="176049" y="3337670"/>
            <a:chExt cx="2035581" cy="30609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7111" flipH="1">
              <a:off x="176049" y="3337670"/>
              <a:ext cx="2035581" cy="30609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9535" y="4868160"/>
              <a:ext cx="1292680" cy="121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Places like canals can hide many dangerous items, like shopping trollies that you could get your legs trapped </a:t>
              </a:r>
              <a:r>
                <a:rPr lang="en-GB" sz="1000" dirty="0" smtClean="0"/>
                <a:t>in.</a:t>
              </a:r>
              <a:endParaRPr lang="en-GB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6414" y="4147388"/>
            <a:ext cx="2486690" cy="2420887"/>
            <a:chOff x="6896041" y="3769292"/>
            <a:chExt cx="1923901" cy="27927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8933" flipH="1">
              <a:off x="6896041" y="3769292"/>
              <a:ext cx="1923901" cy="279276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101711" y="5449170"/>
              <a:ext cx="168609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Send for help to rescue a pet if it falls into water, never go in </a:t>
              </a:r>
              <a:r>
                <a:rPr lang="en-GB" sz="1000" dirty="0" smtClean="0"/>
                <a:t>yourself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9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98" y="7276145"/>
            <a:ext cx="1572742" cy="622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00608" y="17688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WATER SAFETY ACTIVITY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68"/>
            <a:ext cx="9145587" cy="475859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 flipH="1">
            <a:off x="540670" y="734815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Have a look at the picture and see how many hazards you can find?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864777" y="6225795"/>
            <a:ext cx="7416031" cy="40011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Have a look at the picture and see how many hazards you can find?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82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60338"/>
            <a:ext cx="6449781" cy="864096"/>
          </a:xfrm>
        </p:spPr>
        <p:txBody>
          <a:bodyPr/>
          <a:lstStyle/>
          <a:p>
            <a:r>
              <a:rPr lang="en-US" sz="4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ACTIVITY &amp; JOKES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pic>
        <p:nvPicPr>
          <p:cNvPr id="1026" name="Picture 2" descr="ad103e93-2594-4853-b5a9-6b4db00f5f7f@che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7347">
            <a:off x="3962148" y="444201"/>
            <a:ext cx="3895727" cy="597666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4509120"/>
            <a:ext cx="223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How do you learn to collect rubbish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AutoShape 4" descr="Bin Cartoon Images, Stock Photos &amp; Vectors | Shutterstoc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60" y="5026813"/>
            <a:ext cx="1141255" cy="181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7215" y="62116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You pick it up as you go along!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91">
            <a:off x="5178017" y="5776515"/>
            <a:ext cx="612051" cy="402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1080462"/>
            <a:ext cx="194421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What do Olympic sprinters eat before a race?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365" y="3593480"/>
            <a:ext cx="145049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Nothing. They fast!</a:t>
            </a:r>
            <a:endParaRPr lang="en-GB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8" y="1542127"/>
            <a:ext cx="1266298" cy="2046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81" y="3075788"/>
            <a:ext cx="854803" cy="512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6218719"/>
            <a:ext cx="1615327" cy="639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5434576"/>
            <a:ext cx="238799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eye is in the detail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67" y="5218553"/>
            <a:ext cx="432046" cy="4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418" y="81019"/>
            <a:ext cx="540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474"/>
          <a:stretch/>
        </p:blipFill>
        <p:spPr>
          <a:xfrm>
            <a:off x="5717796" y="1729200"/>
            <a:ext cx="3146938" cy="29287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64" y="5877273"/>
            <a:ext cx="2478091" cy="98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19547"/>
            <a:ext cx="5117006" cy="1784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" y="1273622"/>
            <a:ext cx="1584176" cy="338437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965738" y="823155"/>
            <a:ext cx="2664296" cy="1162286"/>
            <a:chOff x="1403648" y="857406"/>
            <a:chExt cx="2664296" cy="1162286"/>
          </a:xfrm>
        </p:grpSpPr>
        <p:sp>
          <p:nvSpPr>
            <p:cNvPr id="9" name="Oval Callout 8"/>
            <p:cNvSpPr/>
            <p:nvPr/>
          </p:nvSpPr>
          <p:spPr>
            <a:xfrm>
              <a:off x="1441871" y="857406"/>
              <a:ext cx="2448272" cy="1162286"/>
            </a:xfrm>
            <a:prstGeom prst="wedgeEllipseCallout">
              <a:avLst>
                <a:gd name="adj1" fmla="val -35972"/>
                <a:gd name="adj2" fmla="val 88403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1088306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PC Panda says ‘Staying safe online is very important’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25476" y="1767172"/>
            <a:ext cx="2558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P</a:t>
            </a:r>
            <a:r>
              <a:rPr lang="en-GB" sz="1400" dirty="0" smtClean="0"/>
              <a:t>RIVATES ARE </a:t>
            </a:r>
            <a:r>
              <a:rPr lang="en-GB" sz="1400" b="1" dirty="0" smtClean="0">
                <a:solidFill>
                  <a:srgbClr val="C00000"/>
                </a:solidFill>
              </a:rPr>
              <a:t>P</a:t>
            </a:r>
            <a:r>
              <a:rPr lang="en-GB" sz="1400" dirty="0" smtClean="0"/>
              <a:t>RIVATE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GB" sz="1400" dirty="0" smtClean="0"/>
              <a:t>LWAYS REMEMBER YOUR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GB" sz="1400" dirty="0" smtClean="0"/>
              <a:t>ODY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GB" sz="1400" dirty="0" smtClean="0"/>
              <a:t>ELONGS TO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GB" sz="1400" dirty="0" smtClean="0"/>
              <a:t>OU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1400" dirty="0"/>
              <a:t>o </a:t>
            </a:r>
            <a:r>
              <a:rPr lang="en-GB" sz="1400" b="1" dirty="0">
                <a:solidFill>
                  <a:schemeClr val="accent1"/>
                </a:solidFill>
              </a:rPr>
              <a:t>M</a:t>
            </a:r>
            <a:r>
              <a:rPr lang="en-GB" sz="1400" dirty="0"/>
              <a:t>eans 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1400" dirty="0" smtClean="0"/>
              <a:t>O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GB" sz="1400" dirty="0" smtClean="0"/>
              <a:t>ALK ABOUT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sz="1400" dirty="0" smtClean="0"/>
              <a:t>ECRETS THAT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en-GB" sz="1400" dirty="0" smtClean="0"/>
              <a:t>PSET YOU </a:t>
            </a:r>
            <a:endParaRPr lang="en-GB" sz="1400" dirty="0"/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S</a:t>
            </a:r>
            <a:r>
              <a:rPr lang="en-GB" sz="1400" dirty="0" smtClean="0"/>
              <a:t>PEAK UP. </a:t>
            </a:r>
            <a:r>
              <a:rPr lang="en-GB" sz="1400" b="1" dirty="0" smtClean="0">
                <a:solidFill>
                  <a:srgbClr val="00B050"/>
                </a:solidFill>
              </a:rPr>
              <a:t>S</a:t>
            </a:r>
            <a:r>
              <a:rPr lang="en-GB" sz="1400" dirty="0" smtClean="0"/>
              <a:t>OMEONE CAN </a:t>
            </a:r>
            <a:r>
              <a:rPr lang="en-GB" sz="1400" b="1" dirty="0" smtClean="0">
                <a:solidFill>
                  <a:srgbClr val="00B050"/>
                </a:solidFill>
              </a:rPr>
              <a:t>H</a:t>
            </a:r>
            <a:r>
              <a:rPr lang="en-GB" sz="1400" dirty="0" smtClean="0"/>
              <a:t>ELP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07089" y="4695970"/>
            <a:ext cx="316835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PANTOSAURUS HELPING US TO  STAY SAFE, WHEN ONLINE &amp; IN THE REAL WORLD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369"/>
          <a:stretch/>
        </p:blipFill>
        <p:spPr>
          <a:xfrm>
            <a:off x="3561656" y="2137785"/>
            <a:ext cx="5472608" cy="3528392"/>
          </a:xfrm>
          <a:prstGeom prst="rect">
            <a:avLst/>
          </a:prstGeom>
          <a:ln w="38100">
            <a:solidFill>
              <a:srgbClr val="9933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487565"/>
            <a:ext cx="7772400" cy="1470025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Choosing a Password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652738"/>
            <a:ext cx="5652628" cy="1008113"/>
          </a:xfrm>
        </p:spPr>
        <p:txBody>
          <a:bodyPr/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Remember: 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Don’t share your passwords with your friends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Change your password regularly</a:t>
            </a:r>
          </a:p>
          <a:p>
            <a:endParaRPr lang="en-GB" sz="2000" b="1" dirty="0" smtClean="0"/>
          </a:p>
          <a:p>
            <a:pPr algn="l"/>
            <a:endParaRPr lang="en-GB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9105" y="264474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Choosing a strong password is very important in keeping yourself safe.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is a little help in creating a good strong password.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5" y="4076199"/>
            <a:ext cx="2341520" cy="2737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57934"/>
            <a:ext cx="827393" cy="978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1900" y="2059058"/>
            <a:ext cx="5652120" cy="3672408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2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372443"/>
            <a:ext cx="7772400" cy="1470025"/>
          </a:xfrm>
        </p:spPr>
        <p:txBody>
          <a:bodyPr/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Internet Safety Activity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020" r="5552" b="9123"/>
          <a:stretch/>
        </p:blipFill>
        <p:spPr>
          <a:xfrm>
            <a:off x="253060" y="1090520"/>
            <a:ext cx="5099605" cy="556002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140674"/>
            <a:ext cx="1872208" cy="1450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753146"/>
            <a:ext cx="2952328" cy="28973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5580112" y="1340768"/>
            <a:ext cx="3471707" cy="21136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Find </a:t>
            </a:r>
            <a:r>
              <a:rPr lang="en-GB" dirty="0">
                <a:solidFill>
                  <a:schemeClr val="bg1"/>
                </a:solidFill>
              </a:rPr>
              <a:t>the words given in the puzzle.  If you are not sure which each word means, ask your teacher of parent?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8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717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 SAFETY AROUND WATER And some things you need to think about when playing near water</vt:lpstr>
      <vt:lpstr>PowerPoint Presentation</vt:lpstr>
      <vt:lpstr> ACTIVITY &amp; JOKES  </vt:lpstr>
      <vt:lpstr>PowerPoint Presentation</vt:lpstr>
      <vt:lpstr>Choosing a Password</vt:lpstr>
      <vt:lpstr>Internet Safety Activity</vt:lpstr>
      <vt:lpstr>LOOKING AT DIVERSITY </vt:lpstr>
      <vt:lpstr>PowerPoint Presentation</vt:lpstr>
      <vt:lpstr>If it is your Birthday this week Happy Birthday  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Rebecca Jackson</cp:lastModifiedBy>
  <cp:revision>363</cp:revision>
  <dcterms:created xsi:type="dcterms:W3CDTF">2015-02-05T14:15:12Z</dcterms:created>
  <dcterms:modified xsi:type="dcterms:W3CDTF">2020-07-09T13:41:12Z</dcterms:modified>
</cp:coreProperties>
</file>