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6"/>
  </p:handoutMasterIdLst>
  <p:sldIdLst>
    <p:sldId id="261" r:id="rId2"/>
    <p:sldId id="258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embeddedFontLst>
    <p:embeddedFont>
      <p:font typeface="BPreplay" panose="02000503000000020004" pitchFamily="50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assoon Infant Md" panose="02000603050000020003" pitchFamily="50" charset="0"/>
      <p:regular r:id="rId25"/>
    </p:embeddedFont>
    <p:embeddedFont>
      <p:font typeface="Sassoon Infant Rg" panose="02000503030000020003" pitchFamily="50" charset="0"/>
      <p:regular r:id="rId26"/>
      <p:bold r:id="rId27"/>
    </p:embeddedFont>
    <p:embeddedFont>
      <p:font typeface="Tuffy" panose="020B0603060100000000" pitchFamily="34" charset="0"/>
      <p:regular r:id="rId28"/>
      <p:bold r:id="rId29"/>
      <p:italic r:id="rId30"/>
      <p:boldItalic r:id="rId31"/>
    </p:embeddedFont>
    <p:embeddedFont>
      <p:font typeface="Twinkl" pitchFamily="2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5A5"/>
    <a:srgbClr val="FEFEFE"/>
    <a:srgbClr val="A0CFD5"/>
    <a:srgbClr val="A7E6DE"/>
    <a:srgbClr val="FEFBDA"/>
    <a:srgbClr val="FFFFE1"/>
    <a:srgbClr val="FDFDFD"/>
    <a:srgbClr val="AD8CC0"/>
    <a:srgbClr val="990167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://www.bbc.co.uk/education/clips/zrdkjxs" TargetMode="Externa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pbvr82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Science</a:t>
            </a:r>
            <a:r>
              <a:rPr lang="en-GB" sz="8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 | Year 4 | States of Matter | Solid, Liquid or Gas? 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States of Matter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Science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700" cy="2515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3644" y="1650777"/>
            <a:ext cx="7716711" cy="250853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You are going to work as groups to demonstrate the differences in each state!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Follow the instructions on your group’s Particle Information Card to find out what you need to do.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Then watch each others’ demonstrations to learn about the behaviour of particles in solids, liquids and gases.</a:t>
            </a:r>
          </a:p>
        </p:txBody>
      </p:sp>
      <p:pic>
        <p:nvPicPr>
          <p:cNvPr id="14" name="Group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650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1158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6666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0" y="4341399"/>
            <a:ext cx="2063684" cy="1634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10" y="4306776"/>
            <a:ext cx="2122649" cy="1703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87" y="4388060"/>
            <a:ext cx="1751041" cy="15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41414" y="1639499"/>
            <a:ext cx="4746935" cy="4453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801817" cy="4449101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801817" cy="444204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Now you have watched the demonstrations, have a look at the information boxes on your Particles and Properties Activity Sheet.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work out which diagram and explanation goes with each state?</a:t>
            </a:r>
          </a:p>
        </p:txBody>
      </p:sp>
      <p:pic>
        <p:nvPicPr>
          <p:cNvPr id="7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61304" y="1825308"/>
            <a:ext cx="4107155" cy="4081708"/>
            <a:chOff x="3949862" y="1842287"/>
            <a:chExt cx="4107155" cy="40817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7787">
              <a:off x="3949862" y="1842287"/>
              <a:ext cx="2863808" cy="405090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209" y="1873092"/>
              <a:ext cx="2863808" cy="405090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5724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569804"/>
            <a:ext cx="2817284" cy="3523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Spotting States of Matter</a:t>
            </a:r>
          </a:p>
        </p:txBody>
      </p:sp>
      <p:pic>
        <p:nvPicPr>
          <p:cNvPr id="2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5650" y="1643726"/>
            <a:ext cx="7632700" cy="8624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755650" y="2569804"/>
            <a:ext cx="2817284" cy="352302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See which materials you can spot, and which states of matter they are.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Share your ideas with the rest of the class.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9650" y="1650775"/>
            <a:ext cx="6768700" cy="85535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latin typeface="Twinkl" pitchFamily="2" charset="0"/>
              </a:rPr>
              <a:t>Watch this short film containing clips of different solids, liquids and gases.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2584"/>
          <a:stretch/>
        </p:blipFill>
        <p:spPr>
          <a:xfrm>
            <a:off x="3659716" y="2569804"/>
            <a:ext cx="4728633" cy="3523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04" y="2808727"/>
            <a:ext cx="1709108" cy="2362200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" y="1646521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3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2BFFE-B940-4491-8777-62BC5E0F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20" y="5717255"/>
            <a:ext cx="588962" cy="375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7FA6E-4F6C-4582-901F-5FEF33E72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930" y="3044810"/>
            <a:ext cx="3053420" cy="3048015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Sorting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43723"/>
            <a:ext cx="4495183" cy="4449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930" y="1643723"/>
            <a:ext cx="3053420" cy="1306569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930" y="1650777"/>
            <a:ext cx="3053420" cy="129951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 material may be in one of three states: solid, liquid or gas.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5334930" y="3044320"/>
            <a:ext cx="3053420" cy="304850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Can you sort the materials into solids, liquids or gases?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Think carefully about each one.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20074" y="1959249"/>
            <a:ext cx="4013581" cy="3970456"/>
            <a:chOff x="897467" y="1972477"/>
            <a:chExt cx="4013581" cy="39704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03485">
              <a:off x="1355048" y="1972477"/>
              <a:ext cx="3556000" cy="25139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7467" y="3429000"/>
              <a:ext cx="3556000" cy="25139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3724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Solids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solids!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8" y="1650775"/>
            <a:ext cx="5521581" cy="275646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solid state keep their shape unless a force is applied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Solids can be cut, squashed or twisted. They will not change shape on their own.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 materials always take up the same amount of space. They do not spread out or flow. Solids do not have to be hard. They can be squashy or soft.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44" y="4984628"/>
            <a:ext cx="899030" cy="932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47" y="4506373"/>
            <a:ext cx="1284474" cy="1533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89" y="5119354"/>
            <a:ext cx="1776894" cy="874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8" y="4520147"/>
            <a:ext cx="2174536" cy="1533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0" y="4572004"/>
            <a:ext cx="1532317" cy="976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27" y="4533401"/>
            <a:ext cx="1469202" cy="1295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1" y="5304039"/>
            <a:ext cx="995619" cy="726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0432" y="3842352"/>
            <a:ext cx="1011834" cy="2376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78" y="4703402"/>
            <a:ext cx="826898" cy="1385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16" y="5333974"/>
            <a:ext cx="1695703" cy="828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19" y="5301236"/>
            <a:ext cx="1116151" cy="892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10" y="4520147"/>
            <a:ext cx="534751" cy="1530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9" y="4174066"/>
            <a:ext cx="929969" cy="19280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40" y="4778022"/>
            <a:ext cx="843157" cy="13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Liquids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liquids!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479769"/>
            <a:ext cx="5521581" cy="308955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liquid state take the shape of the container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Although liquids can change shape, they do not change their volume. This means they still take up the same amount of space.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are pulled down to the bottom of a container by gravity.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can flow or be poured.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70" y="3668884"/>
            <a:ext cx="713822" cy="2423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" y="4543237"/>
            <a:ext cx="2141662" cy="1499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27" y="4701792"/>
            <a:ext cx="1708097" cy="12089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24" y="4592957"/>
            <a:ext cx="1157110" cy="14266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98" y="4480448"/>
            <a:ext cx="716429" cy="1532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89" y="4981876"/>
            <a:ext cx="1750190" cy="107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72" y="5420860"/>
            <a:ext cx="843494" cy="6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Gases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gases!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642787"/>
            <a:ext cx="5521581" cy="275504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gaseous state can spread out to completely fill the container or room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have weight.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can be squashed.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do not keep their shape.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3" y="4526486"/>
            <a:ext cx="2163336" cy="1528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81" y="3000018"/>
            <a:ext cx="2082784" cy="287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"/>
          <a:stretch/>
        </p:blipFill>
        <p:spPr>
          <a:xfrm>
            <a:off x="738249" y="4148667"/>
            <a:ext cx="1662896" cy="1944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89" y="4406306"/>
            <a:ext cx="2006690" cy="1769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99" y="3802475"/>
            <a:ext cx="1657658" cy="231524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6524610">
            <a:off x="5429206" y="4679142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3582477">
            <a:off x="4627452" y="4861650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2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698" cy="1253225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49" y="1650776"/>
            <a:ext cx="7632699" cy="124617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match the properties with the correct state?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Talk to your partner to help you.</a:t>
            </a:r>
          </a:p>
        </p:txBody>
      </p:sp>
      <p:pic>
        <p:nvPicPr>
          <p:cNvPr id="21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3" name="Content Placeholder 7"/>
          <p:cNvSpPr txBox="1">
            <a:spLocks/>
          </p:cNvSpPr>
          <p:nvPr/>
        </p:nvSpPr>
        <p:spPr>
          <a:xfrm>
            <a:off x="1853076" y="2969888"/>
            <a:ext cx="1390391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solid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414" y="3961050"/>
            <a:ext cx="2487818" cy="1029418"/>
            <a:chOff x="755649" y="3961050"/>
            <a:chExt cx="2487818" cy="1029418"/>
          </a:xfrm>
        </p:grpSpPr>
        <p:sp>
          <p:nvSpPr>
            <p:cNvPr id="14" name="Rectangle 13"/>
            <p:cNvSpPr/>
            <p:nvPr/>
          </p:nvSpPr>
          <p:spPr>
            <a:xfrm>
              <a:off x="755649" y="3965110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0" name="Content Placeholder 7"/>
            <p:cNvSpPr txBox="1">
              <a:spLocks/>
            </p:cNvSpPr>
            <p:nvPr/>
          </p:nvSpPr>
          <p:spPr>
            <a:xfrm>
              <a:off x="755649" y="3961050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Spreads out to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fill a space.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0414" y="5063407"/>
            <a:ext cx="2487818" cy="1029418"/>
            <a:chOff x="765180" y="5065437"/>
            <a:chExt cx="2487818" cy="1029418"/>
          </a:xfrm>
        </p:grpSpPr>
        <p:sp>
          <p:nvSpPr>
            <p:cNvPr id="29" name="Rectangle 28"/>
            <p:cNvSpPr/>
            <p:nvPr/>
          </p:nvSpPr>
          <p:spPr>
            <a:xfrm>
              <a:off x="765180" y="5067467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1" name="Content Placeholder 7"/>
            <p:cNvSpPr txBox="1">
              <a:spLocks/>
            </p:cNvSpPr>
            <p:nvPr/>
          </p:nvSpPr>
          <p:spPr>
            <a:xfrm>
              <a:off x="765180" y="5065437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Takes the shape of the container it is in.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89100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6924301" y="2952211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gas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895764" y="3961050"/>
            <a:ext cx="2487818" cy="1029418"/>
            <a:chOff x="5890999" y="3951244"/>
            <a:chExt cx="2487818" cy="1029418"/>
          </a:xfrm>
        </p:grpSpPr>
        <p:sp>
          <p:nvSpPr>
            <p:cNvPr id="32" name="Rectangle 31"/>
            <p:cNvSpPr/>
            <p:nvPr/>
          </p:nvSpPr>
          <p:spPr>
            <a:xfrm>
              <a:off x="5890999" y="3955304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6" name="Content Placeholder 7"/>
            <p:cNvSpPr txBox="1">
              <a:spLocks/>
            </p:cNvSpPr>
            <p:nvPr/>
          </p:nvSpPr>
          <p:spPr>
            <a:xfrm>
              <a:off x="5890999" y="3951244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Can be cut,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squashed or torn.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95764" y="5063407"/>
            <a:ext cx="2487818" cy="1029418"/>
            <a:chOff x="5900530" y="5055631"/>
            <a:chExt cx="2487818" cy="1029418"/>
          </a:xfrm>
        </p:grpSpPr>
        <p:sp>
          <p:nvSpPr>
            <p:cNvPr id="35" name="Rectangle 34"/>
            <p:cNvSpPr/>
            <p:nvPr/>
          </p:nvSpPr>
          <p:spPr>
            <a:xfrm>
              <a:off x="5900530" y="5057661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7" name="Content Placeholder 7"/>
            <p:cNvSpPr txBox="1">
              <a:spLocks/>
            </p:cNvSpPr>
            <p:nvPr/>
          </p:nvSpPr>
          <p:spPr>
            <a:xfrm>
              <a:off x="5900530" y="5055631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Does not have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any fixed shape.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328091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40" name="Content Placeholder 7"/>
          <p:cNvSpPr txBox="1">
            <a:spLocks/>
          </p:cNvSpPr>
          <p:nvPr/>
        </p:nvSpPr>
        <p:spPr>
          <a:xfrm>
            <a:off x="4361390" y="2962649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liquid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332855" y="3961050"/>
            <a:ext cx="2487818" cy="1029418"/>
            <a:chOff x="3328090" y="3958842"/>
            <a:chExt cx="2487818" cy="1029418"/>
          </a:xfrm>
        </p:grpSpPr>
        <p:sp>
          <p:nvSpPr>
            <p:cNvPr id="38" name="Rectangle 37"/>
            <p:cNvSpPr/>
            <p:nvPr/>
          </p:nvSpPr>
          <p:spPr>
            <a:xfrm>
              <a:off x="3328090" y="3962902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2" name="Content Placeholder 7"/>
            <p:cNvSpPr txBox="1">
              <a:spLocks/>
            </p:cNvSpPr>
            <p:nvPr/>
          </p:nvSpPr>
          <p:spPr>
            <a:xfrm>
              <a:off x="3328090" y="3958842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Keeps its shape.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32855" y="5063407"/>
            <a:ext cx="2487818" cy="1029418"/>
            <a:chOff x="3337621" y="5063229"/>
            <a:chExt cx="2487818" cy="1029418"/>
          </a:xfrm>
        </p:grpSpPr>
        <p:sp>
          <p:nvSpPr>
            <p:cNvPr id="41" name="Rectangle 40"/>
            <p:cNvSpPr/>
            <p:nvPr/>
          </p:nvSpPr>
          <p:spPr>
            <a:xfrm>
              <a:off x="3337621" y="5065259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3" name="Content Placeholder 7"/>
            <p:cNvSpPr txBox="1">
              <a:spLocks/>
            </p:cNvSpPr>
            <p:nvPr/>
          </p:nvSpPr>
          <p:spPr>
            <a:xfrm>
              <a:off x="3337621" y="5063229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Can be poured.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3" b="63401"/>
          <a:stretch/>
        </p:blipFill>
        <p:spPr>
          <a:xfrm>
            <a:off x="6361646" y="3040761"/>
            <a:ext cx="758823" cy="8473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11" y="3077385"/>
            <a:ext cx="882478" cy="7032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3" y="3077385"/>
            <a:ext cx="1012859" cy="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56267 0.1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28142 -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0104 -0.1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6163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104 -0.161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8038 0.1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661012" y="1650776"/>
            <a:ext cx="3727338" cy="444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3816350" cy="4449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958723"/>
            <a:ext cx="3790950" cy="31341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6"/>
            <a:ext cx="3841750" cy="444204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We can explain the differences between solids, liquids and gases by knowing what they are made of.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Scientists have found out that all materials are made of very tiny particles. These particles are so small that we cannot see them with our eyes, or even with a microscope!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 position and behaviour of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 particles is different in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solids, liquids and gases.</a:t>
            </a:r>
          </a:p>
        </p:txBody>
      </p:sp>
      <p:sp>
        <p:nvSpPr>
          <p:cNvPr id="4" name="Oval 3">
            <a:hlinkClick r:id="rId3"/>
          </p:cNvPr>
          <p:cNvSpPr/>
          <p:nvPr/>
        </p:nvSpPr>
        <p:spPr>
          <a:xfrm>
            <a:off x="4052205" y="4861407"/>
            <a:ext cx="1379313" cy="1379313"/>
          </a:xfrm>
          <a:prstGeom prst="ellipse">
            <a:avLst/>
          </a:prstGeom>
          <a:solidFill>
            <a:srgbClr val="7095A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latin typeface="Twinkl" pitchFamily="2" charset="0"/>
              </a:rPr>
              <a:t>Click here to find out more!</a:t>
            </a:r>
          </a:p>
        </p:txBody>
      </p:sp>
      <p:pic>
        <p:nvPicPr>
          <p:cNvPr id="53" name="Group 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681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Tuffy</vt:lpstr>
      <vt:lpstr>Twinkl</vt:lpstr>
      <vt:lpstr>Arial</vt:lpstr>
      <vt:lpstr>Sassoon Infant Md</vt:lpstr>
      <vt:lpstr>BPreplay</vt:lpstr>
      <vt:lpstr>Sassoon Infant Rg</vt:lpstr>
      <vt:lpstr>Calibri</vt:lpstr>
      <vt:lpstr>Office Theme</vt:lpstr>
      <vt:lpstr>Science</vt:lpstr>
      <vt:lpstr>PowerPoint Presentation</vt:lpstr>
      <vt:lpstr>PowerPoint Presentation</vt:lpstr>
      <vt:lpstr>Sorting Materials</vt:lpstr>
      <vt:lpstr>Properties of Materials: Solids</vt:lpstr>
      <vt:lpstr>Properties of Materials: Liquids</vt:lpstr>
      <vt:lpstr>Properties of Materials: Gases</vt:lpstr>
      <vt:lpstr>Properties of Materials</vt:lpstr>
      <vt:lpstr>Particles</vt:lpstr>
      <vt:lpstr>Particles and Properties</vt:lpstr>
      <vt:lpstr>Particles and Properties</vt:lpstr>
      <vt:lpstr>Spotting States of Matter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Rachel Leather</cp:lastModifiedBy>
  <cp:revision>93</cp:revision>
  <dcterms:created xsi:type="dcterms:W3CDTF">2014-10-01T16:09:27Z</dcterms:created>
  <dcterms:modified xsi:type="dcterms:W3CDTF">2020-12-14T15:20:02Z</dcterms:modified>
</cp:coreProperties>
</file>