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1" r:id="rId7"/>
    <p:sldId id="262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5ED93-1EAC-4BBE-98BC-C01BBD86AE8B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3B0AC-9654-4E1C-B9DD-290317004A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51F7E-75C1-41DD-BDAB-04D5D5987DC0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13068-5B08-48EA-BBEC-3B034B140B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7E19-7865-4C4C-B02C-B5C9508C62E1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000B6-967E-49E3-AC4A-3768FC521D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E4CA4-AB03-4342-AAF6-382808CA47F2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7405-72CD-47F5-8ACA-C1BC4B4DF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B3BA9-2E86-4DF6-B676-C5B1DC6F7A9F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2997-71B8-4AAA-A6E0-F6337F432D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53ED4-47F9-4378-8ECC-0AA072DB83C5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0946-D4CD-4D49-83C7-01964E9086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956BD-E699-4994-AE04-BA4290970C38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2072B-5069-45C7-BA8D-D66D35449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2EC23-DECA-49FE-A4D2-AA9B83C0A7D3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C033-A735-41A2-B668-5A7C5D0883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58F64-E0AA-4B16-80D3-D9C42EC2787D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742B-6F45-49EB-BB12-EAE00E2B27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4796-6DD7-487C-A098-4D546CD8F7E6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5F33-B0F7-41B1-B5BD-7F0D6DF268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F70E-15E2-4223-822C-2AC388BD472B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3DF2-A43E-4431-BD54-EC5DEAE16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552321-1111-4869-BF27-B87F739C9A60}" type="datetimeFigureOut">
              <a:rPr lang="en-GB"/>
              <a:pPr>
                <a:defRPr/>
              </a:pPr>
              <a:t>11/09/2016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B502FD-73DB-4D74-83E7-20EA5C8546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3314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mtClean="0">
              <a:solidFill>
                <a:schemeClr val="tx1"/>
              </a:solidFill>
            </a:endParaRPr>
          </a:p>
        </p:txBody>
      </p:sp>
      <p:pic>
        <p:nvPicPr>
          <p:cNvPr id="13315" name="Picture 4" descr="Whalley Abbey 0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60350"/>
            <a:ext cx="8504238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72739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Maiandra GD"/>
              </a:rPr>
              <a:t>Be still and know that I am God</a:t>
            </a:r>
          </a:p>
        </p:txBody>
      </p:sp>
      <p:pic>
        <p:nvPicPr>
          <p:cNvPr id="2" name="17 BTTogeth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7807" y="2547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13800" smtClean="0">
                <a:latin typeface="Arial Rounded MT Bold" pitchFamily="34" charset="0"/>
              </a:rPr>
              <a:t>trust</a:t>
            </a:r>
          </a:p>
        </p:txBody>
      </p:sp>
      <p:sp>
        <p:nvSpPr>
          <p:cNvPr id="14338" name="AutoShape 2" descr="data:image/jpeg;base64,/9j/4AAQSkZJRgABAQAAAQABAAD/2wCEAAkGBhQSERQUExQWFRQWFxgUFxUXFxoYHhcVGBwVGBoaGBwXHCYeGhwkGhcXHy8gJScpLCwsFx4xNTAqNSYrLCkBCQoKDQwNGQwMGSkYHhgpLCkpKSk2LSkpKSkpLCwpKSkpKSksKSkpKSkpKSkpKSkpKSkpKSkpKSkpKSkpKSkpKf/AABEIAOIA3wMBIgACEQEDEQH/xAAbAAABBQEBAAAAAAAAAAAAAAADAAECBAUGB//EAEoQAAEDAgMDBgkICQIGAwAAAAEAAhEDIQQSMQVBURMiYXGBkQYUMlKSobHB0QcVFiNCU3LwM0NUYoKT0uHxc7Jjg6Kjs8IkJdP/xAAXAQEBAQEAAAAAAAAAAAAAAAAAAQMC/8QAGBEBAQEBAQAAAAAAAAAAAAAAAAExESH/2gAMAwEAAhEDEQA/APR8JhmlreaDYbgtKngqfmN9EKpgAcreoLSpNJRJCbs6n5jPRCKNn0vu2eiPgiSVJpQ4D4hS+7Z6I+CXzbS+7Z6IRMykXIcB+b6X3bPRCh83U/MZ6I+COallVdUNTybM3u3nob8UOB1KNMnKylTJ3nKIb19PQi0dl0gLsaTqSWj4W6kamwNEAQFMOQ4ENn0vu2eiPgnGz6X3bPRHwRQVFzkOBu2dSj9HT9EfBROApfds9EfBFLlAuQ4iMBS+7Z6IT/N9L7tnoj4JConaUOInA091Nnoj4KPzdT8xnoj4I+ZMXIcAOAp/ds9EfBMMDT8xnoj4I5KHKHEfEKf3bPRCl4hS+7Z6I+CfOm5WdO/86ocRdg6QF6bPRCh4kw/q2AfhE+yyK1gF9TxP5spFyHEPEaQH6NnohN4lS+7Z6I+CIaiRehwHxKn92z0Qs/a2HY2mSGtBtcADeFpGos7a/wCjPZ7QqlngmzW8xvUFp01m4A8xv4QrQeosHe9IFBJUmuRRQVGtWDRJIH53IFTE5bauOjRr/YdKgykSczzLtw3N6vigcNNQy6zdzOPS74K1CHnTZ0BSUsyEHJZ0BQ5MXoeZRzICOeoZlAvUHPQHzJB6DnS5RAfMmD0E1FF1YBBYLkN1bhdBzki9uj4pBAbrv0KYeq3KJcogs51E1FX5XjbtUTUQHNbtSa/iq+ZLOgsOqLP2pVlhHV7QiPqqnjqkt/PFEuL+CfzG9Q9isPqKlhBzG9QR+VgSe2UIPynFAfjZcWU7uHlHczr4noVU1XVrNltPz97vw8B+93cVbo0gxoDRAG5FFw9EME3Ljq46n+3QilyHnUC9AbMmzIWZMaiAuZLOgionQTLkxcoByiUEy5DL1Bz1zlLwyDsYcOKToa/kzVJAGeC6zdSBpKDp86iavYq3Kz5N+k6f3U2s3m548OobkBDUJ0sOP9k7CAoymzIC8oo50PMmNRAQuUeVQ5TZ0BA5OaiCXJgUBeUTF6C56Z1RAR1RVMW+QndX4CencqFfGM5RrC8co6YZPAEm2ugKJcbtOs1lNpcdw6STwA3lRGGNS9QQ0XFP3v49WnWo7Pw9g4kk7p+yOAHv3q+ChCCYlPKi8IqUqJKSi4IIF53JBPlSKBw5SzIZCeEDlygme6PgoEE626Agobd27TwtPlKphshthJJdwA7+xeffKhstwIrUhDHAGq9urr2tvtHCy6Hwga2vi2Nc76rDNdWeP3hHuIHRJXAba2pi8RVqVKNSrke50MaQWhjd0HUgXMIPTfk/wXJbPoNLi4ubyhkkxmM5b8NIXRZlheBmID8FRfmLy5oLnGBzrSIHCFtSgeUiVBSQMkUioFAxf/lMXpiVXxGKaxpc9wa0byY9qCxmTOqgXK5ur4XNecuGY/EHSWN5o63GGjvUBgMZWvVqMw7fNp/WPH8Tua3sBQbGN2xTpiXOaxvnPIaOybnsWR9InVT/APGo1K3/ABHfV0usF13dgKsYLwcw1N2csNSp95VJqO/6rDsAWuaoQYh2TiK36fEZG/d0BlHUXu5x7IR8JsejRI5OmAd7jdx63G60qlSFWL+cES46LBt5jfwj2Kbmd6zqb6+UZRTAgQTJtxgKLsLiXR9cxo3xTnukoRqB8BMXLL+ZXEkuxFYzwLWgdUNQfoxSLhmdWf8AirPPqBRWy6oBqQOshUq+3sOzyq9Idb2/FRb4OYb7imTxc3N/ulWaeBps8ljG/hY0ewIMx3hZhtzy/wDAyo//AGtKb6SNPkUMS/qoOb/vhbUoJfw70GQ/b9Xdg6/8TqLPbUJTfOWMcBlwjG/6mIEj0GFa4pCZ1PE+7gpwgwRWx4mKGGvxxFQk/wDaQn4jaP3OE/n1P/yXRSoPQeTeGL8ThaVZ9ZjAzEOLXclVLnDPdwGZg5p9UrhNi7Rdh3CtRcWmnIkhrgcw8nKTe1rcV6T8spmlTZYTmMndEGfVHauUxVJlPZ2AeGN5b6wl5GUmkC/Lb7VzY3gcJQdlsTF43DHMzAvNCqGv5Jr2HJUdBLmX5rT5rtOK6NvhWRHKYTGM/wCSHj/tuKseCtOqMHQ5YzU5NpdbSbgHpAIHYtUoMZnhlhSYdUNI8KzH0r/8xoC1qNZrxmY4Oad4II7xZUNp7Wo0+bUeCTpTAzud1MEk9yxH7L5V2ajhBh5/WucaLusMokOP8UIOscVj4nwlotdkaTVf5lJpqO7ctm9pCzq/gpVflz4upUj7D28x34gxwce0lWcNylEBpwwy8aDreg7KfaghVrY2toKeEZxeRUqR+Ecxp6yUGl4L0Jz1nPxL9c1V2YT0MHMHctanjqRtZrvNeMp/6lYc8dnQgrGoAIa0gDQAQB1KnjcdUaGhjJLjEkwGjiYmy0HPb3ITyDoCfUgCXu/dB3xOqfMeJ7gmeDrYdqG13T3BAd3TPehsAzCOn2FQqkTG/WC68dSHRrg1GgcT7CiXHW4XyGzwHsRZQcMeY3qHsRkIYBMU4KhmuiiKDnJo4lPmQDLbpSncoTwQPKRcoEqFXEtaJcQ0D7RMD1oCyolyz/nymTzM1U/8NpcPS8kd6g3GVqk5KbGAWl7w4+jTn/cg5b5TNkU8S/BU3AZqlbIXExlpxmeeuwA6+lV/lAxlIVcJhXsqckJqFtLysrea1rRuj4Lodq+BrMW5rsU91TJIDWfVNgxIOU5iLDU7lp4HZFKiIp02si06mOlxlx70FaltSq9reSoPuBzqxFMC28CS49QjpS+aqtT9PWcR5lIcm3tN3u7wtMdaUIK+EwFOjamxrJ1IFz1nU9pRpUoTFyBi5RcSpEqGUoB1GtIh0O6xKznYFoMtBb/FbuK0xTO8qDsOEFR9T8gKPLiY1n87leNAcFXq4YFACq1xFoQOSO89ysOoEW6FXxEi6AdalL2uA0BE9cfBPSH1jLbyf+kj3pU6pOiJQnMJ6vUSiXHUYbyG/hHsRM68h2rtSty9VrKjwA9w8s2EnQTACseDPhBVoucCXOzuBJgu6CXb9L2iYQj1SP8ACULm8R4d0Q5zQHGBYmBmPCBJHWQucwvhvUy1RmBeZqZzzcoEDK1pndpYTdFej5kOtXDRLiGjiTA7ys2hhqlRjXVKzxmAOWm0M1E6mXesKjWxODpPh0OeI5zzympjV5PcEGidvUyYZmq/6bS/1gZfWkMRXd5FFrAd9V9/Rpz7QrrXSBBt7uhSBQZnzXVf+krujzaTRTHaTLj3hEo7FotM5A4+c+XnveSr6YoIOaCCItEIeHwrabQxgytGgH59aMVFxhAt/RCYpFRQPKRCiSmzIHckExKUoHATSnSQIhQKIokoBEpoUymIQAqUlXOGE3lW3IZKAIYBogN8pvS4+xys1DYrBxm1P/n4Wg12pe6o0CeaKdTKSdAJHfCJcYW16LhWqRTiajnZgxzybmDwVW7xDnVD+7pA6rrXxznitUh1g51gLi5tLj7FR5F9rm+5z4t/CEIAMM6xFO3F06dpAUTRJNnAdDWnTu96u1MVUDTZp6Rf23TPNQag3Ez0dqKBg69WlflKh1aA98CHAjQymw7GtaZiddC6/bF1apkNYHuaCZEN49Mj2KvjqReXOFI02mIjQbiEGjg/Cd7HOMkzlADrgNGunECF2+E23RqDm1AbhvC5XmdHCiDM68URmHI0N5nq7kHqTK4IDgQWnQ8VMv8AzwXmNas92UFzobAaJ0Vr6Q1iMpqPsCDEcI4IPQKlUNEkgDiSB7VGpWDYBMZjlE7zrHqXnNbHufTDDUcQNxuLdevap1MY9xaTVcXDQToRYZQEHojqnTdQ5QTAMkdOi4elisg8o8oY55c42EECDbcFWw9Z5c5zXwSZMGJ37kHoIcnK4DC7SfRzlpu4ESd2pnr1V9/hI95IksAaIjiIueu/eg69IFcb9KauaZGXzY3deqsUPDBwBzskjzbTwibBB1eZLMs3AbZbUY1zoa5082Z/wrBx9MauaJ4nVBalM5yrtxzPPbHWLJDFNOjh2EIDJs6EK7SLOB367k5CCNfEtaCSYA1JMC3WuT2l8oNCnVaxpFQEhpLLxN5B0PULofhr4QUafMfTbUIvDnCA7dzNXFeeYmg7F1my4MzP5tMENDBaTA8nqQeieEXhUGsBpVB5Je4xJAiwg6HoXO+C21TW2lRJzOLgXOflyj9E+N1+HYg4ipTptPMBdJlzjmJItN7ayn8Ga5dtPCBs5AKpM7iaTwLcES42toPdyz7wBUebbrlFNSW5gGgm+vDUmd6p7ScTXrcM7vUVXbiPsjUAIRdFbrPTKLVxpMBxOQWi1wqXLzYDMd6GKZLrc4anoRW6zH02MdkBmWhogRv7RZVMdjvKDS8gD7Z9gCpuqboka2vZS5JztGmOrcgWEaIk/n+6LoConAujQAaaowwxMX9ESgBUMnpT5hrHerPiIm/wsk7DNH2h1TKCGEDYjmi5nduVjDYLM8CGkD+3fqgmq0Cw7Yj2wouxYGntQWtqEvc0ZWiBfLuvpbfEKs2iQfz74URiZMiYMWAlSaXHce2BdBIUPzKbkmjrUedxAQn1RvM9w+KAxyjQe5Qe8G1vWocu3cR61HlgOPqCCcuAtI6bBSdi+Jbx3n2BV6j2j/MqHKdHqQXeXbE5Gk9x+KdjQb5WjoL3esWVDlS7QkDS9r/BFrY0AAZG7ra3F9d+5BbBaDYAdR/O9HpbdLWQC+xhu+ZtE71hPdc5RJ6NN8nqTbPdyjM0uDQC7cO4cTa/Sg0caWkvfU5rQ1rZJktLSJ1ECOPSsVmCHKFxyZZJzNADidwcTr0noRa1USOodP5uokzE7/egwMXjjLGtBeINrCHCXGSdTBFtbLS8AdtCptCi0B0nPqANKdQ3usjwjptGaTZ78zYsWkeUeBJ0V/5OCw7Qw+WzxnzDjNKr7PeiXHU7T2Rmr1DJg1HkgA6km1gi4bCx+rLt0kAR3kHei7R2gRVqDlmtAc62WSLkX6VUGLYIJrPMmLQBPZ1oRd+ZmtAIaAeLnH2QYRHNY0mDTaYvFzHa73LMfi6RbdrngGRLiSN24KFbFU23YxsdIMx/E5Fab6tMRLjfQiGg+i33oZx7JhrXOvwJ9p9ypPx7srdB1BnsAcoVNoGLvceIzHTdpCDVZjHgWpEdYj3IFXFPNy5jet8+oOPsWfyzSJAkjUEnUdZ6VDxphJFgRpzQZJ3ILLa3GoNPstJ16SB7VGqREzUPCBE36yh/OAG8DfaEJ+0c085xAG4btL8EFxoGopOP4nH3AJnVXDRtNo/h/wDYlUxQJJNzItdM3Bm0g+y3uQXXY42BqATub/YJOrA6vP56yELkWTJYPSPuQxRbvv1k26kBXFg849w+KiazY8nouT7oTUqbQL5SeJdHsKJUp0+SykMu6cwc4nTouepBSftIbmtbG6/HUHpUHbQLoAgu4BouVdZgBTYCaWZvnOBv3uHsVikJu2nTsNP7ZkGc6pUI0dwmCgDOTvjpBXVYLMXNBiI3Zv6lpZ35mgNbHHnG3cg47A7JqvuN5nf8IV1uxanR5U3v3dC7JrZaJahuYNwHcg5ipsurMktI6GgJU8HUDYOkWtp1x1LoiwX3IGOoh1N4O9p9lkHEUKLXVH06QaSDmdAgST8UXFVBTsQMwEgA3EQL3XH09qvp5zJzu1Oh6YhaVKrDZ+0YmTv1I9iCv4S4xr2NDoa5os3Ua69s+pS+TGtO08OP9Uzv/RVdVz+3cQX1jJFoA3Lc+TFoG1cPBm1TTjyVREuN3a9B3jVcgNH11S8C/OPFSDDku9wdMjKBEdMalG2rRPjNfT9LU338ooLW2v1oRHxfeXPPGbfFEc1kj6sW3lxJO9GOW13dgBRWZI+2exrfWSimYGi+RpvN5+KJVrA3yt1nTWOPEKdQcC0dGfN/tbCC19xcdyAzq/7rN5swaorRWdpT4RlpgT6kwxB3ODewKU1HfrxwtlHcgENn1JJywXTN2jXoUmYJ4lpqBkiCCSZE6Q0FG8RZHOqEv6XNj1CQruE2c5rZbUaBOpAI73Nj1oM35tedCT/C73wmZsZxNi7tDR7X3WxiMM1zQx1SnJMlzZnqGUxCnh/B2jvLyOku9pQYx2EfO73sHvJUTsd2hI7HE+xt1vVth0vstAA3g37YPtRRRMAA80acz3mboMdmxXC4gEcWkz1hzo9SYbOcZBqho4MY0f8AtOq6GoGEQZkWvf2WVQYamNGgdQQZ2I2fnDQ6pZtgcjSe3ee0pUtgMBE1Hn+Bo95WoKQ0gozMOEFnDYNrQ25MDUnd2C6sBolQZVHFO6uAgnlHFDdCY4gcVB1QFBFzkHEc5jhoSCJRHOUKhEan2oODf4BERydQzxPrtCx/CLCOp12MLmuffS190jsXp1PXoXD+H2GBrUHjygCCLcZB6ReEHA7apOkEjjcda2vksb/9nhz/AKn/AIqis4uk2C50ydWgaq54BOZ844YMbAzVTPH6qqiXGhtPMcVXgframg15xRRsaqROn4jHtWpicKTiKpLwByjtDcc4q47Cs0a8no5MknrLiUIwvmp4/WM6s0+wFFo7FqE2IPU0+8LfrUWgaPDt/wBZlHcHIjMZWMQWgRAuZA60VlnYFUN0v0Ag+xAHg7X1g9pIW2cfVb9qT+In2qnXr1ajolsnfJ9wQSo+DcRmielytN2dTYYIaT0R8OpRGCe0CT2glSFM8T3oI0sDJJljW7obJ7bK03C026DMeOVvsIlCa2eJTkhvnZumyApa4kc6BwDCE5w584nrBHtVZ9TjKi51kBarL6t9JIfi7p+CquqKIeUFpzxxlIO6UGUp6EFkNHFEYxZOMxzqcOaC7920X7JlVfnZ2Ipzh3ta+CCNC10Gw84z6kBsLj3HE1KYeW5CREajmmQI0vqFu1KpHT2Lh9gNmqBUqAVqYg5g4ZxJ3nQ63613Zcgh4wOpQGJbxUarggtbJ170Eto7Tp0abnvIAHEgSdw7Vx1L5QMuHa+oAary+A0wGgRlzDheJ6Fn+HvhNnLsLTAIIGYwQQ4HQdGi5GlgTma3XiAe8SUHe4DwtcQHVCSAxxsA0OcYgdQMjtWZt3Glz2vflBiTTH2QbjW6zcBhTUDsjC+C3M2YaADYT1QrG1MEWNZzsxJJLjoBw6ggHXx07pmLGPWtjwNa0bRw0EeVVsNAORq9/WufDmsPPaXBxix9YXR+CePpv2lg2UwIbypsLj6qoI0RLjo8VhiK1Uh2r3HXS5O5Ha48QTxJJRK9b62pDW+W68TNzxSNcncO4ewIQmtcd9MdbSVaZSJiCXdAZlCqsJRqbSdSirJwR8x3qUamCIiQR139iZ+H/f8AahCj0z1oLLKQixeepvxRKRi+bJ+ItnuCrjDjiEzgB5vcguOxjI8sk9A+CqVcRmIGg4xdMKIO4dKRy2sgi8XsZ7Ewb0opy8UM1ABaJQBeJ80dak2kSJtHQgvaTuCnTJA19aAj6ZVeq4suXW6kYEneB0Qq1V/MdmZMajW3EcUGfhtvUqr8pEGS2T5Nt87gdx6VmbQ2bNXlaFSmQ2GkZvIiIylpgX1G8BHxviznZ3F7SW5i0CBFrug3myDtSrSZTo0qAblu7KbwDeXcNZvuQaOxnNFV9RzsxDAIy+VrOujSTHYrdPb9WoRydDmEEZ8wPOGogbpESucwG0zTpVRlblcZJk6aDKB22Klg9s12N+pouAe4NaHSNxv1WQddh8aHNBcWySBAM3O6Aq+28byNJz9+g336RvWPR2fXeAHuNIQRYNaZBmJH2TJvYrN8KdrBxbRbbII8syCOPHrQc7iqbBXe4DmuHNNzAO8dRlPHNJGgBOkZukzKr1RLvKjtui0YzA3IJywN8oL2yKRzsDSRq8xvB3RvMALW8JazWMM5biOJHVCnQpMpNzZGh4JAM5iABEdDraRvXN7U2oXNDdb3eRe3DggquuYJtEg3ueHctf5OjG1MMI+9PfSqWXOVcRJAMDW4/sug+ThwO1cMd8VZ/lVES49ExFL615/fd7SrNIwZBg8Vn4jHDl6onR7h3EozMSOKEWjSvPFWGUlSbieKKzEIq5UpnoQQ7sUfGkPlf8oD9qCBe90OpVshUqxQaDHBMSOCrkmEqbygPzeAQ3gcAhl3SoPf0oIlwHBPIQA4Ap3OQQq4x40aNJgmLDUndCFh9puILqrA3cP32nTfr1qdfM4EAtFvtb+volcLtfG1qdR05arBdwaIaIi4v07kGrj+TdUyZgOUm7ju1bJGgsLdKwdoVcrgxthM80zOt5P5urOGxzKlJxZla5omLyZu4X17FlU6wzTpbq/wg0sLtJzCIdN72HqXRY/wpLKbGhrQWzzomLatnQmelchRqmZtwjiE9Qk66EW4SgvVduYiqWvc4NEQDE2vcDSd/YqbnS9ro/EdLdupKC7FZSHG40A4JSXTzhv/AD1oC18Hml3kgnXj1o+wNmE1mSRlbJJmxO6OmYUMPigGx5Tbc3SXed2KTa+VkscRMj3xI9qDo67g9jw7QOOXQG1pJF1y+NotbZ3lEqFPaEuEk8ImfatPk2vbJGnHykHOuyC8XW58mrD86YYzIPKx/KqIFbC0g0kEF0TB0B96N8mxna2HMz+l/wDFURLj2s7Lok5jSpkm5JY2SeJMJDZ1Ifq2eiPgkkumR/Eaf3bPRHwT+Js8xvohMkgfxRnmN9EJeKs81vcEkkC8UZ5jfRCXibPMb6ISSQLxVnmN9EJeLM81vcEkkCOEZ5jfRCXiVPzG+iPgmSQLxGn92z0R8ExwFM/q2eiPgkkqF820vumeg34IX0dwv7NQ/lM+CSSgdng9hm+Th6LZsYpMEg6iw0TfRvC/s1D+Uz+lJJA58HsN+z0f5TPgm+juF/ZqH8pnwSSVDfRrC/s1D+Uz+lL6MYT9lw/8ln9KSSgX0bwv7NQ/lM/pS+jWE/ZqH8pn9KSSBvovhP2XD/yaf9Kc+DeFOuGoH/lM+CSSBfRjCfsuH/k0/wClSo7Aw1JwfTw9Fjxo5lJjSJsYIEixI7UkkH/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1800">
              <a:latin typeface="Calibri" pitchFamily="34" charset="0"/>
            </a:endParaRPr>
          </a:p>
        </p:txBody>
      </p:sp>
      <p:sp>
        <p:nvSpPr>
          <p:cNvPr id="14339" name="AutoShape 4" descr="data:image/jpeg;base64,/9j/4AAQSkZJRgABAQAAAQABAAD/2wCEAAkGBhQSERQUExQWFRQWFxgUFxUXFxoYHhcVGBwVGBoaGBwXHCYeGhwkGhcXHy8gJScpLCwsFx4xNTAqNSYrLCkBCQoKDQwNGQwMGSkYHhgpLCkpKSk2LSkpKSkpLCwpKSkpKSksKSkpKSkpKSkpKSkpKSkpKSkpKSkpKSkpKSkpKf/AABEIAOIA3wMBIgACEQEDEQH/xAAbAAABBQEBAAAAAAAAAAAAAAADAAECBAUGB//EAEoQAAEDAgMDBgkICQIGAwAAAAEAAhEDIQQSMQVBURMiYXGBkQYUMlKSobHB0QcVFiNCU3LwM0NUYoKT0uHxc7Jjg6Kjs8IkJdP/xAAXAQEBAQEAAAAAAAAAAAAAAAAAAQMC/8QAGBEBAQEBAQAAAAAAAAAAAAAAAAExESH/2gAMAwEAAhEDEQA/APR8JhmlreaDYbgtKngqfmN9EKpgAcreoLSpNJRJCbs6n5jPRCKNn0vu2eiPgiSVJpQ4D4hS+7Z6I+CXzbS+7Z6IRMykXIcB+b6X3bPRCh83U/MZ6I+COallVdUNTybM3u3nob8UOB1KNMnKylTJ3nKIb19PQi0dl0gLsaTqSWj4W6kamwNEAQFMOQ4ENn0vu2eiPgnGz6X3bPRHwRQVFzkOBu2dSj9HT9EfBROApfds9EfBFLlAuQ4iMBS+7Z6IT/N9L7tnoj4JConaUOInA091Nnoj4KPzdT8xnoj4I+ZMXIcAOAp/ds9EfBMMDT8xnoj4I5KHKHEfEKf3bPRCl4hS+7Z6I+CfOm5WdO/86ocRdg6QF6bPRCh4kw/q2AfhE+yyK1gF9TxP5spFyHEPEaQH6NnohN4lS+7Z6I+CIaiRehwHxKn92z0Qs/a2HY2mSGtBtcADeFpGos7a/wCjPZ7QqlngmzW8xvUFp01m4A8xv4QrQeosHe9IFBJUmuRRQVGtWDRJIH53IFTE5bauOjRr/YdKgykSczzLtw3N6vigcNNQy6zdzOPS74K1CHnTZ0BSUsyEHJZ0BQ5MXoeZRzICOeoZlAvUHPQHzJB6DnS5RAfMmD0E1FF1YBBYLkN1bhdBzki9uj4pBAbrv0KYeq3KJcogs51E1FX5XjbtUTUQHNbtSa/iq+ZLOgsOqLP2pVlhHV7QiPqqnjqkt/PFEuL+CfzG9Q9isPqKlhBzG9QR+VgSe2UIPynFAfjZcWU7uHlHczr4noVU1XVrNltPz97vw8B+93cVbo0gxoDRAG5FFw9EME3Ljq46n+3QilyHnUC9AbMmzIWZMaiAuZLOgionQTLkxcoByiUEy5DL1Bz1zlLwyDsYcOKToa/kzVJAGeC6zdSBpKDp86iavYq3Kz5N+k6f3U2s3m548OobkBDUJ0sOP9k7CAoymzIC8oo50PMmNRAQuUeVQ5TZ0BA5OaiCXJgUBeUTF6C56Z1RAR1RVMW+QndX4CencqFfGM5RrC8co6YZPAEm2ugKJcbtOs1lNpcdw6STwA3lRGGNS9QQ0XFP3v49WnWo7Pw9g4kk7p+yOAHv3q+ChCCYlPKi8IqUqJKSi4IIF53JBPlSKBw5SzIZCeEDlygme6PgoEE626Agobd27TwtPlKphshthJJdwA7+xeffKhstwIrUhDHAGq9urr2tvtHCy6Hwga2vi2Nc76rDNdWeP3hHuIHRJXAba2pi8RVqVKNSrke50MaQWhjd0HUgXMIPTfk/wXJbPoNLi4ubyhkkxmM5b8NIXRZlheBmID8FRfmLy5oLnGBzrSIHCFtSgeUiVBSQMkUioFAxf/lMXpiVXxGKaxpc9wa0byY9qCxmTOqgXK5ur4XNecuGY/EHSWN5o63GGjvUBgMZWvVqMw7fNp/WPH8Tua3sBQbGN2xTpiXOaxvnPIaOybnsWR9InVT/APGo1K3/ABHfV0usF13dgKsYLwcw1N2csNSp95VJqO/6rDsAWuaoQYh2TiK36fEZG/d0BlHUXu5x7IR8JsejRI5OmAd7jdx63G60qlSFWL+cES46LBt5jfwj2Kbmd6zqb6+UZRTAgQTJtxgKLsLiXR9cxo3xTnukoRqB8BMXLL+ZXEkuxFYzwLWgdUNQfoxSLhmdWf8AirPPqBRWy6oBqQOshUq+3sOzyq9Idb2/FRb4OYb7imTxc3N/ulWaeBps8ljG/hY0ewIMx3hZhtzy/wDAyo//AGtKb6SNPkUMS/qoOb/vhbUoJfw70GQ/b9Xdg6/8TqLPbUJTfOWMcBlwjG/6mIEj0GFa4pCZ1PE+7gpwgwRWx4mKGGvxxFQk/wDaQn4jaP3OE/n1P/yXRSoPQeTeGL8ThaVZ9ZjAzEOLXclVLnDPdwGZg5p9UrhNi7Rdh3CtRcWmnIkhrgcw8nKTe1rcV6T8spmlTZYTmMndEGfVHauUxVJlPZ2AeGN5b6wl5GUmkC/Lb7VzY3gcJQdlsTF43DHMzAvNCqGv5Jr2HJUdBLmX5rT5rtOK6NvhWRHKYTGM/wCSHj/tuKseCtOqMHQ5YzU5NpdbSbgHpAIHYtUoMZnhlhSYdUNI8KzH0r/8xoC1qNZrxmY4Oad4II7xZUNp7Wo0+bUeCTpTAzud1MEk9yxH7L5V2ajhBh5/WucaLusMokOP8UIOscVj4nwlotdkaTVf5lJpqO7ctm9pCzq/gpVflz4upUj7D28x34gxwce0lWcNylEBpwwy8aDreg7KfaghVrY2toKeEZxeRUqR+Ecxp6yUGl4L0Jz1nPxL9c1V2YT0MHMHctanjqRtZrvNeMp/6lYc8dnQgrGoAIa0gDQAQB1KnjcdUaGhjJLjEkwGjiYmy0HPb3ITyDoCfUgCXu/dB3xOqfMeJ7gmeDrYdqG13T3BAd3TPehsAzCOn2FQqkTG/WC68dSHRrg1GgcT7CiXHW4XyGzwHsRZQcMeY3qHsRkIYBMU4KhmuiiKDnJo4lPmQDLbpSncoTwQPKRcoEqFXEtaJcQ0D7RMD1oCyolyz/nymTzM1U/8NpcPS8kd6g3GVqk5KbGAWl7w4+jTn/cg5b5TNkU8S/BU3AZqlbIXExlpxmeeuwA6+lV/lAxlIVcJhXsqckJqFtLysrea1rRuj4Lodq+BrMW5rsU91TJIDWfVNgxIOU5iLDU7lp4HZFKiIp02si06mOlxlx70FaltSq9reSoPuBzqxFMC28CS49QjpS+aqtT9PWcR5lIcm3tN3u7wtMdaUIK+EwFOjamxrJ1IFz1nU9pRpUoTFyBi5RcSpEqGUoB1GtIh0O6xKznYFoMtBb/FbuK0xTO8qDsOEFR9T8gKPLiY1n87leNAcFXq4YFACq1xFoQOSO89ysOoEW6FXxEi6AdalL2uA0BE9cfBPSH1jLbyf+kj3pU6pOiJQnMJ6vUSiXHUYbyG/hHsRM68h2rtSty9VrKjwA9w8s2EnQTACseDPhBVoucCXOzuBJgu6CXb9L2iYQj1SP8ACULm8R4d0Q5zQHGBYmBmPCBJHWQucwvhvUy1RmBeZqZzzcoEDK1pndpYTdFej5kOtXDRLiGjiTA7ys2hhqlRjXVKzxmAOWm0M1E6mXesKjWxODpPh0OeI5zzympjV5PcEGidvUyYZmq/6bS/1gZfWkMRXd5FFrAd9V9/Rpz7QrrXSBBt7uhSBQZnzXVf+krujzaTRTHaTLj3hEo7FotM5A4+c+XnveSr6YoIOaCCItEIeHwrabQxgytGgH59aMVFxhAt/RCYpFRQPKRCiSmzIHckExKUoHATSnSQIhQKIokoBEpoUymIQAqUlXOGE3lW3IZKAIYBogN8pvS4+xys1DYrBxm1P/n4Wg12pe6o0CeaKdTKSdAJHfCJcYW16LhWqRTiajnZgxzybmDwVW7xDnVD+7pA6rrXxznitUh1g51gLi5tLj7FR5F9rm+5z4t/CEIAMM6xFO3F06dpAUTRJNnAdDWnTu96u1MVUDTZp6Rf23TPNQag3Ez0dqKBg69WlflKh1aA98CHAjQymw7GtaZiddC6/bF1apkNYHuaCZEN49Mj2KvjqReXOFI02mIjQbiEGjg/Cd7HOMkzlADrgNGunECF2+E23RqDm1AbhvC5XmdHCiDM68URmHI0N5nq7kHqTK4IDgQWnQ8VMv8AzwXmNas92UFzobAaJ0Vr6Q1iMpqPsCDEcI4IPQKlUNEkgDiSB7VGpWDYBMZjlE7zrHqXnNbHufTDDUcQNxuLdevap1MY9xaTVcXDQToRYZQEHojqnTdQ5QTAMkdOi4elisg8o8oY55c42EECDbcFWw9Z5c5zXwSZMGJ37kHoIcnK4DC7SfRzlpu4ESd2pnr1V9/hI95IksAaIjiIueu/eg69IFcb9KauaZGXzY3deqsUPDBwBzskjzbTwibBB1eZLMs3AbZbUY1zoa5082Z/wrBx9MauaJ4nVBalM5yrtxzPPbHWLJDFNOjh2EIDJs6EK7SLOB367k5CCNfEtaCSYA1JMC3WuT2l8oNCnVaxpFQEhpLLxN5B0PULofhr4QUafMfTbUIvDnCA7dzNXFeeYmg7F1my4MzP5tMENDBaTA8nqQeieEXhUGsBpVB5Je4xJAiwg6HoXO+C21TW2lRJzOLgXOflyj9E+N1+HYg4ipTptPMBdJlzjmJItN7ayn8Ga5dtPCBs5AKpM7iaTwLcES42toPdyz7wBUebbrlFNSW5gGgm+vDUmd6p7ScTXrcM7vUVXbiPsjUAIRdFbrPTKLVxpMBxOQWi1wqXLzYDMd6GKZLrc4anoRW6zH02MdkBmWhogRv7RZVMdjvKDS8gD7Z9gCpuqboka2vZS5JztGmOrcgWEaIk/n+6LoConAujQAaaowwxMX9ESgBUMnpT5hrHerPiIm/wsk7DNH2h1TKCGEDYjmi5nduVjDYLM8CGkD+3fqgmq0Cw7Yj2wouxYGntQWtqEvc0ZWiBfLuvpbfEKs2iQfz74URiZMiYMWAlSaXHce2BdBIUPzKbkmjrUedxAQn1RvM9w+KAxyjQe5Qe8G1vWocu3cR61HlgOPqCCcuAtI6bBSdi+Jbx3n2BV6j2j/MqHKdHqQXeXbE5Gk9x+KdjQb5WjoL3esWVDlS7QkDS9r/BFrY0AAZG7ra3F9d+5BbBaDYAdR/O9HpbdLWQC+xhu+ZtE71hPdc5RJ6NN8nqTbPdyjM0uDQC7cO4cTa/Sg0caWkvfU5rQ1rZJktLSJ1ECOPSsVmCHKFxyZZJzNADidwcTr0noRa1USOodP5uokzE7/egwMXjjLGtBeINrCHCXGSdTBFtbLS8AdtCptCi0B0nPqANKdQ3usjwjptGaTZ78zYsWkeUeBJ0V/5OCw7Qw+WzxnzDjNKr7PeiXHU7T2Rmr1DJg1HkgA6km1gi4bCx+rLt0kAR3kHei7R2gRVqDlmtAc62WSLkX6VUGLYIJrPMmLQBPZ1oRd+ZmtAIaAeLnH2QYRHNY0mDTaYvFzHa73LMfi6RbdrngGRLiSN24KFbFU23YxsdIMx/E5Fab6tMRLjfQiGg+i33oZx7JhrXOvwJ9p9ypPx7srdB1BnsAcoVNoGLvceIzHTdpCDVZjHgWpEdYj3IFXFPNy5jet8+oOPsWfyzSJAkjUEnUdZ6VDxphJFgRpzQZJ3ILLa3GoNPstJ16SB7VGqREzUPCBE36yh/OAG8DfaEJ+0c085xAG4btL8EFxoGopOP4nH3AJnVXDRtNo/h/wDYlUxQJJNzItdM3Bm0g+y3uQXXY42BqATub/YJOrA6vP56yELkWTJYPSPuQxRbvv1k26kBXFg849w+KiazY8nouT7oTUqbQL5SeJdHsKJUp0+SykMu6cwc4nTouepBSftIbmtbG6/HUHpUHbQLoAgu4BouVdZgBTYCaWZvnOBv3uHsVikJu2nTsNP7ZkGc6pUI0dwmCgDOTvjpBXVYLMXNBiI3Zv6lpZ35mgNbHHnG3cg47A7JqvuN5nf8IV1uxanR5U3v3dC7JrZaJahuYNwHcg5ipsurMktI6GgJU8HUDYOkWtp1x1LoiwX3IGOoh1N4O9p9lkHEUKLXVH06QaSDmdAgST8UXFVBTsQMwEgA3EQL3XH09qvp5zJzu1Oh6YhaVKrDZ+0YmTv1I9iCv4S4xr2NDoa5os3Ua69s+pS+TGtO08OP9Uzv/RVdVz+3cQX1jJFoA3Lc+TFoG1cPBm1TTjyVREuN3a9B3jVcgNH11S8C/OPFSDDku9wdMjKBEdMalG2rRPjNfT9LU338ooLW2v1oRHxfeXPPGbfFEc1kj6sW3lxJO9GOW13dgBRWZI+2exrfWSimYGi+RpvN5+KJVrA3yt1nTWOPEKdQcC0dGfN/tbCC19xcdyAzq/7rN5swaorRWdpT4RlpgT6kwxB3ODewKU1HfrxwtlHcgENn1JJywXTN2jXoUmYJ4lpqBkiCCSZE6Q0FG8RZHOqEv6XNj1CQruE2c5rZbUaBOpAI73Nj1oM35tedCT/C73wmZsZxNi7tDR7X3WxiMM1zQx1SnJMlzZnqGUxCnh/B2jvLyOku9pQYx2EfO73sHvJUTsd2hI7HE+xt1vVth0vstAA3g37YPtRRRMAA80acz3mboMdmxXC4gEcWkz1hzo9SYbOcZBqho4MY0f8AtOq6GoGEQZkWvf2WVQYamNGgdQQZ2I2fnDQ6pZtgcjSe3ee0pUtgMBE1Hn+Bo95WoKQ0gozMOEFnDYNrQ25MDUnd2C6sBolQZVHFO6uAgnlHFDdCY4gcVB1QFBFzkHEc5jhoSCJRHOUKhEan2oODf4BERydQzxPrtCx/CLCOp12MLmuffS190jsXp1PXoXD+H2GBrUHjygCCLcZB6ReEHA7apOkEjjcda2vksb/9nhz/AKn/AIqis4uk2C50ydWgaq54BOZ844YMbAzVTPH6qqiXGhtPMcVXgframg15xRRsaqROn4jHtWpicKTiKpLwByjtDcc4q47Cs0a8no5MknrLiUIwvmp4/WM6s0+wFFo7FqE2IPU0+8LfrUWgaPDt/wBZlHcHIjMZWMQWgRAuZA60VlnYFUN0v0Ag+xAHg7X1g9pIW2cfVb9qT+In2qnXr1ajolsnfJ9wQSo+DcRmielytN2dTYYIaT0R8OpRGCe0CT2glSFM8T3oI0sDJJljW7obJ7bK03C026DMeOVvsIlCa2eJTkhvnZumyApa4kc6BwDCE5w584nrBHtVZ9TjKi51kBarL6t9JIfi7p+CquqKIeUFpzxxlIO6UGUp6EFkNHFEYxZOMxzqcOaC7920X7JlVfnZ2Ipzh3ta+CCNC10Gw84z6kBsLj3HE1KYeW5CREajmmQI0vqFu1KpHT2Lh9gNmqBUqAVqYg5g4ZxJ3nQ63613Zcgh4wOpQGJbxUarggtbJ170Eto7Tp0abnvIAHEgSdw7Vx1L5QMuHa+oAary+A0wGgRlzDheJ6Fn+HvhNnLsLTAIIGYwQQ4HQdGi5GlgTma3XiAe8SUHe4DwtcQHVCSAxxsA0OcYgdQMjtWZt3Glz2vflBiTTH2QbjW6zcBhTUDsjC+C3M2YaADYT1QrG1MEWNZzsxJJLjoBw6ggHXx07pmLGPWtjwNa0bRw0EeVVsNAORq9/WufDmsPPaXBxix9YXR+CePpv2lg2UwIbypsLj6qoI0RLjo8VhiK1Uh2r3HXS5O5Ha48QTxJJRK9b62pDW+W68TNzxSNcncO4ewIQmtcd9MdbSVaZSJiCXdAZlCqsJRqbSdSirJwR8x3qUamCIiQR139iZ+H/f8AahCj0z1oLLKQixeepvxRKRi+bJ+ItnuCrjDjiEzgB5vcguOxjI8sk9A+CqVcRmIGg4xdMKIO4dKRy2sgi8XsZ7Ewb0opy8UM1ABaJQBeJ80dak2kSJtHQgvaTuCnTJA19aAj6ZVeq4suXW6kYEneB0Qq1V/MdmZMajW3EcUGfhtvUqr8pEGS2T5Nt87gdx6VmbQ2bNXlaFSmQ2GkZvIiIylpgX1G8BHxviznZ3F7SW5i0CBFrug3myDtSrSZTo0qAblu7KbwDeXcNZvuQaOxnNFV9RzsxDAIy+VrOujSTHYrdPb9WoRydDmEEZ8wPOGogbpESucwG0zTpVRlblcZJk6aDKB22Klg9s12N+pouAe4NaHSNxv1WQddh8aHNBcWySBAM3O6Aq+28byNJz9+g336RvWPR2fXeAHuNIQRYNaZBmJH2TJvYrN8KdrBxbRbbII8syCOPHrQc7iqbBXe4DmuHNNzAO8dRlPHNJGgBOkZukzKr1RLvKjtui0YzA3IJywN8oL2yKRzsDSRq8xvB3RvMALW8JazWMM5biOJHVCnQpMpNzZGh4JAM5iABEdDraRvXN7U2oXNDdb3eRe3DggquuYJtEg3ueHctf5OjG1MMI+9PfSqWXOVcRJAMDW4/sug+ThwO1cMd8VZ/lVES49ExFL615/fd7SrNIwZBg8Vn4jHDl6onR7h3EozMSOKEWjSvPFWGUlSbieKKzEIq5UpnoQQ7sUfGkPlf8oD9qCBe90OpVshUqxQaDHBMSOCrkmEqbygPzeAQ3gcAhl3SoPf0oIlwHBPIQA4Ap3OQQq4x40aNJgmLDUndCFh9puILqrA3cP32nTfr1qdfM4EAtFvtb+volcLtfG1qdR05arBdwaIaIi4v07kGrj+TdUyZgOUm7ju1bJGgsLdKwdoVcrgxthM80zOt5P5urOGxzKlJxZla5omLyZu4X17FlU6wzTpbq/wg0sLtJzCIdN72HqXRY/wpLKbGhrQWzzomLatnQmelchRqmZtwjiE9Qk66EW4SgvVduYiqWvc4NEQDE2vcDSd/YqbnS9ro/EdLdupKC7FZSHG40A4JSXTzhv/AD1oC18Hml3kgnXj1o+wNmE1mSRlbJJmxO6OmYUMPigGx5Tbc3SXed2KTa+VkscRMj3xI9qDo67g9jw7QOOXQG1pJF1y+NotbZ3lEqFPaEuEk8ImfatPk2vbJGnHykHOuyC8XW58mrD86YYzIPKx/KqIFbC0g0kEF0TB0B96N8mxna2HMz+l/wDFURLj2s7Lok5jSpkm5JY2SeJMJDZ1Ifq2eiPgkkumR/Eaf3bPRHwT+Js8xvohMkgfxRnmN9EJeKs81vcEkkC8UZ5jfRCXibPMb6ISSQLxVnmN9EJeLM81vcEkkCOEZ5jfRCXiVPzG+iPgmSQLxGn92z0R8ExwFM/q2eiPgkkqF820vumeg34IX0dwv7NQ/lM+CSSgdng9hm+Th6LZsYpMEg6iw0TfRvC/s1D+Uz+lJJA58HsN+z0f5TPgm+juF/ZqH8pnwSSVDfRrC/s1D+Uz+lL6MYT9lw/8ln9KSSgX0bwv7NQ/lM/pS+jWE/ZqH8pn9KSSBvovhP2XD/yaf9Kc+DeFOuGoH/lM+CSSBfRjCfsuH/k0/wClSo7Aw1JwfTw9Fjxo5lJjSJsYIEixI7UkkH//2Q=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5362575" cy="36004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6525" y="2420938"/>
            <a:ext cx="6210300" cy="41592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81639" y="398002"/>
            <a:ext cx="327307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Niagara Falls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163" y="171450"/>
            <a:ext cx="3322637" cy="3833813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5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412875"/>
            <a:ext cx="5111750" cy="5200650"/>
          </a:xfrm>
          <a:ln w="38100">
            <a:solidFill>
              <a:srgbClr val="8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87158" y="4653136"/>
            <a:ext cx="347400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1824-1897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332656"/>
            <a:ext cx="511256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Charles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Blondin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413" y="333375"/>
            <a:ext cx="6861175" cy="42481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1994" y="4869160"/>
            <a:ext cx="87600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How much trust do you have?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blind-bartimaeus-5-1-GoodSalt-prcas27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3038475" cy="42862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8439" name="Picture 7" descr="jesus_healing_bl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3716338"/>
            <a:ext cx="3749675" cy="271462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8440" name="WordArt 8"/>
          <p:cNvSpPr>
            <a:spLocks noChangeArrowheads="1" noChangeShapeType="1" noTextEdit="1"/>
          </p:cNvSpPr>
          <p:nvPr/>
        </p:nvSpPr>
        <p:spPr bwMode="auto">
          <a:xfrm>
            <a:off x="3563938" y="836613"/>
            <a:ext cx="52451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Rounded MT Bold"/>
              </a:rPr>
              <a:t>"Your faith (trust) </a:t>
            </a:r>
          </a:p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Rounded MT Bold"/>
              </a:rPr>
              <a:t>has healed you."</a:t>
            </a:r>
          </a:p>
        </p:txBody>
      </p:sp>
      <p:sp>
        <p:nvSpPr>
          <p:cNvPr id="18441" name="WordArt 9"/>
          <p:cNvSpPr>
            <a:spLocks noChangeArrowheads="1" noChangeShapeType="1" noTextEdit="1"/>
          </p:cNvSpPr>
          <p:nvPr/>
        </p:nvSpPr>
        <p:spPr bwMode="auto">
          <a:xfrm>
            <a:off x="5292725" y="2349500"/>
            <a:ext cx="171450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Rounded MT Bold"/>
              </a:rPr>
              <a:t>Mark 10v52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  <p:bldP spid="184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WordArt 4"/>
          <p:cNvSpPr>
            <a:spLocks noChangeArrowheads="1" noChangeShapeType="1" noTextEdit="1"/>
          </p:cNvSpPr>
          <p:nvPr/>
        </p:nvSpPr>
        <p:spPr bwMode="auto">
          <a:xfrm>
            <a:off x="2051050" y="765175"/>
            <a:ext cx="47720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Rounded MT Bold"/>
              </a:rPr>
              <a:t>Thought for the Week</a:t>
            </a:r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314325" y="2905125"/>
            <a:ext cx="8515350" cy="153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Rounded MT Bold"/>
              </a:rPr>
              <a:t>trust is like a broken mirror ... </a:t>
            </a:r>
          </a:p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Rounded MT Bold"/>
              </a:rPr>
              <a:t>once it's broken it's never the same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rainb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9281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>
            <a:off x="539750" y="476250"/>
            <a:ext cx="7972425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Rounded MT Bold"/>
              </a:rPr>
              <a:t>"Trust in the Lord with all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Rounded MT Bold"/>
              </a:rPr>
              <a:t>you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Rounded MT Bold"/>
              </a:rPr>
              <a:t>hear,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Rounded MT Bold"/>
              </a:rPr>
              <a:t>do not rely on yourself."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Rounded MT Bold"/>
              </a:rPr>
              <a:t>Proverbs 3v5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rainb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9281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>
            <a:off x="539750" y="476250"/>
            <a:ext cx="7972425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636" y="476250"/>
            <a:ext cx="8512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CW Cursive Writing 1" panose="03050602040000000000" pitchFamily="66" charset="0"/>
              </a:rPr>
              <a:t>Dear God,</a:t>
            </a:r>
            <a:br>
              <a:rPr lang="en-GB" sz="3600" dirty="0">
                <a:solidFill>
                  <a:schemeClr val="bg1"/>
                </a:solidFill>
                <a:latin typeface="CCW Cursive Writing 1" panose="03050602040000000000" pitchFamily="66" charset="0"/>
              </a:rPr>
            </a:br>
            <a:r>
              <a:rPr lang="en-GB" sz="3600" dirty="0">
                <a:solidFill>
                  <a:schemeClr val="bg1"/>
                </a:solidFill>
                <a:latin typeface="CCW Cursive Writing 1" panose="03050602040000000000" pitchFamily="66" charset="0"/>
              </a:rPr>
              <a:t>Please help us to know who to trust,</a:t>
            </a:r>
            <a:br>
              <a:rPr lang="en-GB" sz="3600" dirty="0">
                <a:solidFill>
                  <a:schemeClr val="bg1"/>
                </a:solidFill>
                <a:latin typeface="CCW Cursive Writing 1" panose="03050602040000000000" pitchFamily="66" charset="0"/>
              </a:rPr>
            </a:br>
            <a:r>
              <a:rPr lang="en-GB" sz="3600" dirty="0">
                <a:solidFill>
                  <a:schemeClr val="bg1"/>
                </a:solidFill>
                <a:latin typeface="CCW Cursive Writing 1" panose="03050602040000000000" pitchFamily="66" charset="0"/>
              </a:rPr>
              <a:t>and help us to be truthful and trustworthy ourselves.</a:t>
            </a:r>
            <a:br>
              <a:rPr lang="en-GB" sz="3600" dirty="0">
                <a:solidFill>
                  <a:schemeClr val="bg1"/>
                </a:solidFill>
                <a:latin typeface="CCW Cursive Writing 1" panose="03050602040000000000" pitchFamily="66" charset="0"/>
              </a:rPr>
            </a:br>
            <a:r>
              <a:rPr lang="en-GB" sz="3600" b="1" dirty="0">
                <a:solidFill>
                  <a:schemeClr val="bg1"/>
                </a:solidFill>
                <a:latin typeface="CCW Cursive Writing 1" panose="03050602040000000000" pitchFamily="66" charset="0"/>
              </a:rPr>
              <a:t>Amen.</a:t>
            </a:r>
            <a:endParaRPr lang="en-GB" sz="3600" dirty="0">
              <a:solidFill>
                <a:schemeClr val="bg1"/>
              </a:solidFill>
              <a:latin typeface="CCW Cursive Writing 1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7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72</Words>
  <Application>Microsoft Office PowerPoint</Application>
  <PresentationFormat>On-screen Show (4:3)</PresentationFormat>
  <Paragraphs>16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Justine Kellett</cp:lastModifiedBy>
  <cp:revision>9</cp:revision>
  <dcterms:created xsi:type="dcterms:W3CDTF">2013-02-23T10:11:53Z</dcterms:created>
  <dcterms:modified xsi:type="dcterms:W3CDTF">2016-09-11T16:30:28Z</dcterms:modified>
</cp:coreProperties>
</file>