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312" r:id="rId4"/>
    <p:sldId id="314" r:id="rId5"/>
    <p:sldId id="260" r:id="rId6"/>
    <p:sldId id="258" r:id="rId7"/>
    <p:sldId id="259" r:id="rId8"/>
    <p:sldId id="313" r:id="rId9"/>
    <p:sldId id="288" r:id="rId10"/>
    <p:sldId id="279" r:id="rId11"/>
    <p:sldId id="309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324" autoAdjust="0"/>
  </p:normalViewPr>
  <p:slideViewPr>
    <p:cSldViewPr snapToGrid="0">
      <p:cViewPr varScale="1">
        <p:scale>
          <a:sx n="63" d="100"/>
          <a:sy n="63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AD41B-E395-4937-ACB3-CC2D3499C29E}" type="datetimeFigureOut">
              <a:rPr lang="en-US" smtClean="0"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BB6D9-AC23-41FB-9392-1ACBA3ACD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24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52A3-FDC4-150F-30F9-01663A559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C0674B-0010-7EC5-0ACF-30D6CB9E46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0FA52-3C79-1450-628B-0C094C58D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20/09/2024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D7BCE0-A77E-0365-3D1C-04219320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13CD8-DC22-6747-E2C6-17BC18D76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163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AAA6F-3327-107C-B2B3-ABFEA3379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33548B-C6F7-62A5-8B18-4FFD7A1257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3FC64-4A9D-54C9-8ECF-FCA7D5D15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20/09/2024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1AB95-B1D0-7904-10F5-501B805E5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273C6-4780-A8F6-9432-F0CBDD31F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89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759A47-2075-C544-6EC7-00D7BC9BE5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84DA54-32E9-7C58-1F6B-0C237D6FC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DA7FC-647A-CB60-CFAE-9117B600E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20/09/2024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41FE9-90D6-CDAF-DEBB-9A7ED164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B4650-5EFB-0C99-D46E-A682D7DF5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0106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0B6E3-2589-9312-581D-44357D8FD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E5575-2A93-02F6-BDC1-EEDBB7F25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9B3F48-4FB9-B0FF-3195-0D8ED398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20/09/2024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51B3A-A052-0447-BD27-C07CF0A3F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C9CF4-887F-4711-3CE0-1C3608B6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463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A9280-D421-B2E8-57A1-91F988E8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9264F-437F-9BAF-847D-2DE576AFA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73B4E-6B71-1E8D-4A61-52AAB2D6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20/09/2024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D7BB8-F32D-D5D0-34F1-0077FA785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0F1DE-7457-1827-49FE-20A926454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867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95F86-04C0-726D-EABD-F4C561B59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2E196-1E98-6F35-B5E3-0029CB7901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96E756-4784-0717-8AA7-F1EA35130A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1B0BD-2A98-B018-6084-8C59DB2BC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20/09/2024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8C27A-2883-6581-C86B-47B91786D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81A16-F6B2-6405-F726-674953B27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2636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9BE19-3783-934F-371B-F1FE80AAF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7D02A8-CAD7-4596-28D6-20E91FDA6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DA058-1BD3-9525-5497-71E4FC3945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1B55E-9674-6D12-3843-B7CA4BBBB4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7A7CE-4936-ECCE-A792-DFB3031677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6251E5-5ECF-2E7F-6686-7885D9498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20/09/2024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E25F99-EDA9-1C77-6A8F-9F3011792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3C9862-4386-45E0-CF2B-63D2CEE64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658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8E4BF-CB26-F402-9A7F-E4012AAD0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119BC9-09CF-8F58-E3DE-F713CADAB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20/09/2024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E2FB98-52D5-7C36-3A08-739A486DF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31BD83-8BEE-0751-D790-13A6C0701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019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3CA75-F664-A1C5-0E30-BCBD66D6E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20/09/2024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CCC0F2-388F-1C82-E63B-A901F5A03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FA622-AFAB-C90F-B70F-E9A65C101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8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24B49-97BE-B589-EE87-461E57390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528763-790D-2289-DC6F-41F2323CE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3C19AD-683E-57A9-32E4-9B2169D24E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EA402-ECC7-A846-4B91-DA7C65F01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20/09/2024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5D9D2D-96A8-2289-250F-D0024F14B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AD727-AB1A-4720-299A-1173B24D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094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5DBE6-7301-92C5-187A-5078EF02B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DC167A-2E0B-6ECB-88DD-B876E4D57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5193F-A8C5-195D-E284-F11EF2D67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76034D-D7DB-54B0-848B-199F475A4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C758E-69D4-4FC4-8984-717F8894C495}" type="datetimeFigureOut">
              <a:rPr lang="en-GB" smtClean="0"/>
              <a:t>20/09/2024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83A87-C26D-5402-26F1-70CFD4502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2E387-0E02-00D8-8D62-3A881FAD8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681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D4CEF1-7ED5-7398-BDF4-F77248E09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7F0B47-5C56-EF04-F3D8-166BBB6FE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19B56B-1BDD-1396-8FA0-17CC9EB807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C758E-69D4-4FC4-8984-717F8894C495}" type="datetimeFigureOut">
              <a:rPr lang="en-GB" smtClean="0"/>
              <a:t>20/09/2024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EA162-936C-675B-02E2-287B100F8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91BBC-7F60-7249-5125-D6046A3FF5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E7D45-312D-4A6F-885E-FC64CADBF1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739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CA9E84-7A0F-4F4D-9837-16BB8B820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56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522C2E-1750-E7E9-E85C-1B880DB0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4418" y="327171"/>
            <a:ext cx="7239699" cy="1006679"/>
          </a:xfrm>
        </p:spPr>
        <p:txBody>
          <a:bodyPr>
            <a:noAutofit/>
          </a:bodyPr>
          <a:lstStyle/>
          <a:p>
            <a:r>
              <a:rPr lang="en-GB" sz="4800" dirty="0">
                <a:highlight>
                  <a:srgbClr val="C0C0C0"/>
                </a:highlight>
                <a:latin typeface="+mn-lt"/>
              </a:rPr>
              <a:t>Friday 20</a:t>
            </a:r>
            <a:r>
              <a:rPr lang="en-GB" sz="4800" baseline="30000" dirty="0">
                <a:highlight>
                  <a:srgbClr val="C0C0C0"/>
                </a:highlight>
                <a:latin typeface="+mn-lt"/>
              </a:rPr>
              <a:t>th</a:t>
            </a:r>
            <a:r>
              <a:rPr lang="en-GB" sz="4800" dirty="0">
                <a:highlight>
                  <a:srgbClr val="C0C0C0"/>
                </a:highlight>
                <a:latin typeface="+mn-lt"/>
              </a:rPr>
              <a:t> September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A5C06-CC70-14BF-812A-2D46FF117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375" y="5900869"/>
            <a:ext cx="9144000" cy="854614"/>
          </a:xfrm>
        </p:spPr>
        <p:txBody>
          <a:bodyPr>
            <a:normAutofit/>
          </a:bodyPr>
          <a:lstStyle/>
          <a:p>
            <a:r>
              <a:rPr lang="en-GB" sz="4800" dirty="0">
                <a:highlight>
                  <a:srgbClr val="C0C0C0"/>
                </a:highlight>
              </a:rPr>
              <a:t>Celebration Assembly</a:t>
            </a:r>
            <a:r>
              <a:rPr lang="en-GB" sz="4800" dirty="0">
                <a:solidFill>
                  <a:schemeClr val="bg1"/>
                </a:solidFill>
                <a:highlight>
                  <a:srgbClr val="C0C0C0"/>
                </a:highlight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756FF4-1B13-4E38-9AEF-3176299FAA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3397" b="25852"/>
          <a:stretch/>
        </p:blipFill>
        <p:spPr>
          <a:xfrm>
            <a:off x="3610884" y="1571624"/>
            <a:ext cx="4952091" cy="4020793"/>
          </a:xfrm>
          <a:prstGeom prst="rect">
            <a:avLst/>
          </a:prstGeom>
        </p:spPr>
      </p:pic>
      <p:pic>
        <p:nvPicPr>
          <p:cNvPr id="8" name="Bread of Life - Music by Boyce Stanley httpgoo.gl8KtOV [TubeRipper.com]">
            <a:hlinkClick r:id="" action="ppaction://media"/>
            <a:extLst>
              <a:ext uri="{FF2B5EF4-FFF2-40B4-BE49-F238E27FC236}">
                <a16:creationId xmlns:a16="http://schemas.microsoft.com/office/drawing/2014/main" id="{F2B3C88A-E71C-484B-A998-4CB388F3C4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912" y="5592418"/>
            <a:ext cx="1070994" cy="107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6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AB754E-AD73-4ACE-AB57-4D62DADBE1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442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231576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179E642-7852-4CE0-B62E-D1EEF0774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737" y="0"/>
            <a:ext cx="4748213" cy="687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68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8569717-AF15-C9A6-D416-F9D68A6804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455" y="365124"/>
            <a:ext cx="6067266" cy="618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5F24F30-80BA-1014-4E0D-12E011EE9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13" y="365124"/>
            <a:ext cx="4338777" cy="618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 Give You My Heart">
            <a:hlinkClick r:id="" action="ppaction://media"/>
            <a:extLst>
              <a:ext uri="{FF2B5EF4-FFF2-40B4-BE49-F238E27FC236}">
                <a16:creationId xmlns:a16="http://schemas.microsoft.com/office/drawing/2014/main" id="{B3D341B5-F4FB-41AA-B65F-06AE31FEED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679" y="3651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11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DFF6E-107B-DDAC-364A-E3333E2F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7" y="1157682"/>
            <a:ext cx="4353117" cy="1908802"/>
          </a:xfrm>
        </p:spPr>
        <p:txBody>
          <a:bodyPr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sz="8800" b="0" dirty="0">
                <a:effectLst/>
                <a:latin typeface="+mn-lt"/>
              </a:rPr>
            </a:br>
            <a:br>
              <a:rPr lang="en-GB" sz="8800" b="0" dirty="0">
                <a:effectLst/>
                <a:latin typeface="+mn-lt"/>
              </a:rPr>
            </a:br>
            <a:br>
              <a:rPr lang="en-GB" sz="8800" b="0" dirty="0">
                <a:effectLst/>
                <a:latin typeface="+mn-lt"/>
              </a:rPr>
            </a:br>
            <a:r>
              <a:rPr lang="en-GB" sz="8000" b="0" dirty="0">
                <a:solidFill>
                  <a:srgbClr val="7030A0"/>
                </a:solidFill>
                <a:effectLst/>
                <a:latin typeface="+mn-lt"/>
              </a:rPr>
              <a:t>Gather…</a:t>
            </a:r>
            <a:br>
              <a:rPr lang="en-GB" sz="8800" b="0" dirty="0">
                <a:solidFill>
                  <a:srgbClr val="7030A0"/>
                </a:solidFill>
                <a:effectLst/>
                <a:latin typeface="+mn-lt"/>
              </a:rPr>
            </a:br>
            <a:br>
              <a:rPr lang="en-GB" sz="3200" b="0" dirty="0">
                <a:solidFill>
                  <a:srgbClr val="7030A0"/>
                </a:solidFill>
                <a:effectLst/>
                <a:latin typeface="+mn-lt"/>
              </a:rPr>
            </a:br>
            <a:r>
              <a:rPr lang="en-GB" b="1" i="0" u="none" strike="noStrike" dirty="0">
                <a:solidFill>
                  <a:srgbClr val="000000"/>
                </a:solidFill>
                <a:effectLst/>
                <a:latin typeface="+mn-lt"/>
              </a:rPr>
              <a:t>We gather together as one family, as we pray…</a:t>
            </a:r>
            <a:br>
              <a:rPr lang="en-GB" sz="8800" b="0" dirty="0">
                <a:effectLst/>
                <a:latin typeface="+mn-lt"/>
              </a:rPr>
            </a:br>
            <a:br>
              <a:rPr lang="en-GB" sz="8800" dirty="0"/>
            </a:br>
            <a:endParaRPr lang="en-GB" sz="8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569717-AF15-C9A6-D416-F9D68A6804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750" y="365125"/>
            <a:ext cx="427125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5F24F30-80BA-1014-4E0D-12E011EE9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389" y="1959034"/>
            <a:ext cx="2662180" cy="386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628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A411F49-60BC-4281-A5E4-FDEA76042C35}"/>
              </a:ext>
            </a:extLst>
          </p:cNvPr>
          <p:cNvSpPr txBox="1"/>
          <p:nvPr/>
        </p:nvSpPr>
        <p:spPr>
          <a:xfrm>
            <a:off x="228600" y="247650"/>
            <a:ext cx="2589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This week…..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8FA7A8-21C0-475B-928F-84D26249B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2585" y="247650"/>
            <a:ext cx="3429000" cy="27710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FE552C-2880-49B3-B14D-3630A6842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143" y="3218040"/>
            <a:ext cx="2675373" cy="3392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5A7483-D5D9-4F3D-97AB-31FF2B8E0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050" y="247650"/>
            <a:ext cx="3429000" cy="27710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AC4B6B-6EDC-4969-856D-D5993318D3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50" y="3428999"/>
            <a:ext cx="2571750" cy="31813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272DE1-38B3-4B92-BE0B-BF600EE13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0851" y="893980"/>
            <a:ext cx="2448448" cy="2387725"/>
          </a:xfrm>
          <a:prstGeom prst="rect">
            <a:avLst/>
          </a:prstGeom>
        </p:spPr>
      </p:pic>
      <p:pic>
        <p:nvPicPr>
          <p:cNvPr id="10" name="Picture 9" descr="A collage of drawings of a snowy landscape&#10;&#10;Description automatically generated">
            <a:extLst>
              <a:ext uri="{FF2B5EF4-FFF2-40B4-BE49-F238E27FC236}">
                <a16:creationId xmlns:a16="http://schemas.microsoft.com/office/drawing/2014/main" id="{F4071035-4C9D-48A6-9D12-281380B79F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9" y="3429000"/>
            <a:ext cx="3149879" cy="3181350"/>
          </a:xfrm>
          <a:prstGeom prst="rect">
            <a:avLst/>
          </a:prstGeom>
        </p:spPr>
      </p:pic>
      <p:pic>
        <p:nvPicPr>
          <p:cNvPr id="12" name="Picture 11" descr="A group of kids playing on tires&#10;&#10;Description automatically generated">
            <a:extLst>
              <a:ext uri="{FF2B5EF4-FFF2-40B4-BE49-F238E27FC236}">
                <a16:creationId xmlns:a16="http://schemas.microsoft.com/office/drawing/2014/main" id="{4E285B1A-4E76-4212-8426-F17CF97985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258" y="3218039"/>
            <a:ext cx="2754327" cy="3392309"/>
          </a:xfrm>
          <a:prstGeom prst="rect">
            <a:avLst/>
          </a:prstGeom>
        </p:spPr>
      </p:pic>
      <p:pic>
        <p:nvPicPr>
          <p:cNvPr id="15" name="Picture 14" descr="A child drawing on the pavement&#10;&#10;Description automatically generated">
            <a:extLst>
              <a:ext uri="{FF2B5EF4-FFF2-40B4-BE49-F238E27FC236}">
                <a16:creationId xmlns:a16="http://schemas.microsoft.com/office/drawing/2014/main" id="{2AA763B6-80AC-4FB6-B122-F678E41581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9" y="893981"/>
            <a:ext cx="1790794" cy="238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8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6F597-13B6-4FBF-8125-5441C1EFC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Rugby Stars 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A949FB47-E64F-4B04-AD6A-B8B8726BD6DD}"/>
              </a:ext>
            </a:extLst>
          </p:cNvPr>
          <p:cNvSpPr/>
          <p:nvPr/>
        </p:nvSpPr>
        <p:spPr>
          <a:xfrm>
            <a:off x="3575538" y="221908"/>
            <a:ext cx="713433" cy="735781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E68B83F3-57FA-4699-8B06-A46881A82C4B}"/>
              </a:ext>
            </a:extLst>
          </p:cNvPr>
          <p:cNvSpPr/>
          <p:nvPr/>
        </p:nvSpPr>
        <p:spPr>
          <a:xfrm>
            <a:off x="4288971" y="665998"/>
            <a:ext cx="561033" cy="583381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21E90196-8B2C-4F37-9F33-0BDA97C8DF6D}"/>
              </a:ext>
            </a:extLst>
          </p:cNvPr>
          <p:cNvSpPr/>
          <p:nvPr/>
        </p:nvSpPr>
        <p:spPr>
          <a:xfrm>
            <a:off x="4913643" y="1087218"/>
            <a:ext cx="408633" cy="430981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group of kids posing for a photo&#10;&#10;Description automatically generated">
            <a:extLst>
              <a:ext uri="{FF2B5EF4-FFF2-40B4-BE49-F238E27FC236}">
                <a16:creationId xmlns:a16="http://schemas.microsoft.com/office/drawing/2014/main" id="{BF0DD3CD-C7C9-43E8-97F3-4396D8B52A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54" y="736095"/>
            <a:ext cx="6299479" cy="5262771"/>
          </a:xfrm>
          <a:prstGeom prst="rect">
            <a:avLst/>
          </a:prstGeom>
        </p:spPr>
      </p:pic>
      <p:pic>
        <p:nvPicPr>
          <p:cNvPr id="14" name="Picture 13" descr="A group of kids playing football&#10;&#10;Description automatically generated">
            <a:extLst>
              <a:ext uri="{FF2B5EF4-FFF2-40B4-BE49-F238E27FC236}">
                <a16:creationId xmlns:a16="http://schemas.microsoft.com/office/drawing/2014/main" id="{5383F65B-4683-4C65-8A65-7492253B6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77" y="1776690"/>
            <a:ext cx="4660344" cy="422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014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951004-EDB7-0C59-8F2B-49E2E2782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749" y="507482"/>
            <a:ext cx="5652018" cy="56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16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5DD5E14-4BFA-CC10-C6E4-3CF0517D79C0}"/>
              </a:ext>
            </a:extLst>
          </p:cNvPr>
          <p:cNvSpPr txBox="1"/>
          <p:nvPr/>
        </p:nvSpPr>
        <p:spPr>
          <a:xfrm>
            <a:off x="0" y="4576194"/>
            <a:ext cx="11907473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This week’s attendance is </a:t>
            </a:r>
            <a:r>
              <a:rPr lang="en-GB" sz="4000" dirty="0">
                <a:solidFill>
                  <a:srgbClr val="242424"/>
                </a:solidFill>
                <a:latin typeface="Calibri" panose="020F0502020204030204" pitchFamily="34" charset="0"/>
              </a:rPr>
              <a:t>96.84</a:t>
            </a:r>
            <a:r>
              <a:rPr lang="en-GB" sz="4000" dirty="0"/>
              <a:t>%   </a:t>
            </a:r>
          </a:p>
          <a:p>
            <a:pPr algn="ctr"/>
            <a:endParaRPr lang="en-GB" sz="4000" dirty="0"/>
          </a:p>
          <a:p>
            <a:pPr algn="ctr"/>
            <a:r>
              <a:rPr lang="en-GB" sz="3600" dirty="0"/>
              <a:t>The class with the  highest attendance is Y3 with 99.63%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6B5ED2-4F87-430B-ABB5-7C8B8DB8867C}"/>
              </a:ext>
            </a:extLst>
          </p:cNvPr>
          <p:cNvSpPr/>
          <p:nvPr/>
        </p:nvSpPr>
        <p:spPr>
          <a:xfrm>
            <a:off x="9535583" y="4541245"/>
            <a:ext cx="1143000" cy="973667"/>
          </a:xfrm>
          <a:prstGeom prst="roundRect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A9F6DD0-A9A8-4114-A0F6-9938FE7A3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247927" cy="411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0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BE6C4F-C07F-4B9C-8B08-3F4FCA4DD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57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EDFF6E-107B-DDAC-364A-E3333E2F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3025" y="5524046"/>
            <a:ext cx="6374523" cy="3828986"/>
          </a:xfrm>
        </p:spPr>
        <p:txBody>
          <a:bodyPr>
            <a:no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GB" sz="8800" b="0" dirty="0">
                <a:effectLst/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r>
              <a:rPr lang="en-GB" sz="3600" dirty="0">
                <a:solidFill>
                  <a:srgbClr val="7030A0"/>
                </a:solidFill>
                <a:latin typeface="+mn-lt"/>
              </a:rPr>
              <a:t>Year 1 – </a:t>
            </a:r>
            <a:r>
              <a:rPr lang="en-GB" sz="3600" dirty="0" err="1">
                <a:solidFill>
                  <a:srgbClr val="7030A0"/>
                </a:solidFill>
                <a:latin typeface="+mn-lt"/>
              </a:rPr>
              <a:t>Kaja</a:t>
            </a: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r>
              <a:rPr lang="en-GB" sz="3600" dirty="0">
                <a:solidFill>
                  <a:srgbClr val="7030A0"/>
                </a:solidFill>
                <a:latin typeface="+mn-lt"/>
              </a:rPr>
              <a:t>Year 2 –  Sebastian</a:t>
            </a: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r>
              <a:rPr lang="en-GB" sz="3600" dirty="0">
                <a:solidFill>
                  <a:srgbClr val="7030A0"/>
                </a:solidFill>
                <a:latin typeface="+mn-lt"/>
              </a:rPr>
              <a:t>Year 4 –  George</a:t>
            </a: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r>
              <a:rPr lang="en-GB" sz="3600" dirty="0">
                <a:solidFill>
                  <a:srgbClr val="7030A0"/>
                </a:solidFill>
                <a:latin typeface="+mn-lt"/>
              </a:rPr>
              <a:t>Year 6 –  Sophia</a:t>
            </a: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dirty="0">
                <a:solidFill>
                  <a:srgbClr val="7030A0"/>
                </a:solidFill>
                <a:latin typeface="+mn-lt"/>
              </a:rPr>
            </a:br>
            <a:br>
              <a:rPr lang="en-GB" sz="3600" b="0" dirty="0">
                <a:solidFill>
                  <a:srgbClr val="7030A0"/>
                </a:solidFill>
                <a:effectLst/>
                <a:latin typeface="+mn-lt"/>
              </a:rPr>
            </a:br>
            <a:br>
              <a:rPr lang="en-GB" sz="7200" b="0" dirty="0">
                <a:solidFill>
                  <a:srgbClr val="7030A0"/>
                </a:solidFill>
                <a:effectLst/>
                <a:latin typeface="+mn-lt"/>
              </a:rPr>
            </a:br>
            <a:br>
              <a:rPr lang="en-GB" sz="8800" b="0" dirty="0">
                <a:solidFill>
                  <a:srgbClr val="7030A0"/>
                </a:solidFill>
                <a:effectLst/>
                <a:latin typeface="+mn-lt"/>
              </a:rPr>
            </a:br>
            <a:br>
              <a:rPr lang="en-GB" sz="3200" b="0" dirty="0">
                <a:solidFill>
                  <a:srgbClr val="7030A0"/>
                </a:solidFill>
                <a:effectLst/>
                <a:latin typeface="+mn-lt"/>
              </a:rPr>
            </a:br>
            <a:br>
              <a:rPr lang="en-GB" sz="8800" dirty="0"/>
            </a:br>
            <a:endParaRPr lang="en-GB" sz="8800" dirty="0"/>
          </a:p>
        </p:txBody>
      </p:sp>
    </p:spTree>
    <p:extLst>
      <p:ext uri="{BB962C8B-B14F-4D97-AF65-F5344CB8AC3E}">
        <p14:creationId xmlns:p14="http://schemas.microsoft.com/office/powerpoint/2010/main" val="388378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B34B14-FD77-4F09-8F2D-9B60D3C63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9944" y="193675"/>
            <a:ext cx="3891642" cy="29187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ACBC31-24C5-4270-8A7A-965E68FD4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4" y="193675"/>
            <a:ext cx="7707086" cy="64828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895DB1-8676-4138-982D-505B620819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23" r="19524"/>
          <a:stretch/>
        </p:blipFill>
        <p:spPr>
          <a:xfrm>
            <a:off x="8069944" y="3357344"/>
            <a:ext cx="3891642" cy="3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65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68BB1-004B-4CD5-A928-45AAFB859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0850" y="841375"/>
            <a:ext cx="5127365" cy="4321175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/>
              <a:t>Celebrating our achievements outside of school!</a:t>
            </a:r>
            <a:endParaRPr lang="en-US" sz="54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FF1987-D5A5-4903-9D50-C1FBA79311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087"/>
          <a:stretch/>
        </p:blipFill>
        <p:spPr>
          <a:xfrm>
            <a:off x="152400" y="566737"/>
            <a:ext cx="6496050" cy="504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631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15017</TotalTime>
  <Words>90</Words>
  <Application>Microsoft Office PowerPoint</Application>
  <PresentationFormat>Widescreen</PresentationFormat>
  <Paragraphs>10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Friday 20th September </vt:lpstr>
      <vt:lpstr>   Gather…  We gather together as one family, as we pray…  </vt:lpstr>
      <vt:lpstr>PowerPoint Presentation</vt:lpstr>
      <vt:lpstr>Rugby Stars </vt:lpstr>
      <vt:lpstr>PowerPoint Presentation</vt:lpstr>
      <vt:lpstr>PowerPoint Presentation</vt:lpstr>
      <vt:lpstr>   Year 1 – Kaja  Year 2 –  Sebastian  Year 4 –  George  Year 6 –  Sophia           </vt:lpstr>
      <vt:lpstr>PowerPoint Presentation</vt:lpstr>
      <vt:lpstr>Celebrating our achievements outside of school!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5th September</dc:title>
  <dc:creator>St Mary Of The Angels Head</dc:creator>
  <cp:lastModifiedBy>Matthew Campbell</cp:lastModifiedBy>
  <cp:revision>207</cp:revision>
  <dcterms:created xsi:type="dcterms:W3CDTF">2022-09-02T14:24:26Z</dcterms:created>
  <dcterms:modified xsi:type="dcterms:W3CDTF">2024-09-20T08:33:12Z</dcterms:modified>
</cp:coreProperties>
</file>