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316" r:id="rId4"/>
    <p:sldId id="317" r:id="rId5"/>
    <p:sldId id="312" r:id="rId6"/>
    <p:sldId id="313" r:id="rId7"/>
    <p:sldId id="260" r:id="rId8"/>
    <p:sldId id="258" r:id="rId9"/>
    <p:sldId id="259" r:id="rId10"/>
    <p:sldId id="314" r:id="rId11"/>
    <p:sldId id="288" r:id="rId12"/>
    <p:sldId id="279" r:id="rId13"/>
    <p:sldId id="309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 Mary Of The Angels Head" initials="SMOTAH" lastIdx="1" clrIdx="0">
    <p:extLst>
      <p:ext uri="{19B8F6BF-5375-455C-9EA6-DF929625EA0E}">
        <p15:presenceInfo xmlns:p15="http://schemas.microsoft.com/office/powerpoint/2012/main" userId="S::head@smota.co.uk::67614a5f-13ae-45ce-ab0e-2498d80db6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324" autoAdjust="0"/>
  </p:normalViewPr>
  <p:slideViewPr>
    <p:cSldViewPr snapToGrid="0">
      <p:cViewPr varScale="1">
        <p:scale>
          <a:sx n="66" d="100"/>
          <a:sy n="66" d="100"/>
        </p:scale>
        <p:origin x="10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AD41B-E395-4937-ACB3-CC2D3499C29E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BB6D9-AC23-41FB-9392-1ACBA3ACD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24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52A3-FDC4-150F-30F9-01663A559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0674B-0010-7EC5-0ACF-30D6CB9E4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0FA52-3C79-1450-628B-0C094C58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7BCE0-A77E-0365-3D1C-04219320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13CD8-DC22-6747-E2C6-17BC18D7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16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AAA6F-3327-107C-B2B3-ABFEA337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3548B-C6F7-62A5-8B18-4FFD7A125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3FC64-4A9D-54C9-8ECF-FCA7D5D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1AB95-B1D0-7904-10F5-501B805E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273C6-4780-A8F6-9432-F0CBDD31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89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59A47-2075-C544-6EC7-00D7BC9BE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4DA54-32E9-7C58-1F6B-0C237D6FC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DA7FC-647A-CB60-CFAE-9117B600E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41FE9-90D6-CDAF-DEBB-9A7ED164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B4650-5EFB-0C99-D46E-A682D7DF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10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0B6E3-2589-9312-581D-44357D8F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E5575-2A93-02F6-BDC1-EEDBB7F2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B3F48-4FB9-B0FF-3195-0D8ED398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51B3A-A052-0447-BD27-C07CF0A3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C9CF4-887F-4711-3CE0-1C3608B6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6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A9280-D421-B2E8-57A1-91F988E8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9264F-437F-9BAF-847D-2DE576AFA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73B4E-6B71-1E8D-4A61-52AAB2D6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7BB8-F32D-D5D0-34F1-0077FA785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F1DE-7457-1827-49FE-20A92645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86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5F86-04C0-726D-EABD-F4C561B5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2E196-1E98-6F35-B5E3-0029CB790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6E756-4784-0717-8AA7-F1EA35130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1B0BD-2A98-B018-6084-8C59DB2B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8C27A-2883-6581-C86B-47B91786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81A16-F6B2-6405-F726-674953B2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63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9BE19-3783-934F-371B-F1FE80AAF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D02A8-CAD7-4596-28D6-20E91FDA6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DA058-1BD3-9525-5497-71E4FC394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1B55E-9674-6D12-3843-B7CA4BBBB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7A7CE-4936-ECCE-A792-DFB303167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6251E5-5ECF-2E7F-6686-7885D9498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E25F99-EDA9-1C77-6A8F-9F301179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3C9862-4386-45E0-CF2B-63D2CEE6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65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8E4BF-CB26-F402-9A7F-E4012AAD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19BC9-09CF-8F58-E3DE-F713CADA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2FB98-52D5-7C36-3A08-739A486D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1BD83-8BEE-0751-D790-13A6C070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1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3CA75-F664-A1C5-0E30-BCBD66D6E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CC0F2-388F-1C82-E63B-A901F5A0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FA622-AFAB-C90F-B70F-E9A65C10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8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4B49-97BE-B589-EE87-461E57390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28763-790D-2289-DC6F-41F2323CE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C19AD-683E-57A9-32E4-9B2169D24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EA402-ECC7-A846-4B91-DA7C65F01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D9D2D-96A8-2289-250F-D0024F14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AD727-AB1A-4720-299A-1173B24D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09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DBE6-7301-92C5-187A-5078EF02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DC167A-2E0B-6ECB-88DD-B876E4D57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5193F-A8C5-195D-E284-F11EF2D67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6034D-D7DB-54B0-848B-199F475A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83A87-C26D-5402-26F1-70CFD4502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2E387-0E02-00D8-8D62-3A881FAD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68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4CEF1-7ED5-7398-BDF4-F77248E09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F0B47-5C56-EF04-F3D8-166BBB6FE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9B56B-1BDD-1396-8FA0-17CC9EB80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C758E-69D4-4FC4-8984-717F8894C495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EA162-936C-675B-02E2-287B100F8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91BBC-7F60-7249-5125-D6046A3FF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73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A9E84-7A0F-4F4D-9837-16BB8B820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5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522C2E-1750-E7E9-E85C-1B880DB0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4418" y="327171"/>
            <a:ext cx="7239699" cy="1006679"/>
          </a:xfrm>
        </p:spPr>
        <p:txBody>
          <a:bodyPr>
            <a:noAutofit/>
          </a:bodyPr>
          <a:lstStyle/>
          <a:p>
            <a:r>
              <a:rPr lang="en-GB" sz="4800" dirty="0">
                <a:highlight>
                  <a:srgbClr val="C0C0C0"/>
                </a:highlight>
                <a:latin typeface="+mn-lt"/>
              </a:rPr>
              <a:t>Friday 11</a:t>
            </a:r>
            <a:r>
              <a:rPr lang="en-GB" sz="4800" baseline="30000" dirty="0">
                <a:highlight>
                  <a:srgbClr val="C0C0C0"/>
                </a:highlight>
                <a:latin typeface="+mn-lt"/>
              </a:rPr>
              <a:t>th</a:t>
            </a:r>
            <a:r>
              <a:rPr lang="en-GB" sz="4800" dirty="0">
                <a:highlight>
                  <a:srgbClr val="C0C0C0"/>
                </a:highlight>
                <a:latin typeface="+mn-lt"/>
              </a:rPr>
              <a:t> October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A5C06-CC70-14BF-812A-2D46FF117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375" y="5900869"/>
            <a:ext cx="9144000" cy="854614"/>
          </a:xfrm>
        </p:spPr>
        <p:txBody>
          <a:bodyPr>
            <a:normAutofit/>
          </a:bodyPr>
          <a:lstStyle/>
          <a:p>
            <a:r>
              <a:rPr lang="en-GB" sz="4800" dirty="0">
                <a:highlight>
                  <a:srgbClr val="C0C0C0"/>
                </a:highlight>
              </a:rPr>
              <a:t>Celebration Assembly</a:t>
            </a:r>
            <a:r>
              <a:rPr lang="en-GB" sz="4800" dirty="0">
                <a:solidFill>
                  <a:schemeClr val="bg1"/>
                </a:solidFill>
                <a:highlight>
                  <a:srgbClr val="C0C0C0"/>
                </a:highlight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756FF4-1B13-4E38-9AEF-3176299FAA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397" b="25852"/>
          <a:stretch/>
        </p:blipFill>
        <p:spPr>
          <a:xfrm>
            <a:off x="3610884" y="1571624"/>
            <a:ext cx="4952091" cy="4020793"/>
          </a:xfrm>
          <a:prstGeom prst="rect">
            <a:avLst/>
          </a:prstGeom>
        </p:spPr>
      </p:pic>
      <p:pic>
        <p:nvPicPr>
          <p:cNvPr id="8" name="Bread of Life - Music by Boyce Stanley httpgoo.gl8KtOV [TubeRipper.com]">
            <a:hlinkClick r:id="" action="ppaction://media"/>
            <a:extLst>
              <a:ext uri="{FF2B5EF4-FFF2-40B4-BE49-F238E27FC236}">
                <a16:creationId xmlns:a16="http://schemas.microsoft.com/office/drawing/2014/main" id="{F2B3C88A-E71C-484B-A998-4CB388F3C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912" y="5592418"/>
            <a:ext cx="1070994" cy="107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6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689D0E-BFC9-4706-AAA2-7A2FB17DE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0" y="0"/>
            <a:ext cx="9173029" cy="689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90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68BB1-004B-4CD5-A928-45AAFB85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850" y="841375"/>
            <a:ext cx="5127365" cy="4321175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/>
              <a:t>Celebrating our achievements outside of school!</a:t>
            </a:r>
            <a:endParaRPr lang="en-US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FF1987-D5A5-4903-9D50-C1FBA7931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87"/>
          <a:stretch/>
        </p:blipFill>
        <p:spPr>
          <a:xfrm>
            <a:off x="152400" y="566737"/>
            <a:ext cx="6496050" cy="50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31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AB754E-AD73-4ACE-AB57-4D62DADBE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4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31576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79E642-7852-4CE0-B62E-D1EEF0774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737" y="0"/>
            <a:ext cx="4748213" cy="68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68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8569717-AF15-C9A6-D416-F9D68A6804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455" y="365124"/>
            <a:ext cx="6067266" cy="618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5F24F30-80BA-1014-4E0D-12E011EE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3" y="365124"/>
            <a:ext cx="4338777" cy="618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 Give You My Heart">
            <a:hlinkClick r:id="" action="ppaction://media"/>
            <a:extLst>
              <a:ext uri="{FF2B5EF4-FFF2-40B4-BE49-F238E27FC236}">
                <a16:creationId xmlns:a16="http://schemas.microsoft.com/office/drawing/2014/main" id="{B3D341B5-F4FB-41AA-B65F-06AE31FEE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79" y="365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FF6E-107B-DDAC-364A-E3333E2F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7" y="1157682"/>
            <a:ext cx="4353117" cy="1908802"/>
          </a:xfrm>
        </p:spPr>
        <p:txBody>
          <a:bodyPr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sz="8800" b="0" dirty="0">
                <a:effectLst/>
                <a:latin typeface="+mn-lt"/>
              </a:rPr>
            </a:br>
            <a:br>
              <a:rPr lang="en-GB" sz="8800" b="0" dirty="0">
                <a:effectLst/>
                <a:latin typeface="+mn-lt"/>
              </a:rPr>
            </a:br>
            <a:br>
              <a:rPr lang="en-GB" sz="8800" b="0" dirty="0">
                <a:effectLst/>
                <a:latin typeface="+mn-lt"/>
              </a:rPr>
            </a:br>
            <a:r>
              <a:rPr lang="en-GB" sz="8000" b="0" dirty="0">
                <a:solidFill>
                  <a:srgbClr val="7030A0"/>
                </a:solidFill>
                <a:effectLst/>
                <a:latin typeface="+mn-lt"/>
              </a:rPr>
              <a:t>Gather…</a:t>
            </a:r>
            <a:br>
              <a:rPr lang="en-GB" sz="8800" b="0" dirty="0">
                <a:solidFill>
                  <a:srgbClr val="7030A0"/>
                </a:solidFill>
                <a:effectLst/>
                <a:latin typeface="+mn-lt"/>
              </a:rPr>
            </a:br>
            <a:br>
              <a:rPr lang="en-GB" sz="3200" b="0" dirty="0">
                <a:solidFill>
                  <a:srgbClr val="7030A0"/>
                </a:solidFill>
                <a:effectLst/>
                <a:latin typeface="+mn-lt"/>
              </a:rPr>
            </a:br>
            <a:r>
              <a:rPr lang="en-GB" b="1" i="0" u="none" strike="noStrike" dirty="0">
                <a:solidFill>
                  <a:srgbClr val="000000"/>
                </a:solidFill>
                <a:effectLst/>
                <a:latin typeface="+mn-lt"/>
              </a:rPr>
              <a:t>We gather together as one family, as we pray…</a:t>
            </a:r>
            <a:br>
              <a:rPr lang="en-GB" sz="8800" b="0" dirty="0">
                <a:effectLst/>
                <a:latin typeface="+mn-lt"/>
              </a:rPr>
            </a:br>
            <a:br>
              <a:rPr lang="en-GB" sz="8800" dirty="0"/>
            </a:br>
            <a:endParaRPr lang="en-GB" sz="8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569717-AF15-C9A6-D416-F9D68A6804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750" y="365125"/>
            <a:ext cx="427125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5F24F30-80BA-1014-4E0D-12E011EE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89" y="1959034"/>
            <a:ext cx="2662180" cy="386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628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1C9C78-A3B6-491F-8747-9E6CC26D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91180"/>
            <a:ext cx="3814762" cy="1162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7CE68-BC9F-4CD7-8E7C-0DB6497DF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586820"/>
            <a:ext cx="3810000" cy="5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84A581-6C78-4DA2-A605-5EFC07CE4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0"/>
            <a:ext cx="8171578" cy="524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21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A411F49-60BC-4281-A5E4-FDEA76042C35}"/>
              </a:ext>
            </a:extLst>
          </p:cNvPr>
          <p:cNvSpPr txBox="1"/>
          <p:nvPr/>
        </p:nvSpPr>
        <p:spPr>
          <a:xfrm>
            <a:off x="186873" y="218622"/>
            <a:ext cx="2589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This week…..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873E09-F2A1-49D0-8221-7BFD7E49A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377" y="218622"/>
            <a:ext cx="257175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8E96AD-BD40-47C7-AA43-B34821A25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782" y="218622"/>
            <a:ext cx="257175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636CB-853E-45DD-9ABC-58B81224A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187" y="266701"/>
            <a:ext cx="257175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39A19-C119-4A1C-971B-FFC6E0A4B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029" y="3826782"/>
            <a:ext cx="3848098" cy="2886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F5E83-13BF-4EBF-9165-128A6BD64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2339" y="3826782"/>
            <a:ext cx="3848098" cy="2886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B6497-826F-475A-A0E6-1EE3794147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73" y="3983944"/>
            <a:ext cx="342900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921BB-035D-4E95-9DBD-74D30E254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73" y="1303113"/>
            <a:ext cx="3126012" cy="234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31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A411F49-60BC-4281-A5E4-FDEA76042C35}"/>
              </a:ext>
            </a:extLst>
          </p:cNvPr>
          <p:cNvSpPr txBox="1"/>
          <p:nvPr/>
        </p:nvSpPr>
        <p:spPr>
          <a:xfrm>
            <a:off x="910773" y="957945"/>
            <a:ext cx="2589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This week…..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DA94E-2615-4BB9-8005-C32B6C70A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90" y="2248353"/>
            <a:ext cx="5854700" cy="4391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9EFC22-AF79-4C99-95BD-3E2308548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705803"/>
            <a:ext cx="3435381" cy="1933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556B4-9E00-42D1-A295-1408364DB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414" y="409574"/>
            <a:ext cx="1743075" cy="174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8073A-F1C4-4BE4-A33A-6CF1AFF5D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626" y="409574"/>
            <a:ext cx="5562601" cy="417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8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6AAED-A83E-4778-8C61-BB90A7C4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7D2D6-73C6-4C2E-ACAE-47DADF021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9628F-1F7B-46B4-B6FD-E3A7AE6C8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2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0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951004-EDB7-0C59-8F2B-49E2E2782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749" y="507482"/>
            <a:ext cx="5652018" cy="56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16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DD5E14-4BFA-CC10-C6E4-3CF0517D79C0}"/>
              </a:ext>
            </a:extLst>
          </p:cNvPr>
          <p:cNvSpPr txBox="1"/>
          <p:nvPr/>
        </p:nvSpPr>
        <p:spPr>
          <a:xfrm>
            <a:off x="0" y="4576194"/>
            <a:ext cx="119074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This week’s attendance is 98%   </a:t>
            </a:r>
          </a:p>
          <a:p>
            <a:pPr algn="ctr"/>
            <a:endParaRPr lang="en-GB" sz="4000" dirty="0"/>
          </a:p>
          <a:p>
            <a:pPr algn="ctr"/>
            <a:r>
              <a:rPr lang="en-GB" sz="3600" dirty="0"/>
              <a:t>The class with the  highest attendance is Y3 and Y4 with 100%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B5ED2-4F87-430B-ABB5-7C8B8DB8867C}"/>
              </a:ext>
            </a:extLst>
          </p:cNvPr>
          <p:cNvSpPr/>
          <p:nvPr/>
        </p:nvSpPr>
        <p:spPr>
          <a:xfrm>
            <a:off x="9535583" y="4541245"/>
            <a:ext cx="1143000" cy="973667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9F6DD0-A9A8-4114-A0F6-9938FE7A3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47927" cy="411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E6C4F-C07F-4B9C-8B08-3F4FCA4DD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5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DFF6E-107B-DDAC-364A-E3333E2F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26" y="5349875"/>
            <a:ext cx="6374523" cy="3828986"/>
          </a:xfrm>
        </p:spPr>
        <p:txBody>
          <a:bodyPr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sz="8800" b="0" dirty="0">
                <a:effectLst/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r>
              <a:rPr lang="en-GB" sz="3600" dirty="0">
                <a:solidFill>
                  <a:srgbClr val="7030A0"/>
                </a:solidFill>
                <a:latin typeface="+mn-lt"/>
              </a:rPr>
              <a:t>Y1 – Darci, Louie, Tommy</a:t>
            </a: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r>
              <a:rPr lang="en-GB" sz="3600" dirty="0">
                <a:solidFill>
                  <a:srgbClr val="7030A0"/>
                </a:solidFill>
                <a:latin typeface="+mn-lt"/>
              </a:rPr>
              <a:t>Y2 – Elliot</a:t>
            </a: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r>
              <a:rPr lang="en-GB" sz="3600" dirty="0">
                <a:solidFill>
                  <a:srgbClr val="7030A0"/>
                </a:solidFill>
                <a:latin typeface="+mn-lt"/>
              </a:rPr>
              <a:t> </a:t>
            </a: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r>
              <a:rPr lang="en-GB" sz="3600" dirty="0">
                <a:solidFill>
                  <a:srgbClr val="7030A0"/>
                </a:solidFill>
                <a:latin typeface="+mn-lt"/>
              </a:rPr>
              <a:t>Y3 – Maja, Reggie </a:t>
            </a: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b="0" dirty="0">
                <a:solidFill>
                  <a:srgbClr val="7030A0"/>
                </a:solidFill>
                <a:effectLst/>
                <a:latin typeface="+mn-lt"/>
              </a:rPr>
            </a:br>
            <a:br>
              <a:rPr lang="en-GB" sz="7200" b="0" dirty="0">
                <a:solidFill>
                  <a:srgbClr val="7030A0"/>
                </a:solidFill>
                <a:effectLst/>
                <a:latin typeface="+mn-lt"/>
              </a:rPr>
            </a:br>
            <a:br>
              <a:rPr lang="en-GB" sz="8800" b="0" dirty="0">
                <a:solidFill>
                  <a:srgbClr val="7030A0"/>
                </a:solidFill>
                <a:effectLst/>
                <a:latin typeface="+mn-lt"/>
              </a:rPr>
            </a:br>
            <a:br>
              <a:rPr lang="en-GB" sz="3200" b="0" dirty="0">
                <a:solidFill>
                  <a:srgbClr val="7030A0"/>
                </a:solidFill>
                <a:effectLst/>
                <a:latin typeface="+mn-lt"/>
              </a:rPr>
            </a:br>
            <a:br>
              <a:rPr lang="en-GB" sz="8800" dirty="0"/>
            </a:b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38837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15059</TotalTime>
  <Words>92</Words>
  <Application>Microsoft Office PowerPoint</Application>
  <PresentationFormat>Widescreen</PresentationFormat>
  <Paragraphs>10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Friday 11th October </vt:lpstr>
      <vt:lpstr>   Gather…  We gather together as one family, as we pray…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Y1 – Darci, Louie, Tommy  Y2 – Elliot   Y3 – Maja, Reggie             </vt:lpstr>
      <vt:lpstr>PowerPoint Presentation</vt:lpstr>
      <vt:lpstr>Celebrating our achievements outside of school!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5th September</dc:title>
  <dc:creator>St Mary Of The Angels Head</dc:creator>
  <cp:lastModifiedBy>St Mary Of The Angels Head</cp:lastModifiedBy>
  <cp:revision>215</cp:revision>
  <dcterms:created xsi:type="dcterms:W3CDTF">2022-09-02T14:24:26Z</dcterms:created>
  <dcterms:modified xsi:type="dcterms:W3CDTF">2024-10-11T10:41:29Z</dcterms:modified>
</cp:coreProperties>
</file>