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Nunito"/>
      <p:regular r:id="rId16"/>
      <p:bold r:id="rId17"/>
      <p:italic r:id="rId18"/>
      <p:boldItalic r:id="rId19"/>
    </p:embeddedFont>
    <p:embeddedFont>
      <p:font typeface="Gill Sans"/>
      <p:regular r:id="rId20"/>
      <p:bold r:id="rId21"/>
    </p:embeddedFont>
    <p:embeddedFont>
      <p:font typeface="Gaegu"/>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GillSans-regular.fntdata"/><Relationship Id="rId11" Type="http://schemas.openxmlformats.org/officeDocument/2006/relationships/slide" Target="slides/slide6.xml"/><Relationship Id="rId22" Type="http://schemas.openxmlformats.org/officeDocument/2006/relationships/font" Target="fonts/Gaegu-regular.fntdata"/><Relationship Id="rId10" Type="http://schemas.openxmlformats.org/officeDocument/2006/relationships/slide" Target="slides/slide5.xml"/><Relationship Id="rId21" Type="http://schemas.openxmlformats.org/officeDocument/2006/relationships/font" Target="fonts/GillSans-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Gaegu-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Nunito-bold.fntdata"/><Relationship Id="rId16" Type="http://schemas.openxmlformats.org/officeDocument/2006/relationships/font" Target="fonts/Nunito-regular.fntdata"/><Relationship Id="rId5" Type="http://schemas.openxmlformats.org/officeDocument/2006/relationships/notesMaster" Target="notesMasters/notesMaster1.xml"/><Relationship Id="rId19" Type="http://schemas.openxmlformats.org/officeDocument/2006/relationships/font" Target="fonts/Nunito-boldItalic.fntdata"/><Relationship Id="rId6" Type="http://schemas.openxmlformats.org/officeDocument/2006/relationships/slide" Target="slides/slide1.xml"/><Relationship Id="rId18" Type="http://schemas.openxmlformats.org/officeDocument/2006/relationships/font" Target="fonts/Nuni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8d5e71816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f8d5e71816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fb755ade89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fb755ade89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fb755ade89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fb755ade89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f8d5e71816_0_7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f8d5e71816_0_7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8d5e71816_0_7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f8d5e71816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f8d5e71816_4_20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f8d5e71816_4_2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f8d5e71816_4_20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f8d5e71816_4_2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f8d5e71816_4_20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f8d5e71816_4_20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fb755ade89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fb755ade89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3">
  <p:cSld name="ONE_COLUMN_TEXT_3">
    <p:bg>
      <p:bgPr>
        <a:blipFill>
          <a:blip r:embed="rId2">
            <a:alphaModFix/>
          </a:blip>
          <a:stretch>
            <a:fillRect/>
          </a:stretch>
        </a:blipFill>
      </p:bgPr>
    </p:bg>
    <p:spTree>
      <p:nvGrpSpPr>
        <p:cNvPr id="124" name="Shape 124"/>
        <p:cNvGrpSpPr/>
        <p:nvPr/>
      </p:nvGrpSpPr>
      <p:grpSpPr>
        <a:xfrm>
          <a:off x="0" y="0"/>
          <a:ext cx="0" cy="0"/>
          <a:chOff x="0" y="0"/>
          <a:chExt cx="0" cy="0"/>
        </a:xfrm>
      </p:grpSpPr>
      <p:sp>
        <p:nvSpPr>
          <p:cNvPr id="125" name="Google Shape;125;p13"/>
          <p:cNvSpPr/>
          <p:nvPr/>
        </p:nvSpPr>
        <p:spPr>
          <a:xfrm rot="-5400000">
            <a:off x="7544880" y="3295904"/>
            <a:ext cx="1119149" cy="2952450"/>
          </a:xfrm>
          <a:custGeom>
            <a:rect b="b" l="l" r="r" t="t"/>
            <a:pathLst>
              <a:path extrusionOk="0" h="89952" w="34097">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txBox="1"/>
          <p:nvPr>
            <p:ph type="title"/>
          </p:nvPr>
        </p:nvSpPr>
        <p:spPr>
          <a:xfrm>
            <a:off x="4299650" y="1089150"/>
            <a:ext cx="2849100" cy="1330200"/>
          </a:xfrm>
          <a:prstGeom prst="rect">
            <a:avLst/>
          </a:prstGeom>
        </p:spPr>
        <p:txBody>
          <a:bodyPr anchorCtr="0" anchor="b" bIns="91425" lIns="91425" spcFirstLastPara="1" rIns="91425" wrap="square" tIns="91425">
            <a:normAutofit/>
          </a:bodyPr>
          <a:lstStyle>
            <a:lvl1pPr lvl="0">
              <a:spcBef>
                <a:spcPts val="0"/>
              </a:spcBef>
              <a:spcAft>
                <a:spcPts val="0"/>
              </a:spcAft>
              <a:buSzPts val="1700"/>
              <a:buNone/>
              <a:defRPr sz="32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7" name="Google Shape;127;p13"/>
          <p:cNvSpPr txBox="1"/>
          <p:nvPr>
            <p:ph idx="1" type="body"/>
          </p:nvPr>
        </p:nvSpPr>
        <p:spPr>
          <a:xfrm>
            <a:off x="4299650" y="2415550"/>
            <a:ext cx="3819600" cy="1885800"/>
          </a:xfrm>
          <a:prstGeom prst="rect">
            <a:avLst/>
          </a:prstGeom>
        </p:spPr>
        <p:txBody>
          <a:bodyPr anchorCtr="0" anchor="t" bIns="91425" lIns="91425" spcFirstLastPara="1" rIns="91425" wrap="square" tIns="91425">
            <a:normAutofit/>
          </a:bodyPr>
          <a:lstStyle>
            <a:lvl1pPr indent="-317500" lvl="0" marL="457200">
              <a:lnSpc>
                <a:spcPct val="100000"/>
              </a:lnSpc>
              <a:spcBef>
                <a:spcPts val="0"/>
              </a:spcBef>
              <a:spcAft>
                <a:spcPts val="0"/>
              </a:spcAft>
              <a:buSzPts val="1400"/>
              <a:buFont typeface="Nunito Light"/>
              <a:buChar char="●"/>
              <a:defRPr b="0" sz="1400"/>
            </a:lvl1pPr>
            <a:lvl2pPr indent="-298450" lvl="1" marL="914400">
              <a:spcBef>
                <a:spcPts val="0"/>
              </a:spcBef>
              <a:spcAft>
                <a:spcPts val="0"/>
              </a:spcAft>
              <a:buSzPts val="1100"/>
              <a:buFont typeface="Nunito Light"/>
              <a:buChar char="○"/>
              <a:defRPr/>
            </a:lvl2pPr>
            <a:lvl3pPr indent="-298450" lvl="2" marL="1371600">
              <a:spcBef>
                <a:spcPts val="0"/>
              </a:spcBef>
              <a:spcAft>
                <a:spcPts val="0"/>
              </a:spcAft>
              <a:buSzPts val="1100"/>
              <a:buFont typeface="Nunito Light"/>
              <a:buChar char="■"/>
              <a:defRPr/>
            </a:lvl3pPr>
            <a:lvl4pPr indent="-298450" lvl="3" marL="1828800">
              <a:spcBef>
                <a:spcPts val="0"/>
              </a:spcBef>
              <a:spcAft>
                <a:spcPts val="0"/>
              </a:spcAft>
              <a:buSzPts val="1100"/>
              <a:buFont typeface="Nunito Light"/>
              <a:buChar char="●"/>
              <a:defRPr/>
            </a:lvl4pPr>
            <a:lvl5pPr indent="-298450" lvl="4" marL="2286000">
              <a:spcBef>
                <a:spcPts val="0"/>
              </a:spcBef>
              <a:spcAft>
                <a:spcPts val="0"/>
              </a:spcAft>
              <a:buSzPts val="1100"/>
              <a:buFont typeface="Nunito Light"/>
              <a:buChar char="○"/>
              <a:defRPr/>
            </a:lvl5pPr>
            <a:lvl6pPr indent="-298450" lvl="5" marL="2743200">
              <a:spcBef>
                <a:spcPts val="0"/>
              </a:spcBef>
              <a:spcAft>
                <a:spcPts val="0"/>
              </a:spcAft>
              <a:buSzPts val="1100"/>
              <a:buFont typeface="Nunito Light"/>
              <a:buChar char="■"/>
              <a:defRPr/>
            </a:lvl6pPr>
            <a:lvl7pPr indent="-298450" lvl="6" marL="3200400">
              <a:spcBef>
                <a:spcPts val="0"/>
              </a:spcBef>
              <a:spcAft>
                <a:spcPts val="0"/>
              </a:spcAft>
              <a:buSzPts val="1100"/>
              <a:buFont typeface="Nunito Light"/>
              <a:buChar char="●"/>
              <a:defRPr/>
            </a:lvl7pPr>
            <a:lvl8pPr indent="-298450" lvl="7" marL="3657600">
              <a:spcBef>
                <a:spcPts val="0"/>
              </a:spcBef>
              <a:spcAft>
                <a:spcPts val="0"/>
              </a:spcAft>
              <a:buSzPts val="1100"/>
              <a:buFont typeface="Nunito Light"/>
              <a:buChar char="○"/>
              <a:defRPr/>
            </a:lvl8pPr>
            <a:lvl9pPr indent="-298450" lvl="8" marL="4114800">
              <a:spcBef>
                <a:spcPts val="0"/>
              </a:spcBef>
              <a:spcAft>
                <a:spcPts val="0"/>
              </a:spcAft>
              <a:buSzPts val="1100"/>
              <a:buFont typeface="Nunito Light"/>
              <a:buChar char="■"/>
              <a:defRPr/>
            </a:lvl9pPr>
          </a:lstStyle>
          <a:p/>
        </p:txBody>
      </p:sp>
      <p:sp>
        <p:nvSpPr>
          <p:cNvPr id="128" name="Google Shape;128;p13"/>
          <p:cNvSpPr/>
          <p:nvPr/>
        </p:nvSpPr>
        <p:spPr>
          <a:xfrm flipH="1" rot="-9941259">
            <a:off x="5172984" y="141003"/>
            <a:ext cx="3884492" cy="1187809"/>
          </a:xfrm>
          <a:custGeom>
            <a:rect b="b" l="l" r="r" t="t"/>
            <a:pathLst>
              <a:path extrusionOk="0" h="69913" w="156716">
                <a:moveTo>
                  <a:pt x="0" y="0"/>
                </a:moveTo>
                <a:cubicBezTo>
                  <a:pt x="10649" y="9041"/>
                  <a:pt x="44805" y="50297"/>
                  <a:pt x="63892" y="54248"/>
                </a:cubicBezTo>
                <a:cubicBezTo>
                  <a:pt x="82979" y="58200"/>
                  <a:pt x="117135" y="31813"/>
                  <a:pt x="114523" y="23709"/>
                </a:cubicBezTo>
                <a:cubicBezTo>
                  <a:pt x="111911" y="15605"/>
                  <a:pt x="54248" y="-1607"/>
                  <a:pt x="48220" y="5626"/>
                </a:cubicBezTo>
                <a:cubicBezTo>
                  <a:pt x="42193" y="12859"/>
                  <a:pt x="60275" y="58200"/>
                  <a:pt x="78358" y="67107"/>
                </a:cubicBezTo>
                <a:cubicBezTo>
                  <a:pt x="96441" y="76014"/>
                  <a:pt x="143656" y="60410"/>
                  <a:pt x="156716" y="59070"/>
                </a:cubicBezTo>
              </a:path>
            </a:pathLst>
          </a:custGeom>
          <a:noFill/>
          <a:ln cap="flat" cmpd="sng" w="19050">
            <a:solidFill>
              <a:schemeClr val="dk2"/>
            </a:solidFill>
            <a:prstDash val="dash"/>
            <a:round/>
            <a:headEnd len="med" w="med" type="none"/>
            <a:tailEnd len="med" w="med" type="none"/>
          </a:ln>
        </p:spPr>
      </p:sp>
      <p:sp>
        <p:nvSpPr>
          <p:cNvPr id="129" name="Google Shape;129;p13"/>
          <p:cNvSpPr/>
          <p:nvPr/>
        </p:nvSpPr>
        <p:spPr>
          <a:xfrm>
            <a:off x="8551272" y="960792"/>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537472" y="386842"/>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p:nvPr/>
        </p:nvSpPr>
        <p:spPr>
          <a:xfrm>
            <a:off x="360987" y="614846"/>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3"/>
          <p:cNvSpPr/>
          <p:nvPr/>
        </p:nvSpPr>
        <p:spPr>
          <a:xfrm rot="-5400000">
            <a:off x="-899307" y="3558757"/>
            <a:ext cx="3132136" cy="1333506"/>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p:cSld name="Introduction">
    <p:bg>
      <p:bgPr>
        <a:solidFill>
          <a:srgbClr val="F2F2F2"/>
        </a:solidFill>
      </p:bgPr>
    </p:bg>
    <p:spTree>
      <p:nvGrpSpPr>
        <p:cNvPr id="133" name="Shape 133"/>
        <p:cNvGrpSpPr/>
        <p:nvPr/>
      </p:nvGrpSpPr>
      <p:grpSpPr>
        <a:xfrm>
          <a:off x="0" y="0"/>
          <a:ext cx="0" cy="0"/>
          <a:chOff x="0" y="0"/>
          <a:chExt cx="0" cy="0"/>
        </a:xfrm>
      </p:grpSpPr>
      <p:sp>
        <p:nvSpPr>
          <p:cNvPr id="134" name="Google Shape;134;p14"/>
          <p:cNvSpPr/>
          <p:nvPr/>
        </p:nvSpPr>
        <p:spPr>
          <a:xfrm>
            <a:off x="1" y="0"/>
            <a:ext cx="3304200" cy="5143500"/>
          </a:xfrm>
          <a:prstGeom prst="rect">
            <a:avLst/>
          </a:prstGeom>
          <a:solidFill>
            <a:srgbClr val="D6D9CD"/>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id="135" name="Google Shape;135;p14"/>
          <p:cNvSpPr txBox="1"/>
          <p:nvPr>
            <p:ph type="title"/>
          </p:nvPr>
        </p:nvSpPr>
        <p:spPr>
          <a:xfrm rot="-5400000">
            <a:off x="-1312031" y="1718163"/>
            <a:ext cx="4707600" cy="1707300"/>
          </a:xfrm>
          <a:prstGeom prst="rect">
            <a:avLst/>
          </a:prstGeom>
          <a:noFill/>
          <a:ln>
            <a:noFill/>
          </a:ln>
        </p:spPr>
        <p:txBody>
          <a:bodyPr anchorCtr="0" anchor="ctr" bIns="0" lIns="137150" spcFirstLastPara="1" rIns="137150" wrap="square" tIns="0">
            <a:noAutofit/>
          </a:bodyPr>
          <a:lstStyle>
            <a:lvl1pPr lvl="0" algn="ctr">
              <a:lnSpc>
                <a:spcPct val="90000"/>
              </a:lnSpc>
              <a:spcBef>
                <a:spcPts val="0"/>
              </a:spcBef>
              <a:spcAft>
                <a:spcPts val="0"/>
              </a:spcAft>
              <a:buClr>
                <a:schemeClr val="dk2"/>
              </a:buClr>
              <a:buSzPts val="3000"/>
              <a:buFont typeface="Gill Sans"/>
              <a:buNone/>
              <a:defRPr b="0" sz="3000" cap="none">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6" name="Google Shape;136;p14"/>
          <p:cNvSpPr txBox="1"/>
          <p:nvPr>
            <p:ph idx="12" type="sldNum"/>
          </p:nvPr>
        </p:nvSpPr>
        <p:spPr>
          <a:xfrm>
            <a:off x="1645943" y="2296715"/>
            <a:ext cx="499200" cy="575100"/>
          </a:xfrm>
          <a:prstGeom prst="rect">
            <a:avLst/>
          </a:prstGeom>
          <a:noFill/>
          <a:ln>
            <a:noFill/>
          </a:ln>
        </p:spPr>
        <p:txBody>
          <a:bodyPr anchorCtr="0" anchor="ctr" bIns="34275" lIns="0" spcFirstLastPara="1" rIns="0" wrap="square" tIns="34275">
            <a:noAutofit/>
          </a:bodyPr>
          <a:lstStyle>
            <a:lvl1pPr indent="0" lvl="0" marL="0" algn="ctr">
              <a:spcBef>
                <a:spcPts val="0"/>
              </a:spcBef>
              <a:buNone/>
              <a:defRPr b="1" i="0" sz="1400" u="none" cap="none" strike="noStrike">
                <a:solidFill>
                  <a:schemeClr val="dk2"/>
                </a:solidFill>
                <a:latin typeface="Gill Sans"/>
                <a:ea typeface="Gill Sans"/>
                <a:cs typeface="Gill Sans"/>
                <a:sym typeface="Gill Sans"/>
              </a:defRPr>
            </a:lvl1pPr>
            <a:lvl2pPr indent="0" lvl="1" marL="0" algn="ctr">
              <a:spcBef>
                <a:spcPts val="0"/>
              </a:spcBef>
              <a:buNone/>
              <a:defRPr b="1" i="0" sz="1400" u="none" cap="none" strike="noStrike">
                <a:solidFill>
                  <a:schemeClr val="dk2"/>
                </a:solidFill>
                <a:latin typeface="Gill Sans"/>
                <a:ea typeface="Gill Sans"/>
                <a:cs typeface="Gill Sans"/>
                <a:sym typeface="Gill Sans"/>
              </a:defRPr>
            </a:lvl2pPr>
            <a:lvl3pPr indent="0" lvl="2" marL="0" algn="ctr">
              <a:spcBef>
                <a:spcPts val="0"/>
              </a:spcBef>
              <a:buNone/>
              <a:defRPr b="1" i="0" sz="1400" u="none" cap="none" strike="noStrike">
                <a:solidFill>
                  <a:schemeClr val="dk2"/>
                </a:solidFill>
                <a:latin typeface="Gill Sans"/>
                <a:ea typeface="Gill Sans"/>
                <a:cs typeface="Gill Sans"/>
                <a:sym typeface="Gill Sans"/>
              </a:defRPr>
            </a:lvl3pPr>
            <a:lvl4pPr indent="0" lvl="3" marL="0" algn="ctr">
              <a:spcBef>
                <a:spcPts val="0"/>
              </a:spcBef>
              <a:buNone/>
              <a:defRPr b="1" i="0" sz="1400" u="none" cap="none" strike="noStrike">
                <a:solidFill>
                  <a:schemeClr val="dk2"/>
                </a:solidFill>
                <a:latin typeface="Gill Sans"/>
                <a:ea typeface="Gill Sans"/>
                <a:cs typeface="Gill Sans"/>
                <a:sym typeface="Gill Sans"/>
              </a:defRPr>
            </a:lvl4pPr>
            <a:lvl5pPr indent="0" lvl="4" marL="0" algn="ctr">
              <a:spcBef>
                <a:spcPts val="0"/>
              </a:spcBef>
              <a:buNone/>
              <a:defRPr b="1" i="0" sz="1400" u="none" cap="none" strike="noStrike">
                <a:solidFill>
                  <a:schemeClr val="dk2"/>
                </a:solidFill>
                <a:latin typeface="Gill Sans"/>
                <a:ea typeface="Gill Sans"/>
                <a:cs typeface="Gill Sans"/>
                <a:sym typeface="Gill Sans"/>
              </a:defRPr>
            </a:lvl5pPr>
            <a:lvl6pPr indent="0" lvl="5" marL="0" algn="ctr">
              <a:spcBef>
                <a:spcPts val="0"/>
              </a:spcBef>
              <a:buNone/>
              <a:defRPr b="1" i="0" sz="1400" u="none" cap="none" strike="noStrike">
                <a:solidFill>
                  <a:schemeClr val="dk2"/>
                </a:solidFill>
                <a:latin typeface="Gill Sans"/>
                <a:ea typeface="Gill Sans"/>
                <a:cs typeface="Gill Sans"/>
                <a:sym typeface="Gill Sans"/>
              </a:defRPr>
            </a:lvl6pPr>
            <a:lvl7pPr indent="0" lvl="6" marL="0" algn="ctr">
              <a:spcBef>
                <a:spcPts val="0"/>
              </a:spcBef>
              <a:buNone/>
              <a:defRPr b="1" i="0" sz="1400" u="none" cap="none" strike="noStrike">
                <a:solidFill>
                  <a:schemeClr val="dk2"/>
                </a:solidFill>
                <a:latin typeface="Gill Sans"/>
                <a:ea typeface="Gill Sans"/>
                <a:cs typeface="Gill Sans"/>
                <a:sym typeface="Gill Sans"/>
              </a:defRPr>
            </a:lvl7pPr>
            <a:lvl8pPr indent="0" lvl="7" marL="0" algn="ctr">
              <a:spcBef>
                <a:spcPts val="0"/>
              </a:spcBef>
              <a:buNone/>
              <a:defRPr b="1" i="0" sz="1400" u="none" cap="none" strike="noStrike">
                <a:solidFill>
                  <a:schemeClr val="dk2"/>
                </a:solidFill>
                <a:latin typeface="Gill Sans"/>
                <a:ea typeface="Gill Sans"/>
                <a:cs typeface="Gill Sans"/>
                <a:sym typeface="Gill Sans"/>
              </a:defRPr>
            </a:lvl8pPr>
            <a:lvl9pPr indent="0" lvl="8" marL="0" algn="ctr">
              <a:spcBef>
                <a:spcPts val="0"/>
              </a:spcBef>
              <a:buNone/>
              <a:defRPr b="1" i="0" sz="1400" u="none" cap="none" strike="noStrike">
                <a:solidFill>
                  <a:schemeClr val="dk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a:p>
        </p:txBody>
      </p:sp>
      <p:sp>
        <p:nvSpPr>
          <p:cNvPr id="137" name="Google Shape;137;p14"/>
          <p:cNvSpPr txBox="1"/>
          <p:nvPr>
            <p:ph idx="1" type="body"/>
          </p:nvPr>
        </p:nvSpPr>
        <p:spPr>
          <a:xfrm>
            <a:off x="3638550" y="669131"/>
            <a:ext cx="4963200" cy="3805200"/>
          </a:xfrm>
          <a:prstGeom prst="rect">
            <a:avLst/>
          </a:prstGeom>
          <a:noFill/>
          <a:ln>
            <a:noFill/>
          </a:ln>
        </p:spPr>
        <p:txBody>
          <a:bodyPr anchorCtr="0" anchor="ctr" bIns="34275" lIns="68575" spcFirstLastPara="1" rIns="68575" wrap="square" tIns="34275">
            <a:normAutofit/>
          </a:bodyPr>
          <a:lstStyle>
            <a:lvl1pPr indent="-228600" lvl="0" marL="457200" algn="l">
              <a:lnSpc>
                <a:spcPct val="100000"/>
              </a:lnSpc>
              <a:spcBef>
                <a:spcPts val="800"/>
              </a:spcBef>
              <a:spcAft>
                <a:spcPts val="0"/>
              </a:spcAft>
              <a:buSzPts val="1400"/>
              <a:buNone/>
              <a:defRPr sz="1400">
                <a:solidFill>
                  <a:schemeClr val="dk2"/>
                </a:solidFill>
              </a:defRPr>
            </a:lvl1pPr>
            <a:lvl2pPr indent="-228600" lvl="1" marL="914400" algn="l">
              <a:lnSpc>
                <a:spcPct val="100000"/>
              </a:lnSpc>
              <a:spcBef>
                <a:spcPts val="900"/>
              </a:spcBef>
              <a:spcAft>
                <a:spcPts val="0"/>
              </a:spcAft>
              <a:buSzPts val="1400"/>
              <a:buNone/>
              <a:defRPr sz="1400">
                <a:solidFill>
                  <a:schemeClr val="dk2"/>
                </a:solidFill>
              </a:defRPr>
            </a:lvl2pPr>
            <a:lvl3pPr indent="-228600" lvl="2" marL="1371600" algn="l">
              <a:lnSpc>
                <a:spcPct val="100000"/>
              </a:lnSpc>
              <a:spcBef>
                <a:spcPts val="900"/>
              </a:spcBef>
              <a:spcAft>
                <a:spcPts val="0"/>
              </a:spcAft>
              <a:buSzPts val="1400"/>
              <a:buNone/>
              <a:defRPr sz="1400">
                <a:solidFill>
                  <a:schemeClr val="dk2"/>
                </a:solidFill>
              </a:defRPr>
            </a:lvl3pPr>
            <a:lvl4pPr indent="-228600" lvl="3" marL="1828800" algn="l">
              <a:lnSpc>
                <a:spcPct val="100000"/>
              </a:lnSpc>
              <a:spcBef>
                <a:spcPts val="900"/>
              </a:spcBef>
              <a:spcAft>
                <a:spcPts val="0"/>
              </a:spcAft>
              <a:buSzPts val="1400"/>
              <a:buNone/>
              <a:defRPr sz="1400">
                <a:solidFill>
                  <a:schemeClr val="dk2"/>
                </a:solidFill>
              </a:defRPr>
            </a:lvl4pPr>
            <a:lvl5pPr indent="-228600" lvl="4" marL="2286000" algn="l">
              <a:lnSpc>
                <a:spcPct val="100000"/>
              </a:lnSpc>
              <a:spcBef>
                <a:spcPts val="900"/>
              </a:spcBef>
              <a:spcAft>
                <a:spcPts val="0"/>
              </a:spcAft>
              <a:buSzPts val="1400"/>
              <a:buNone/>
              <a:defRPr sz="1400">
                <a:solidFill>
                  <a:schemeClr val="dk2"/>
                </a:solidFill>
              </a:defRPr>
            </a:lvl5pPr>
            <a:lvl6pPr indent="-317500" lvl="5" marL="2743200" algn="l">
              <a:lnSpc>
                <a:spcPct val="100000"/>
              </a:lnSpc>
              <a:spcBef>
                <a:spcPts val="900"/>
              </a:spcBef>
              <a:spcAft>
                <a:spcPts val="0"/>
              </a:spcAft>
              <a:buSzPts val="1400"/>
              <a:buChar char="■"/>
              <a:defRPr/>
            </a:lvl6pPr>
            <a:lvl7pPr indent="-317500" lvl="6" marL="3200400" algn="l">
              <a:lnSpc>
                <a:spcPct val="100000"/>
              </a:lnSpc>
              <a:spcBef>
                <a:spcPts val="1200"/>
              </a:spcBef>
              <a:spcAft>
                <a:spcPts val="0"/>
              </a:spcAft>
              <a:buSzPts val="1400"/>
              <a:buChar char="●"/>
              <a:defRPr/>
            </a:lvl7pPr>
            <a:lvl8pPr indent="-317500" lvl="7" marL="3657600" algn="l">
              <a:lnSpc>
                <a:spcPct val="100000"/>
              </a:lnSpc>
              <a:spcBef>
                <a:spcPts val="1200"/>
              </a:spcBef>
              <a:spcAft>
                <a:spcPts val="0"/>
              </a:spcAft>
              <a:buSzPts val="1400"/>
              <a:buChar char="○"/>
              <a:defRPr/>
            </a:lvl8pPr>
            <a:lvl9pPr indent="-317500" lvl="8" marL="4114800" algn="l">
              <a:lnSpc>
                <a:spcPct val="100000"/>
              </a:lnSpc>
              <a:spcBef>
                <a:spcPts val="1200"/>
              </a:spcBef>
              <a:spcAft>
                <a:spcPts val="1200"/>
              </a:spcAft>
              <a:buSzPts val="1400"/>
              <a:buChar char="■"/>
              <a:defRPr/>
            </a:lvl9pPr>
          </a:lstStyle>
          <a:p/>
        </p:txBody>
      </p:sp>
      <p:sp>
        <p:nvSpPr>
          <p:cNvPr id="138" name="Google Shape;138;p14"/>
          <p:cNvSpPr/>
          <p:nvPr/>
        </p:nvSpPr>
        <p:spPr>
          <a:xfrm>
            <a:off x="188119" y="191096"/>
            <a:ext cx="8767800" cy="4761300"/>
          </a:xfrm>
          <a:prstGeom prst="rect">
            <a:avLst/>
          </a:prstGeom>
          <a:noFill/>
          <a:ln cap="flat" cmpd="sng" w="44450">
            <a:solidFill>
              <a:schemeClr val="dk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cxnSp>
        <p:nvCxnSpPr>
          <p:cNvPr id="139" name="Google Shape;139;p14"/>
          <p:cNvCxnSpPr/>
          <p:nvPr/>
        </p:nvCxnSpPr>
        <p:spPr>
          <a:xfrm>
            <a:off x="1895476" y="191096"/>
            <a:ext cx="0" cy="2099700"/>
          </a:xfrm>
          <a:prstGeom prst="straightConnector1">
            <a:avLst/>
          </a:prstGeom>
          <a:noFill/>
          <a:ln cap="flat" cmpd="sng" w="44450">
            <a:solidFill>
              <a:schemeClr val="dk2"/>
            </a:solidFill>
            <a:prstDash val="solid"/>
            <a:round/>
            <a:headEnd len="sm" w="sm" type="none"/>
            <a:tailEnd len="sm" w="sm" type="none"/>
          </a:ln>
        </p:spPr>
      </p:cxnSp>
      <p:cxnSp>
        <p:nvCxnSpPr>
          <p:cNvPr id="140" name="Google Shape;140;p14"/>
          <p:cNvCxnSpPr/>
          <p:nvPr/>
        </p:nvCxnSpPr>
        <p:spPr>
          <a:xfrm>
            <a:off x="1895476" y="2867025"/>
            <a:ext cx="0" cy="2099700"/>
          </a:xfrm>
          <a:prstGeom prst="straightConnector1">
            <a:avLst/>
          </a:prstGeom>
          <a:noFill/>
          <a:ln cap="flat" cmpd="sng" w="44450">
            <a:solidFill>
              <a:schemeClr val="dk2"/>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5"/>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Welcome to year six!</a:t>
            </a:r>
            <a:endParaRPr/>
          </a:p>
        </p:txBody>
      </p:sp>
      <p:sp>
        <p:nvSpPr>
          <p:cNvPr id="146" name="Google Shape;146;p15"/>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E5EF5"/>
        </a:solidFill>
      </p:bgPr>
    </p:bg>
    <p:spTree>
      <p:nvGrpSpPr>
        <p:cNvPr id="150" name="Shape 150"/>
        <p:cNvGrpSpPr/>
        <p:nvPr/>
      </p:nvGrpSpPr>
      <p:grpSpPr>
        <a:xfrm>
          <a:off x="0" y="0"/>
          <a:ext cx="0" cy="0"/>
          <a:chOff x="0" y="0"/>
          <a:chExt cx="0" cy="0"/>
        </a:xfrm>
      </p:grpSpPr>
      <p:sp>
        <p:nvSpPr>
          <p:cNvPr id="151" name="Google Shape;151;p16"/>
          <p:cNvSpPr txBox="1"/>
          <p:nvPr>
            <p:ph type="title"/>
          </p:nvPr>
        </p:nvSpPr>
        <p:spPr>
          <a:xfrm>
            <a:off x="623400" y="105275"/>
            <a:ext cx="7800600" cy="676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Class Structure</a:t>
            </a:r>
            <a:endParaRPr/>
          </a:p>
        </p:txBody>
      </p:sp>
      <p:sp>
        <p:nvSpPr>
          <p:cNvPr id="152" name="Google Shape;152;p16"/>
          <p:cNvSpPr txBox="1"/>
          <p:nvPr>
            <p:ph idx="1" type="body"/>
          </p:nvPr>
        </p:nvSpPr>
        <p:spPr>
          <a:xfrm>
            <a:off x="354275" y="706850"/>
            <a:ext cx="8214900" cy="4199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Font typeface="Gaegu"/>
              <a:buChar char="●"/>
            </a:pPr>
            <a:r>
              <a:rPr lang="en" sz="1600">
                <a:latin typeface="Gaegu"/>
                <a:ea typeface="Gaegu"/>
                <a:cs typeface="Gaegu"/>
                <a:sym typeface="Gaegu"/>
              </a:rPr>
              <a:t>We have a class of 29 children in Year 6</a:t>
            </a:r>
            <a:endParaRPr sz="1600">
              <a:latin typeface="Gaegu"/>
              <a:ea typeface="Gaegu"/>
              <a:cs typeface="Gaegu"/>
              <a:sym typeface="Gaegu"/>
            </a:endParaRPr>
          </a:p>
          <a:p>
            <a:pPr indent="-330200" lvl="0" marL="457200" rtl="0" algn="l">
              <a:spcBef>
                <a:spcPts val="0"/>
              </a:spcBef>
              <a:spcAft>
                <a:spcPts val="0"/>
              </a:spcAft>
              <a:buSzPts val="1600"/>
              <a:buFont typeface="Gaegu"/>
              <a:buChar char="●"/>
            </a:pPr>
            <a:r>
              <a:rPr lang="en" sz="1600">
                <a:latin typeface="Gaegu"/>
                <a:ea typeface="Gaegu"/>
                <a:cs typeface="Gaegu"/>
                <a:sym typeface="Gaegu"/>
              </a:rPr>
              <a:t>We have a range of needs in the class which we cater for through adaptive teaching and specialised interventions </a:t>
            </a:r>
            <a:endParaRPr sz="1600">
              <a:latin typeface="Gaegu"/>
              <a:ea typeface="Gaegu"/>
              <a:cs typeface="Gaegu"/>
              <a:sym typeface="Gaegu"/>
            </a:endParaRPr>
          </a:p>
          <a:p>
            <a:pPr indent="-330200" lvl="0" marL="457200" rtl="0" algn="l">
              <a:spcBef>
                <a:spcPts val="0"/>
              </a:spcBef>
              <a:spcAft>
                <a:spcPts val="0"/>
              </a:spcAft>
              <a:buSzPts val="1600"/>
              <a:buFont typeface="Gaegu"/>
              <a:buChar char="●"/>
            </a:pPr>
            <a:r>
              <a:rPr lang="en" sz="1600">
                <a:latin typeface="Gaegu"/>
                <a:ea typeface="Gaegu"/>
                <a:cs typeface="Gaegu"/>
                <a:sym typeface="Gaegu"/>
              </a:rPr>
              <a:t>We are supported by Mrs Rickett  all week. Mrs Rickett is a HLTA and has extensive experience working amongst Key Stage 2 classes and we are very lucky to have her </a:t>
            </a:r>
            <a:endParaRPr sz="1600">
              <a:latin typeface="Gaegu"/>
              <a:ea typeface="Gaegu"/>
              <a:cs typeface="Gaegu"/>
              <a:sym typeface="Gaegu"/>
            </a:endParaRPr>
          </a:p>
          <a:p>
            <a:pPr indent="-330200" lvl="0" marL="457200" rtl="0" algn="l">
              <a:spcBef>
                <a:spcPts val="0"/>
              </a:spcBef>
              <a:spcAft>
                <a:spcPts val="0"/>
              </a:spcAft>
              <a:buSzPts val="1600"/>
              <a:buFont typeface="Gaegu"/>
              <a:buChar char="●"/>
            </a:pPr>
            <a:r>
              <a:rPr lang="en" sz="1600">
                <a:latin typeface="Gaegu"/>
                <a:ea typeface="Gaegu"/>
                <a:cs typeface="Gaegu"/>
                <a:sym typeface="Gaegu"/>
              </a:rPr>
              <a:t>Mrs Thorpe and Finch support in the class during a Tuesday afternoon.  Mrs Finch is a qualified teacher and also the school SENCO.</a:t>
            </a:r>
            <a:endParaRPr sz="1600">
              <a:latin typeface="Gaegu"/>
              <a:ea typeface="Gaegu"/>
              <a:cs typeface="Gaegu"/>
              <a:sym typeface="Gaegu"/>
            </a:endParaRPr>
          </a:p>
          <a:p>
            <a:pPr indent="-330200" lvl="0" marL="457200" rtl="0" algn="l">
              <a:spcBef>
                <a:spcPts val="0"/>
              </a:spcBef>
              <a:spcAft>
                <a:spcPts val="0"/>
              </a:spcAft>
              <a:buSzPts val="1600"/>
              <a:buFont typeface="Gaegu"/>
              <a:buChar char="●"/>
            </a:pPr>
            <a:r>
              <a:rPr lang="en" sz="1600">
                <a:latin typeface="Gaegu"/>
                <a:ea typeface="Gaegu"/>
                <a:cs typeface="Gaegu"/>
                <a:sym typeface="Gaegu"/>
              </a:rPr>
              <a:t>We have a big focus on the basics in Year 6 and preparing the children for their next step.  In addition, we strive to build up independence more and more this year</a:t>
            </a:r>
            <a:endParaRPr sz="1600">
              <a:latin typeface="Gaegu"/>
              <a:ea typeface="Gaegu"/>
              <a:cs typeface="Gaegu"/>
              <a:sym typeface="Gaegu"/>
            </a:endParaRPr>
          </a:p>
          <a:p>
            <a:pPr indent="-330200" lvl="0" marL="457200" rtl="0" algn="l">
              <a:spcBef>
                <a:spcPts val="0"/>
              </a:spcBef>
              <a:spcAft>
                <a:spcPts val="0"/>
              </a:spcAft>
              <a:buSzPts val="1600"/>
              <a:buFont typeface="Gaegu"/>
              <a:buChar char="●"/>
            </a:pPr>
            <a:r>
              <a:rPr lang="en" sz="1600">
                <a:latin typeface="Gaegu"/>
                <a:ea typeface="Gaegu"/>
                <a:cs typeface="Gaegu"/>
                <a:sym typeface="Gaegu"/>
              </a:rPr>
              <a:t>With this in mind, we strive for excellent learning behaviour.  We want the children to be ready to learn and responsive to feedback</a:t>
            </a:r>
            <a:endParaRPr sz="1600">
              <a:latin typeface="Gaegu"/>
              <a:ea typeface="Gaegu"/>
              <a:cs typeface="Gaegu"/>
              <a:sym typeface="Gaegu"/>
            </a:endParaRPr>
          </a:p>
          <a:p>
            <a:pPr indent="-330200" lvl="0" marL="457200" rtl="0" algn="l">
              <a:spcBef>
                <a:spcPts val="0"/>
              </a:spcBef>
              <a:spcAft>
                <a:spcPts val="0"/>
              </a:spcAft>
              <a:buSzPts val="1600"/>
              <a:buFont typeface="Gaegu"/>
              <a:buChar char="●"/>
            </a:pPr>
            <a:r>
              <a:rPr lang="en" sz="1600">
                <a:latin typeface="Gaegu"/>
                <a:ea typeface="Gaegu"/>
                <a:cs typeface="Gaegu"/>
                <a:sym typeface="Gaegu"/>
              </a:rPr>
              <a:t>We have a big push on presentation. We want to set the bar high as we want the children to be proud of the work they have produced. You can help at home by supporting your child with letter and number formation.</a:t>
            </a:r>
            <a:endParaRPr sz="1600">
              <a:latin typeface="Gaegu"/>
              <a:ea typeface="Gaegu"/>
              <a:cs typeface="Gaegu"/>
              <a:sym typeface="Gaegu"/>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Gaegu"/>
                <a:ea typeface="Gaegu"/>
                <a:cs typeface="Gaegu"/>
                <a:sym typeface="Gaegu"/>
              </a:rPr>
              <a:t>What must children bring to school?</a:t>
            </a:r>
            <a:endParaRPr>
              <a:latin typeface="Gaegu"/>
              <a:ea typeface="Gaegu"/>
              <a:cs typeface="Gaegu"/>
              <a:sym typeface="Gaegu"/>
            </a:endParaRPr>
          </a:p>
        </p:txBody>
      </p:sp>
      <p:sp>
        <p:nvSpPr>
          <p:cNvPr id="158" name="Google Shape;158;p17"/>
          <p:cNvSpPr txBox="1"/>
          <p:nvPr>
            <p:ph idx="1" type="body"/>
          </p:nvPr>
        </p:nvSpPr>
        <p:spPr>
          <a:xfrm>
            <a:off x="517350" y="1479000"/>
            <a:ext cx="7505700" cy="2448000"/>
          </a:xfrm>
          <a:prstGeom prst="rect">
            <a:avLst/>
          </a:prstGeom>
        </p:spPr>
        <p:txBody>
          <a:bodyPr anchorCtr="0" anchor="t" bIns="91425" lIns="91425" spcFirstLastPara="1" rIns="91425" wrap="square" tIns="91425">
            <a:noAutofit/>
          </a:bodyPr>
          <a:lstStyle/>
          <a:p>
            <a:pPr indent="-226695" lvl="0" marL="215900" rtl="0" algn="l">
              <a:lnSpc>
                <a:spcPct val="100000"/>
              </a:lnSpc>
              <a:spcBef>
                <a:spcPts val="0"/>
              </a:spcBef>
              <a:spcAft>
                <a:spcPts val="0"/>
              </a:spcAft>
              <a:buClr>
                <a:srgbClr val="000000"/>
              </a:buClr>
              <a:buSzPts val="1570"/>
              <a:buFont typeface="Gaegu"/>
              <a:buChar char="•"/>
            </a:pPr>
            <a:r>
              <a:rPr lang="en" sz="1405">
                <a:solidFill>
                  <a:srgbClr val="000000"/>
                </a:solidFill>
                <a:latin typeface="Gaegu"/>
                <a:ea typeface="Gaegu"/>
                <a:cs typeface="Gaegu"/>
                <a:sym typeface="Gaegu"/>
              </a:rPr>
              <a:t>Uniform all named please, including coats and hats </a:t>
            </a:r>
            <a:endParaRPr sz="1405">
              <a:solidFill>
                <a:srgbClr val="000000"/>
              </a:solidFill>
              <a:latin typeface="Gaegu"/>
              <a:ea typeface="Gaegu"/>
              <a:cs typeface="Gaegu"/>
              <a:sym typeface="Gaegu"/>
            </a:endParaRPr>
          </a:p>
          <a:p>
            <a:pPr indent="-226695" lvl="0" marL="215900" rtl="0" algn="l">
              <a:lnSpc>
                <a:spcPct val="100000"/>
              </a:lnSpc>
              <a:spcBef>
                <a:spcPts val="1200"/>
              </a:spcBef>
              <a:spcAft>
                <a:spcPts val="0"/>
              </a:spcAft>
              <a:buClr>
                <a:srgbClr val="000000"/>
              </a:buClr>
              <a:buSzPts val="1570"/>
              <a:buFont typeface="Gaegu"/>
              <a:buChar char="•"/>
            </a:pPr>
            <a:r>
              <a:rPr lang="en" sz="1405">
                <a:solidFill>
                  <a:srgbClr val="000000"/>
                </a:solidFill>
                <a:latin typeface="Gaegu"/>
                <a:ea typeface="Gaegu"/>
                <a:cs typeface="Gaegu"/>
                <a:sym typeface="Gaegu"/>
              </a:rPr>
              <a:t>Water bottle – water only, no juice please, named </a:t>
            </a:r>
            <a:endParaRPr sz="1405">
              <a:solidFill>
                <a:srgbClr val="000000"/>
              </a:solidFill>
              <a:latin typeface="Gaegu"/>
              <a:ea typeface="Gaegu"/>
              <a:cs typeface="Gaegu"/>
              <a:sym typeface="Gaegu"/>
            </a:endParaRPr>
          </a:p>
          <a:p>
            <a:pPr indent="-226695" lvl="0" marL="215900" rtl="0" algn="l">
              <a:lnSpc>
                <a:spcPct val="100000"/>
              </a:lnSpc>
              <a:spcBef>
                <a:spcPts val="1200"/>
              </a:spcBef>
              <a:spcAft>
                <a:spcPts val="0"/>
              </a:spcAft>
              <a:buClr>
                <a:srgbClr val="000000"/>
              </a:buClr>
              <a:buSzPts val="1570"/>
              <a:buFont typeface="Gaegu"/>
              <a:buChar char="•"/>
            </a:pPr>
            <a:r>
              <a:rPr lang="en" sz="1405">
                <a:solidFill>
                  <a:srgbClr val="000000"/>
                </a:solidFill>
                <a:latin typeface="Gaegu"/>
                <a:ea typeface="Gaegu"/>
                <a:cs typeface="Gaegu"/>
                <a:sym typeface="Gaegu"/>
              </a:rPr>
              <a:t>Bookbag – named, please bring everyday </a:t>
            </a:r>
            <a:endParaRPr sz="1405">
              <a:solidFill>
                <a:srgbClr val="000000"/>
              </a:solidFill>
              <a:latin typeface="Gaegu"/>
              <a:ea typeface="Gaegu"/>
              <a:cs typeface="Gaegu"/>
              <a:sym typeface="Gaegu"/>
            </a:endParaRPr>
          </a:p>
          <a:p>
            <a:pPr indent="-226695" lvl="0" marL="215900" rtl="0" algn="l">
              <a:lnSpc>
                <a:spcPct val="100000"/>
              </a:lnSpc>
              <a:spcBef>
                <a:spcPts val="1200"/>
              </a:spcBef>
              <a:spcAft>
                <a:spcPts val="0"/>
              </a:spcAft>
              <a:buClr>
                <a:srgbClr val="000000"/>
              </a:buClr>
              <a:buSzPts val="1570"/>
              <a:buFont typeface="Gaegu"/>
              <a:buChar char="•"/>
            </a:pPr>
            <a:r>
              <a:rPr lang="en" sz="1405">
                <a:solidFill>
                  <a:srgbClr val="000000"/>
                </a:solidFill>
                <a:latin typeface="Gaegu"/>
                <a:ea typeface="Gaegu"/>
                <a:cs typeface="Gaegu"/>
                <a:sym typeface="Gaegu"/>
              </a:rPr>
              <a:t>No jewellery, make-up, nail varnish </a:t>
            </a:r>
            <a:endParaRPr sz="1405">
              <a:solidFill>
                <a:srgbClr val="000000"/>
              </a:solidFill>
              <a:latin typeface="Gaegu"/>
              <a:ea typeface="Gaegu"/>
              <a:cs typeface="Gaegu"/>
              <a:sym typeface="Gaegu"/>
            </a:endParaRPr>
          </a:p>
          <a:p>
            <a:pPr indent="-226695" lvl="0" marL="215900" rtl="0" algn="l">
              <a:lnSpc>
                <a:spcPct val="100000"/>
              </a:lnSpc>
              <a:spcBef>
                <a:spcPts val="1200"/>
              </a:spcBef>
              <a:spcAft>
                <a:spcPts val="0"/>
              </a:spcAft>
              <a:buClr>
                <a:srgbClr val="000000"/>
              </a:buClr>
              <a:buSzPts val="1570"/>
              <a:buFont typeface="Gaegu"/>
              <a:buChar char="•"/>
            </a:pPr>
            <a:r>
              <a:rPr lang="en" sz="1405">
                <a:solidFill>
                  <a:srgbClr val="000000"/>
                </a:solidFill>
                <a:latin typeface="Gaegu"/>
                <a:ea typeface="Gaegu"/>
                <a:cs typeface="Gaegu"/>
                <a:sym typeface="Gaegu"/>
              </a:rPr>
              <a:t>Long hair must be tied back with a plain bobble or hair band </a:t>
            </a:r>
            <a:endParaRPr sz="1405">
              <a:solidFill>
                <a:srgbClr val="000000"/>
              </a:solidFill>
              <a:latin typeface="Gaegu"/>
              <a:ea typeface="Gaegu"/>
              <a:cs typeface="Gaegu"/>
              <a:sym typeface="Gaegu"/>
            </a:endParaRPr>
          </a:p>
          <a:p>
            <a:pPr indent="-226695" lvl="0" marL="215900" rtl="0" algn="l">
              <a:lnSpc>
                <a:spcPct val="100000"/>
              </a:lnSpc>
              <a:spcBef>
                <a:spcPts val="1200"/>
              </a:spcBef>
              <a:spcAft>
                <a:spcPts val="0"/>
              </a:spcAft>
              <a:buClr>
                <a:srgbClr val="000000"/>
              </a:buClr>
              <a:buSzPts val="1570"/>
              <a:buFont typeface="Gaegu"/>
              <a:buChar char="•"/>
            </a:pPr>
            <a:r>
              <a:rPr lang="en" sz="1405">
                <a:solidFill>
                  <a:srgbClr val="000000"/>
                </a:solidFill>
                <a:latin typeface="Gaegu"/>
                <a:ea typeface="Gaegu"/>
                <a:cs typeface="Gaegu"/>
                <a:sym typeface="Gaegu"/>
              </a:rPr>
              <a:t>Packed lunches – named, healthy choices, no items with nuts </a:t>
            </a:r>
            <a:endParaRPr sz="1405">
              <a:solidFill>
                <a:srgbClr val="000000"/>
              </a:solidFill>
              <a:latin typeface="Gaegu"/>
              <a:ea typeface="Gaegu"/>
              <a:cs typeface="Gaegu"/>
              <a:sym typeface="Gaegu"/>
            </a:endParaRPr>
          </a:p>
          <a:p>
            <a:pPr indent="-226695" lvl="0" marL="215900" rtl="0" algn="l">
              <a:lnSpc>
                <a:spcPct val="100000"/>
              </a:lnSpc>
              <a:spcBef>
                <a:spcPts val="1200"/>
              </a:spcBef>
              <a:spcAft>
                <a:spcPts val="0"/>
              </a:spcAft>
              <a:buClr>
                <a:srgbClr val="000000"/>
              </a:buClr>
              <a:buSzPts val="1570"/>
              <a:buFont typeface="Gaegu"/>
              <a:buChar char="•"/>
            </a:pPr>
            <a:r>
              <a:rPr lang="en" sz="1405">
                <a:solidFill>
                  <a:srgbClr val="000000"/>
                </a:solidFill>
                <a:latin typeface="Gaegu"/>
                <a:ea typeface="Gaegu"/>
                <a:cs typeface="Gaegu"/>
                <a:sym typeface="Gaegu"/>
              </a:rPr>
              <a:t>Plain socks (no branding e.g. Nike tick)</a:t>
            </a:r>
            <a:endParaRPr sz="1405">
              <a:solidFill>
                <a:srgbClr val="000000"/>
              </a:solidFill>
              <a:latin typeface="Gaegu"/>
              <a:ea typeface="Gaegu"/>
              <a:cs typeface="Gaegu"/>
              <a:sym typeface="Gaegu"/>
            </a:endParaRPr>
          </a:p>
          <a:p>
            <a:pPr indent="-226695" lvl="0" marL="215900" rtl="0" algn="l">
              <a:lnSpc>
                <a:spcPct val="100000"/>
              </a:lnSpc>
              <a:spcBef>
                <a:spcPts val="1200"/>
              </a:spcBef>
              <a:spcAft>
                <a:spcPts val="0"/>
              </a:spcAft>
              <a:buClr>
                <a:srgbClr val="000000"/>
              </a:buClr>
              <a:buSzPts val="1570"/>
              <a:buFont typeface="Gaegu"/>
              <a:buChar char="•"/>
            </a:pPr>
            <a:r>
              <a:rPr lang="en" sz="1405">
                <a:solidFill>
                  <a:srgbClr val="000000"/>
                </a:solidFill>
                <a:latin typeface="Gaegu"/>
                <a:ea typeface="Gaegu"/>
                <a:cs typeface="Gaegu"/>
                <a:sym typeface="Gaegu"/>
              </a:rPr>
              <a:t>Reading Planners – please bring in every day</a:t>
            </a:r>
            <a:endParaRPr sz="1405">
              <a:solidFill>
                <a:srgbClr val="000000"/>
              </a:solidFill>
              <a:latin typeface="Gaegu"/>
              <a:ea typeface="Gaegu"/>
              <a:cs typeface="Gaegu"/>
              <a:sym typeface="Gaegu"/>
            </a:endParaRPr>
          </a:p>
          <a:p>
            <a:pPr indent="-226695" lvl="0" marL="215900" rtl="0" algn="l">
              <a:lnSpc>
                <a:spcPct val="100000"/>
              </a:lnSpc>
              <a:spcBef>
                <a:spcPts val="1200"/>
              </a:spcBef>
              <a:spcAft>
                <a:spcPts val="0"/>
              </a:spcAft>
              <a:buClr>
                <a:srgbClr val="000000"/>
              </a:buClr>
              <a:buSzPts val="1570"/>
              <a:buFont typeface="Gaegu"/>
              <a:buChar char="•"/>
            </a:pPr>
            <a:r>
              <a:rPr lang="en" sz="1405">
                <a:solidFill>
                  <a:srgbClr val="000000"/>
                </a:solidFill>
                <a:latin typeface="Gaegu"/>
                <a:ea typeface="Gaegu"/>
                <a:cs typeface="Gaegu"/>
                <a:sym typeface="Gaegu"/>
              </a:rPr>
              <a:t>Pencil cases and stationery</a:t>
            </a:r>
            <a:endParaRPr sz="1405">
              <a:solidFill>
                <a:srgbClr val="000000"/>
              </a:solidFill>
              <a:latin typeface="Gaegu"/>
              <a:ea typeface="Gaegu"/>
              <a:cs typeface="Gaegu"/>
              <a:sym typeface="Gaegu"/>
            </a:endParaRPr>
          </a:p>
          <a:p>
            <a:pPr indent="0" lvl="0" marL="0" rtl="0" algn="l">
              <a:lnSpc>
                <a:spcPct val="100000"/>
              </a:lnSpc>
              <a:spcBef>
                <a:spcPts val="0"/>
              </a:spcBef>
              <a:spcAft>
                <a:spcPts val="1200"/>
              </a:spcAft>
              <a:buSzPts val="605"/>
              <a:buNone/>
            </a:pPr>
            <a:r>
              <a:t/>
            </a:r>
            <a:endParaRPr sz="1515">
              <a:solidFill>
                <a:srgbClr val="000000"/>
              </a:solidFill>
              <a:latin typeface="Gaegu"/>
              <a:ea typeface="Gaegu"/>
              <a:cs typeface="Gaegu"/>
              <a:sym typeface="Gaegu"/>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Gaegu"/>
                <a:ea typeface="Gaegu"/>
                <a:cs typeface="Gaegu"/>
                <a:sym typeface="Gaegu"/>
              </a:rPr>
              <a:t>Rules and Values</a:t>
            </a:r>
            <a:endParaRPr>
              <a:latin typeface="Gaegu"/>
              <a:ea typeface="Gaegu"/>
              <a:cs typeface="Gaegu"/>
              <a:sym typeface="Gaegu"/>
            </a:endParaRPr>
          </a:p>
        </p:txBody>
      </p:sp>
      <p:sp>
        <p:nvSpPr>
          <p:cNvPr id="164" name="Google Shape;164;p18"/>
          <p:cNvSpPr txBox="1"/>
          <p:nvPr>
            <p:ph idx="1" type="body"/>
          </p:nvPr>
        </p:nvSpPr>
        <p:spPr>
          <a:xfrm>
            <a:off x="511725" y="1990725"/>
            <a:ext cx="7813200" cy="2798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400"/>
              <a:buFont typeface="Arial"/>
              <a:buNone/>
            </a:pPr>
            <a:r>
              <a:rPr lang="en" sz="1500">
                <a:solidFill>
                  <a:srgbClr val="4A5356"/>
                </a:solidFill>
                <a:latin typeface="Gaegu"/>
                <a:ea typeface="Gaegu"/>
                <a:cs typeface="Gaegu"/>
                <a:sym typeface="Gaegu"/>
              </a:rPr>
              <a:t>We have three school rules that we all follow:</a:t>
            </a:r>
            <a:endParaRPr sz="1500">
              <a:solidFill>
                <a:srgbClr val="4A5356"/>
              </a:solidFill>
              <a:latin typeface="Gaegu"/>
              <a:ea typeface="Gaegu"/>
              <a:cs typeface="Gaegu"/>
              <a:sym typeface="Gaegu"/>
            </a:endParaRPr>
          </a:p>
          <a:p>
            <a:pPr indent="-241300" lvl="0" marL="215900" rtl="0" algn="l">
              <a:lnSpc>
                <a:spcPct val="100000"/>
              </a:lnSpc>
              <a:spcBef>
                <a:spcPts val="1700"/>
              </a:spcBef>
              <a:spcAft>
                <a:spcPts val="0"/>
              </a:spcAft>
              <a:buClr>
                <a:srgbClr val="9BAFB5"/>
              </a:buClr>
              <a:buSzPts val="1800"/>
              <a:buFont typeface="Gaegu"/>
              <a:buChar char="•"/>
            </a:pPr>
            <a:r>
              <a:rPr lang="en" sz="1500">
                <a:solidFill>
                  <a:srgbClr val="4A5356"/>
                </a:solidFill>
                <a:latin typeface="Gaegu"/>
                <a:ea typeface="Gaegu"/>
                <a:cs typeface="Gaegu"/>
                <a:sym typeface="Gaegu"/>
              </a:rPr>
              <a:t>We listen to each other</a:t>
            </a:r>
            <a:endParaRPr sz="1500">
              <a:solidFill>
                <a:srgbClr val="4A5356"/>
              </a:solidFill>
              <a:latin typeface="Gaegu"/>
              <a:ea typeface="Gaegu"/>
              <a:cs typeface="Gaegu"/>
              <a:sym typeface="Gaegu"/>
            </a:endParaRPr>
          </a:p>
          <a:p>
            <a:pPr indent="-241300" lvl="0" marL="215900" rtl="0" algn="l">
              <a:lnSpc>
                <a:spcPct val="100000"/>
              </a:lnSpc>
              <a:spcBef>
                <a:spcPts val="1700"/>
              </a:spcBef>
              <a:spcAft>
                <a:spcPts val="0"/>
              </a:spcAft>
              <a:buClr>
                <a:srgbClr val="9BAFB5"/>
              </a:buClr>
              <a:buSzPts val="1800"/>
              <a:buFont typeface="Gaegu"/>
              <a:buChar char="•"/>
            </a:pPr>
            <a:r>
              <a:rPr lang="en" sz="1500">
                <a:solidFill>
                  <a:srgbClr val="4A5356"/>
                </a:solidFill>
                <a:latin typeface="Gaegu"/>
                <a:ea typeface="Gaegu"/>
                <a:cs typeface="Gaegu"/>
                <a:sym typeface="Gaegu"/>
              </a:rPr>
              <a:t>We look after ourselves and each other</a:t>
            </a:r>
            <a:endParaRPr sz="1500">
              <a:solidFill>
                <a:srgbClr val="4A5356"/>
              </a:solidFill>
              <a:latin typeface="Gaegu"/>
              <a:ea typeface="Gaegu"/>
              <a:cs typeface="Gaegu"/>
              <a:sym typeface="Gaegu"/>
            </a:endParaRPr>
          </a:p>
          <a:p>
            <a:pPr indent="-241300" lvl="0" marL="215900" rtl="0" algn="l">
              <a:lnSpc>
                <a:spcPct val="100000"/>
              </a:lnSpc>
              <a:spcBef>
                <a:spcPts val="1700"/>
              </a:spcBef>
              <a:spcAft>
                <a:spcPts val="0"/>
              </a:spcAft>
              <a:buClr>
                <a:srgbClr val="9BAFB5"/>
              </a:buClr>
              <a:buSzPts val="1800"/>
              <a:buFont typeface="Gaegu"/>
              <a:buChar char="•"/>
            </a:pPr>
            <a:r>
              <a:rPr lang="en" sz="1500">
                <a:solidFill>
                  <a:srgbClr val="4A5356"/>
                </a:solidFill>
                <a:latin typeface="Gaegu"/>
                <a:ea typeface="Gaegu"/>
                <a:cs typeface="Gaegu"/>
                <a:sym typeface="Gaegu"/>
              </a:rPr>
              <a:t>We always do our best</a:t>
            </a:r>
            <a:endParaRPr sz="1500">
              <a:solidFill>
                <a:srgbClr val="4A5356"/>
              </a:solidFill>
              <a:latin typeface="Gaegu"/>
              <a:ea typeface="Gaegu"/>
              <a:cs typeface="Gaegu"/>
              <a:sym typeface="Gaegu"/>
            </a:endParaRPr>
          </a:p>
          <a:p>
            <a:pPr indent="0" lvl="0" marL="0" rtl="0" algn="l">
              <a:lnSpc>
                <a:spcPct val="100000"/>
              </a:lnSpc>
              <a:spcBef>
                <a:spcPts val="1700"/>
              </a:spcBef>
              <a:spcAft>
                <a:spcPts val="0"/>
              </a:spcAft>
              <a:buClr>
                <a:srgbClr val="000000"/>
              </a:buClr>
              <a:buSzPts val="1400"/>
              <a:buFont typeface="Arial"/>
              <a:buNone/>
            </a:pPr>
            <a:r>
              <a:rPr lang="en" sz="1500">
                <a:solidFill>
                  <a:srgbClr val="4A5356"/>
                </a:solidFill>
                <a:latin typeface="Gaegu"/>
                <a:ea typeface="Gaegu"/>
                <a:cs typeface="Gaegu"/>
                <a:sym typeface="Gaegu"/>
              </a:rPr>
              <a:t>Our school values are taken from the Gospel, and they are:  Truth &amp; Justice, Forgiveness &amp; Mercy, Faithfulness &amp; Integrity, Tolerance &amp; Peace, Service &amp; Sacrifice, Humility and Gentleness, Dignity &amp; Compassion</a:t>
            </a:r>
            <a:endParaRPr sz="1500">
              <a:solidFill>
                <a:srgbClr val="4A5356"/>
              </a:solidFill>
              <a:latin typeface="Gaegu"/>
              <a:ea typeface="Gaegu"/>
              <a:cs typeface="Gaegu"/>
              <a:sym typeface="Gaegu"/>
            </a:endParaRPr>
          </a:p>
          <a:p>
            <a:pPr indent="0" lvl="0" marL="0" rtl="0" algn="l">
              <a:spcBef>
                <a:spcPts val="0"/>
              </a:spcBef>
              <a:spcAft>
                <a:spcPts val="1200"/>
              </a:spcAft>
              <a:buNone/>
            </a:pPr>
            <a:r>
              <a:t/>
            </a:r>
            <a:endParaRPr sz="1500">
              <a:latin typeface="Gaegu"/>
              <a:ea typeface="Gaegu"/>
              <a:cs typeface="Gaegu"/>
              <a:sym typeface="Gaegu"/>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19"/>
          <p:cNvPicPr preferRelativeResize="0"/>
          <p:nvPr/>
        </p:nvPicPr>
        <p:blipFill rotWithShape="1">
          <a:blip r:embed="rId3">
            <a:alphaModFix/>
          </a:blip>
          <a:srcRect b="0" l="6463" r="0" t="13860"/>
          <a:stretch/>
        </p:blipFill>
        <p:spPr>
          <a:xfrm>
            <a:off x="0" y="187025"/>
            <a:ext cx="9079425" cy="49564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75" name="Google Shape;175;p20"/>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6" name="Google Shape;176;p20"/>
          <p:cNvPicPr preferRelativeResize="0"/>
          <p:nvPr/>
        </p:nvPicPr>
        <p:blipFill>
          <a:blip r:embed="rId3">
            <a:alphaModFix/>
          </a:blip>
          <a:stretch>
            <a:fillRect/>
          </a:stretch>
        </p:blipFill>
        <p:spPr>
          <a:xfrm>
            <a:off x="156125" y="151275"/>
            <a:ext cx="8833300" cy="4704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714175" y="399475"/>
            <a:ext cx="7505700" cy="954600"/>
          </a:xfrm>
          <a:prstGeom prst="rect">
            <a:avLst/>
          </a:prstGeom>
        </p:spPr>
        <p:txBody>
          <a:bodyPr anchorCtr="0" anchor="t" bIns="91425" lIns="91425" spcFirstLastPara="1" rIns="91425" wrap="square" tIns="91425">
            <a:normAutofit/>
          </a:bodyPr>
          <a:lstStyle/>
          <a:p>
            <a:pPr indent="0" lvl="0" marL="457200" rtl="0" algn="ctr">
              <a:spcBef>
                <a:spcPts val="0"/>
              </a:spcBef>
              <a:spcAft>
                <a:spcPts val="0"/>
              </a:spcAft>
              <a:buNone/>
            </a:pPr>
            <a:r>
              <a:rPr lang="en" sz="2700">
                <a:solidFill>
                  <a:schemeClr val="dk2"/>
                </a:solidFill>
                <a:latin typeface="Gaegu"/>
                <a:ea typeface="Gaegu"/>
                <a:cs typeface="Gaegu"/>
                <a:sym typeface="Gaegu"/>
              </a:rPr>
              <a:t>Homework</a:t>
            </a:r>
            <a:endParaRPr sz="3700">
              <a:solidFill>
                <a:schemeClr val="dk2"/>
              </a:solidFill>
            </a:endParaRPr>
          </a:p>
        </p:txBody>
      </p:sp>
      <p:sp>
        <p:nvSpPr>
          <p:cNvPr id="182" name="Google Shape;182;p21"/>
          <p:cNvSpPr txBox="1"/>
          <p:nvPr>
            <p:ph idx="1" type="body"/>
          </p:nvPr>
        </p:nvSpPr>
        <p:spPr>
          <a:xfrm>
            <a:off x="380525" y="957850"/>
            <a:ext cx="8358300" cy="3779100"/>
          </a:xfrm>
          <a:prstGeom prst="rect">
            <a:avLst/>
          </a:prstGeom>
        </p:spPr>
        <p:txBody>
          <a:bodyPr anchorCtr="0" anchor="t" bIns="91425" lIns="91425" spcFirstLastPara="1" rIns="91425" wrap="square" tIns="91425">
            <a:normAutofit fontScale="77500" lnSpcReduction="20000"/>
          </a:bodyPr>
          <a:lstStyle/>
          <a:p>
            <a:pPr indent="0" lvl="0" marL="0" rtl="0" algn="l">
              <a:lnSpc>
                <a:spcPct val="100000"/>
              </a:lnSpc>
              <a:spcBef>
                <a:spcPts val="0"/>
              </a:spcBef>
              <a:spcAft>
                <a:spcPts val="0"/>
              </a:spcAft>
              <a:buNone/>
            </a:pPr>
            <a:r>
              <a:rPr lang="en" sz="2143">
                <a:latin typeface="Gaegu"/>
                <a:ea typeface="Gaegu"/>
                <a:cs typeface="Gaegu"/>
                <a:sym typeface="Gaegu"/>
              </a:rPr>
              <a:t>Set every Friday to be completed by the following Friday</a:t>
            </a:r>
            <a:endParaRPr sz="2143">
              <a:latin typeface="Gaegu"/>
              <a:ea typeface="Gaegu"/>
              <a:cs typeface="Gaegu"/>
              <a:sym typeface="Gaegu"/>
            </a:endParaRPr>
          </a:p>
          <a:p>
            <a:pPr indent="0" lvl="0" marL="0" rtl="0" algn="l">
              <a:lnSpc>
                <a:spcPct val="100000"/>
              </a:lnSpc>
              <a:spcBef>
                <a:spcPts val="0"/>
              </a:spcBef>
              <a:spcAft>
                <a:spcPts val="0"/>
              </a:spcAft>
              <a:buNone/>
            </a:pPr>
            <a:r>
              <a:t/>
            </a:r>
            <a:endParaRPr sz="2143">
              <a:latin typeface="Gaegu"/>
              <a:ea typeface="Gaegu"/>
              <a:cs typeface="Gaegu"/>
              <a:sym typeface="Gaegu"/>
            </a:endParaRPr>
          </a:p>
          <a:p>
            <a:pPr indent="0" lvl="0" marL="0" rtl="0" algn="l">
              <a:lnSpc>
                <a:spcPct val="100000"/>
              </a:lnSpc>
              <a:spcBef>
                <a:spcPts val="0"/>
              </a:spcBef>
              <a:spcAft>
                <a:spcPts val="0"/>
              </a:spcAft>
              <a:buNone/>
            </a:pPr>
            <a:r>
              <a:rPr lang="en" sz="2143">
                <a:latin typeface="Gaegu"/>
                <a:ea typeface="Gaegu"/>
                <a:cs typeface="Gaegu"/>
                <a:sym typeface="Gaegu"/>
              </a:rPr>
              <a:t>Found on Google Classroom (absence on a Friday no longer an excuse)</a:t>
            </a:r>
            <a:endParaRPr sz="2143">
              <a:latin typeface="Gaegu"/>
              <a:ea typeface="Gaegu"/>
              <a:cs typeface="Gaegu"/>
              <a:sym typeface="Gaegu"/>
            </a:endParaRPr>
          </a:p>
          <a:p>
            <a:pPr indent="0" lvl="0" marL="0" rtl="0" algn="l">
              <a:lnSpc>
                <a:spcPct val="100000"/>
              </a:lnSpc>
              <a:spcBef>
                <a:spcPts val="0"/>
              </a:spcBef>
              <a:spcAft>
                <a:spcPts val="0"/>
              </a:spcAft>
              <a:buNone/>
            </a:pPr>
            <a:r>
              <a:t/>
            </a:r>
            <a:endParaRPr sz="2143">
              <a:latin typeface="Gaegu"/>
              <a:ea typeface="Gaegu"/>
              <a:cs typeface="Gaegu"/>
              <a:sym typeface="Gaegu"/>
            </a:endParaRPr>
          </a:p>
          <a:p>
            <a:pPr indent="0" lvl="0" marL="0" rtl="0" algn="l">
              <a:lnSpc>
                <a:spcPct val="100000"/>
              </a:lnSpc>
              <a:spcBef>
                <a:spcPts val="0"/>
              </a:spcBef>
              <a:spcAft>
                <a:spcPts val="0"/>
              </a:spcAft>
              <a:buNone/>
            </a:pPr>
            <a:r>
              <a:rPr lang="en" sz="2143">
                <a:latin typeface="Gaegu"/>
                <a:ea typeface="Gaegu"/>
                <a:cs typeface="Gaegu"/>
                <a:sym typeface="Gaegu"/>
              </a:rPr>
              <a:t>Spelling groups are up and running and are based on assessments compiled in the first week</a:t>
            </a:r>
            <a:endParaRPr sz="2143">
              <a:latin typeface="Gaegu"/>
              <a:ea typeface="Gaegu"/>
              <a:cs typeface="Gaegu"/>
              <a:sym typeface="Gaegu"/>
            </a:endParaRPr>
          </a:p>
          <a:p>
            <a:pPr indent="0" lvl="0" marL="0" rtl="0" algn="l">
              <a:lnSpc>
                <a:spcPct val="100000"/>
              </a:lnSpc>
              <a:spcBef>
                <a:spcPts val="0"/>
              </a:spcBef>
              <a:spcAft>
                <a:spcPts val="0"/>
              </a:spcAft>
              <a:buNone/>
            </a:pPr>
            <a:r>
              <a:t/>
            </a:r>
            <a:endParaRPr sz="2143">
              <a:latin typeface="Gaegu"/>
              <a:ea typeface="Gaegu"/>
              <a:cs typeface="Gaegu"/>
              <a:sym typeface="Gaegu"/>
            </a:endParaRPr>
          </a:p>
          <a:p>
            <a:pPr indent="0" lvl="0" marL="0" rtl="0" algn="l">
              <a:lnSpc>
                <a:spcPct val="100000"/>
              </a:lnSpc>
              <a:spcBef>
                <a:spcPts val="0"/>
              </a:spcBef>
              <a:spcAft>
                <a:spcPts val="0"/>
              </a:spcAft>
              <a:buNone/>
            </a:pPr>
            <a:r>
              <a:rPr lang="en" sz="2143">
                <a:latin typeface="Gaegu"/>
                <a:ea typeface="Gaegu"/>
                <a:cs typeface="Gaegu"/>
                <a:sym typeface="Gaegu"/>
              </a:rPr>
              <a:t>Please use planners to communicate any homework concerns</a:t>
            </a:r>
            <a:endParaRPr sz="2143">
              <a:latin typeface="Gaegu"/>
              <a:ea typeface="Gaegu"/>
              <a:cs typeface="Gaegu"/>
              <a:sym typeface="Gaegu"/>
            </a:endParaRPr>
          </a:p>
          <a:p>
            <a:pPr indent="0" lvl="0" marL="0" rtl="0" algn="l">
              <a:lnSpc>
                <a:spcPct val="100000"/>
              </a:lnSpc>
              <a:spcBef>
                <a:spcPts val="0"/>
              </a:spcBef>
              <a:spcAft>
                <a:spcPts val="0"/>
              </a:spcAft>
              <a:buNone/>
            </a:pPr>
            <a:r>
              <a:t/>
            </a:r>
            <a:endParaRPr sz="2143">
              <a:latin typeface="Gaegu"/>
              <a:ea typeface="Gaegu"/>
              <a:cs typeface="Gaegu"/>
              <a:sym typeface="Gaegu"/>
            </a:endParaRPr>
          </a:p>
          <a:p>
            <a:pPr indent="0" lvl="0" marL="0" rtl="0" algn="l">
              <a:lnSpc>
                <a:spcPct val="100000"/>
              </a:lnSpc>
              <a:spcBef>
                <a:spcPts val="0"/>
              </a:spcBef>
              <a:spcAft>
                <a:spcPts val="0"/>
              </a:spcAft>
              <a:buNone/>
            </a:pPr>
            <a:r>
              <a:rPr lang="en" sz="2143">
                <a:latin typeface="Gaegu"/>
                <a:ea typeface="Gaegu"/>
                <a:cs typeface="Gaegu"/>
                <a:sym typeface="Gaegu"/>
              </a:rPr>
              <a:t>Atom Learning is used to consolidate Maths objectives taught throughout the week or to recap on prior learning for future teaching - homework is an add on to what we are doing in class</a:t>
            </a:r>
            <a:endParaRPr sz="2143">
              <a:latin typeface="Gaegu"/>
              <a:ea typeface="Gaegu"/>
              <a:cs typeface="Gaegu"/>
              <a:sym typeface="Gaegu"/>
            </a:endParaRPr>
          </a:p>
          <a:p>
            <a:pPr indent="0" lvl="0" marL="0" rtl="0" algn="l">
              <a:lnSpc>
                <a:spcPct val="100000"/>
              </a:lnSpc>
              <a:spcBef>
                <a:spcPts val="0"/>
              </a:spcBef>
              <a:spcAft>
                <a:spcPts val="0"/>
              </a:spcAft>
              <a:buNone/>
            </a:pPr>
            <a:r>
              <a:t/>
            </a:r>
            <a:endParaRPr sz="2143">
              <a:latin typeface="Gaegu"/>
              <a:ea typeface="Gaegu"/>
              <a:cs typeface="Gaegu"/>
              <a:sym typeface="Gaegu"/>
            </a:endParaRPr>
          </a:p>
          <a:p>
            <a:pPr indent="0" lvl="0" marL="0" rtl="0" algn="l">
              <a:lnSpc>
                <a:spcPct val="100000"/>
              </a:lnSpc>
              <a:spcBef>
                <a:spcPts val="0"/>
              </a:spcBef>
              <a:spcAft>
                <a:spcPts val="0"/>
              </a:spcAft>
              <a:buNone/>
            </a:pPr>
            <a:r>
              <a:rPr lang="en" sz="2143">
                <a:latin typeface="Gaegu"/>
                <a:ea typeface="Gaegu"/>
                <a:cs typeface="Gaegu"/>
                <a:sym typeface="Gaegu"/>
              </a:rPr>
              <a:t>Children should be reading aloud nightly with planners being regularly signed.  Questioning is the key in juniors (page 5-6).</a:t>
            </a:r>
            <a:endParaRPr sz="2143">
              <a:latin typeface="Gaegu"/>
              <a:ea typeface="Gaegu"/>
              <a:cs typeface="Gaegu"/>
              <a:sym typeface="Gaegu"/>
            </a:endParaRPr>
          </a:p>
          <a:p>
            <a:pPr indent="0" lvl="0" marL="0" rtl="0" algn="l">
              <a:lnSpc>
                <a:spcPct val="100000"/>
              </a:lnSpc>
              <a:spcBef>
                <a:spcPts val="0"/>
              </a:spcBef>
              <a:spcAft>
                <a:spcPts val="0"/>
              </a:spcAft>
              <a:buNone/>
            </a:pPr>
            <a:r>
              <a:t/>
            </a:r>
            <a:endParaRPr sz="2143">
              <a:latin typeface="Gaegu"/>
              <a:ea typeface="Gaegu"/>
              <a:cs typeface="Gaegu"/>
              <a:sym typeface="Gaegu"/>
            </a:endParaRPr>
          </a:p>
          <a:p>
            <a:pPr indent="0" lvl="0" marL="0" rtl="0" algn="l">
              <a:lnSpc>
                <a:spcPct val="100000"/>
              </a:lnSpc>
              <a:spcBef>
                <a:spcPts val="0"/>
              </a:spcBef>
              <a:spcAft>
                <a:spcPts val="0"/>
              </a:spcAft>
              <a:buNone/>
            </a:pPr>
            <a:r>
              <a:rPr lang="en" sz="2143">
                <a:latin typeface="Gaegu"/>
                <a:ea typeface="Gaegu"/>
                <a:cs typeface="Gaegu"/>
                <a:sym typeface="Gaegu"/>
              </a:rPr>
              <a:t>As SATs approach, homework will change slightly to </a:t>
            </a:r>
            <a:r>
              <a:rPr lang="en" sz="2143">
                <a:latin typeface="Gaegu"/>
                <a:ea typeface="Gaegu"/>
                <a:cs typeface="Gaegu"/>
                <a:sym typeface="Gaegu"/>
              </a:rPr>
              <a:t>reflect</a:t>
            </a:r>
            <a:r>
              <a:rPr lang="en" sz="2143">
                <a:latin typeface="Gaegu"/>
                <a:ea typeface="Gaegu"/>
                <a:cs typeface="Gaegu"/>
                <a:sym typeface="Gaegu"/>
              </a:rPr>
              <a:t> the skills needed</a:t>
            </a:r>
            <a:endParaRPr sz="2143">
              <a:latin typeface="Gaegu"/>
              <a:ea typeface="Gaegu"/>
              <a:cs typeface="Gaegu"/>
              <a:sym typeface="Gaegu"/>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2"/>
          <p:cNvSpPr txBox="1"/>
          <p:nvPr>
            <p:ph type="title"/>
          </p:nvPr>
        </p:nvSpPr>
        <p:spPr>
          <a:xfrm>
            <a:off x="819150" y="530692"/>
            <a:ext cx="7505700" cy="954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a:latin typeface="Gaegu"/>
                <a:ea typeface="Gaegu"/>
                <a:cs typeface="Gaegu"/>
                <a:sym typeface="Gaegu"/>
              </a:rPr>
              <a:t>SATS</a:t>
            </a:r>
            <a:endParaRPr b="1">
              <a:latin typeface="Gaegu"/>
              <a:ea typeface="Gaegu"/>
              <a:cs typeface="Gaegu"/>
              <a:sym typeface="Gaegu"/>
            </a:endParaRPr>
          </a:p>
        </p:txBody>
      </p:sp>
      <p:sp>
        <p:nvSpPr>
          <p:cNvPr id="188" name="Google Shape;188;p22"/>
          <p:cNvSpPr txBox="1"/>
          <p:nvPr>
            <p:ph idx="1" type="body"/>
          </p:nvPr>
        </p:nvSpPr>
        <p:spPr>
          <a:xfrm>
            <a:off x="472350" y="1194025"/>
            <a:ext cx="8318700" cy="35691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700">
                <a:solidFill>
                  <a:srgbClr val="000000"/>
                </a:solidFill>
                <a:latin typeface="Gaegu"/>
                <a:ea typeface="Gaegu"/>
                <a:cs typeface="Gaegu"/>
                <a:sym typeface="Gaegu"/>
              </a:rPr>
              <a:t>SATs (Statutory Assessment Tests) take place in May 2027 and are an opportunity to assess the children’s progress at the end of Key Stage 2. The children will complete assessments in Reading, Grammar, Punctuation &amp; Spelling, and Mathematics. Writing and Science are assessed through teacher assessment rather than formal SATs tests.</a:t>
            </a:r>
            <a:endParaRPr sz="1700">
              <a:solidFill>
                <a:srgbClr val="000000"/>
              </a:solidFill>
              <a:latin typeface="Gaegu"/>
              <a:ea typeface="Gaegu"/>
              <a:cs typeface="Gaegu"/>
              <a:sym typeface="Gaegu"/>
            </a:endParaRPr>
          </a:p>
          <a:p>
            <a:pPr indent="0" lvl="0" marL="0" rtl="0" algn="l">
              <a:spcBef>
                <a:spcPts val="1200"/>
              </a:spcBef>
              <a:spcAft>
                <a:spcPts val="0"/>
              </a:spcAft>
              <a:buNone/>
            </a:pPr>
            <a:r>
              <a:rPr lang="en" sz="1700">
                <a:solidFill>
                  <a:srgbClr val="000000"/>
                </a:solidFill>
                <a:latin typeface="Gaegu"/>
                <a:ea typeface="Gaegu"/>
                <a:cs typeface="Gaegu"/>
                <a:sym typeface="Gaegu"/>
              </a:rPr>
              <a:t>At this stage, there is no need to worry about SATs. Throughout the year, we will continue to build the children’s confidence, address any gaps in their learning and gradually familiarise them with the types of questions and formats they may encounter. We will have a dedicated SATs Information Evening later in the year, where we will go into much more detail about the assessments, how we prepare in school and how you can support your child at home. For now, our focus is on helping the children to have a happy, successful and enjoyable Year 6.</a:t>
            </a:r>
            <a:endParaRPr sz="1700">
              <a:solidFill>
                <a:srgbClr val="000000"/>
              </a:solidFill>
              <a:latin typeface="Gaegu"/>
              <a:ea typeface="Gaegu"/>
              <a:cs typeface="Gaegu"/>
              <a:sym typeface="Gaegu"/>
            </a:endParaRPr>
          </a:p>
          <a:p>
            <a:pPr indent="0" lvl="0" marL="0" rtl="0" algn="l">
              <a:spcBef>
                <a:spcPts val="1200"/>
              </a:spcBef>
              <a:spcAft>
                <a:spcPts val="1200"/>
              </a:spcAft>
              <a:buNone/>
            </a:pPr>
            <a:r>
              <a:t/>
            </a:r>
            <a:endParaRPr b="1" sz="1800">
              <a:latin typeface="Gaegu"/>
              <a:ea typeface="Gaegu"/>
              <a:cs typeface="Gaegu"/>
              <a:sym typeface="Gaegu"/>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3"/>
          <p:cNvSpPr txBox="1"/>
          <p:nvPr>
            <p:ph type="title"/>
          </p:nvPr>
        </p:nvSpPr>
        <p:spPr>
          <a:xfrm>
            <a:off x="721425" y="281400"/>
            <a:ext cx="7505700" cy="6240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latin typeface="Gaegu"/>
                <a:ea typeface="Gaegu"/>
                <a:cs typeface="Gaegu"/>
                <a:sym typeface="Gaegu"/>
              </a:rPr>
              <a:t>How can you help at home?</a:t>
            </a:r>
            <a:endParaRPr b="1">
              <a:latin typeface="Gaegu"/>
              <a:ea typeface="Gaegu"/>
              <a:cs typeface="Gaegu"/>
              <a:sym typeface="Gaegu"/>
            </a:endParaRPr>
          </a:p>
        </p:txBody>
      </p:sp>
      <p:sp>
        <p:nvSpPr>
          <p:cNvPr id="194" name="Google Shape;194;p23"/>
          <p:cNvSpPr txBox="1"/>
          <p:nvPr>
            <p:ph idx="1" type="body"/>
          </p:nvPr>
        </p:nvSpPr>
        <p:spPr>
          <a:xfrm>
            <a:off x="257175" y="905400"/>
            <a:ext cx="8599500" cy="3897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400">
                <a:solidFill>
                  <a:srgbClr val="000000"/>
                </a:solidFill>
                <a:latin typeface="Gaegu"/>
                <a:ea typeface="Gaegu"/>
                <a:cs typeface="Gaegu"/>
                <a:sym typeface="Gaegu"/>
              </a:rPr>
              <a:t>Make time to chat about your child’s day, share ideas and opinions, and encourage them to explain their thinking. These everyday conversations are a great way to develop vocabulary, confidence and oracy skills.</a:t>
            </a:r>
            <a:endParaRPr sz="1400">
              <a:solidFill>
                <a:srgbClr val="000000"/>
              </a:solidFill>
              <a:latin typeface="Gaegu"/>
              <a:ea typeface="Gaegu"/>
              <a:cs typeface="Gaegu"/>
              <a:sym typeface="Gaegu"/>
            </a:endParaRPr>
          </a:p>
          <a:p>
            <a:pPr indent="0" lvl="0" marL="0" rtl="0" algn="l">
              <a:spcBef>
                <a:spcPts val="1200"/>
              </a:spcBef>
              <a:spcAft>
                <a:spcPts val="0"/>
              </a:spcAft>
              <a:buNone/>
            </a:pPr>
            <a:r>
              <a:rPr lang="en" sz="1400">
                <a:solidFill>
                  <a:srgbClr val="000000"/>
                </a:solidFill>
                <a:latin typeface="Gaegu"/>
                <a:ea typeface="Gaegu"/>
                <a:cs typeface="Gaegu"/>
                <a:sym typeface="Gaegu"/>
              </a:rPr>
              <a:t>Read regularly. Encourage your child to read every day and talk to them about what they have read. Ask questions, discuss unfamiliar words and encourage them to explain their thoughts using evidence from the text.</a:t>
            </a:r>
            <a:endParaRPr sz="1400">
              <a:solidFill>
                <a:srgbClr val="000000"/>
              </a:solidFill>
              <a:latin typeface="Gaegu"/>
              <a:ea typeface="Gaegu"/>
              <a:cs typeface="Gaegu"/>
              <a:sym typeface="Gaegu"/>
            </a:endParaRPr>
          </a:p>
          <a:p>
            <a:pPr indent="0" lvl="0" marL="0" rtl="0" algn="l">
              <a:spcBef>
                <a:spcPts val="1200"/>
              </a:spcBef>
              <a:spcAft>
                <a:spcPts val="0"/>
              </a:spcAft>
              <a:buNone/>
            </a:pPr>
            <a:r>
              <a:rPr lang="en" sz="1400">
                <a:solidFill>
                  <a:srgbClr val="000000"/>
                </a:solidFill>
                <a:latin typeface="Gaegu"/>
                <a:ea typeface="Gaegu"/>
                <a:cs typeface="Gaegu"/>
                <a:sym typeface="Gaegu"/>
              </a:rPr>
              <a:t>Support homework, but encourage independence. Help when needed, but allow your child to have a go, make mistakes and work things out for themselves. Developing independence is an important part of Year 6.</a:t>
            </a:r>
            <a:endParaRPr sz="1400">
              <a:solidFill>
                <a:srgbClr val="000000"/>
              </a:solidFill>
              <a:latin typeface="Gaegu"/>
              <a:ea typeface="Gaegu"/>
              <a:cs typeface="Gaegu"/>
              <a:sym typeface="Gaegu"/>
            </a:endParaRPr>
          </a:p>
          <a:p>
            <a:pPr indent="0" lvl="0" marL="0" rtl="0" algn="l">
              <a:spcBef>
                <a:spcPts val="1200"/>
              </a:spcBef>
              <a:spcAft>
                <a:spcPts val="0"/>
              </a:spcAft>
              <a:buNone/>
            </a:pPr>
            <a:r>
              <a:rPr lang="en" sz="1400">
                <a:solidFill>
                  <a:srgbClr val="000000"/>
                </a:solidFill>
                <a:latin typeface="Gaegu"/>
                <a:ea typeface="Gaegu"/>
                <a:cs typeface="Gaegu"/>
                <a:sym typeface="Gaegu"/>
              </a:rPr>
              <a:t>Keep a consistent bedtime routine. A good night's sleep makes a huge difference to children's concentration, mood and readiness to learn. Find a routine that works for your family.</a:t>
            </a:r>
            <a:endParaRPr sz="1400">
              <a:solidFill>
                <a:srgbClr val="000000"/>
              </a:solidFill>
              <a:latin typeface="Gaegu"/>
              <a:ea typeface="Gaegu"/>
              <a:cs typeface="Gaegu"/>
              <a:sym typeface="Gaegu"/>
            </a:endParaRPr>
          </a:p>
          <a:p>
            <a:pPr indent="0" lvl="0" marL="0" rtl="0" algn="l">
              <a:spcBef>
                <a:spcPts val="1200"/>
              </a:spcBef>
              <a:spcAft>
                <a:spcPts val="0"/>
              </a:spcAft>
              <a:buNone/>
            </a:pPr>
            <a:r>
              <a:rPr lang="en" sz="1400">
                <a:solidFill>
                  <a:srgbClr val="000000"/>
                </a:solidFill>
                <a:latin typeface="Gaegu"/>
                <a:ea typeface="Gaegu"/>
                <a:cs typeface="Gaegu"/>
                <a:sym typeface="Gaegu"/>
              </a:rPr>
              <a:t>Make use of the resources we provide. Our school website and online platforms contain useful resources and links to support learning at home.</a:t>
            </a:r>
            <a:endParaRPr sz="1400">
              <a:solidFill>
                <a:srgbClr val="000000"/>
              </a:solidFill>
              <a:latin typeface="Gaegu"/>
              <a:ea typeface="Gaegu"/>
              <a:cs typeface="Gaegu"/>
              <a:sym typeface="Gaegu"/>
            </a:endParaRPr>
          </a:p>
          <a:p>
            <a:pPr indent="0" lvl="0" marL="0" rtl="0" algn="l">
              <a:spcBef>
                <a:spcPts val="1200"/>
              </a:spcBef>
              <a:spcAft>
                <a:spcPts val="1200"/>
              </a:spcAft>
              <a:buNone/>
            </a:pPr>
            <a:r>
              <a:rPr lang="en" sz="1400">
                <a:solidFill>
                  <a:srgbClr val="000000"/>
                </a:solidFill>
                <a:latin typeface="Gaegu"/>
                <a:ea typeface="Gaegu"/>
                <a:cs typeface="Gaegu"/>
                <a:sym typeface="Gaegu"/>
              </a:rPr>
              <a:t>Most importantly: encourage, praise and celebrate their effort. We want children to feel confident about their learning rather than worried about getting everything right.</a:t>
            </a:r>
            <a:endParaRPr sz="1600">
              <a:latin typeface="Gaegu"/>
              <a:ea typeface="Gaegu"/>
              <a:cs typeface="Gaegu"/>
              <a:sym typeface="Gaegu"/>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Gaegu"/>
                <a:ea typeface="Gaegu"/>
                <a:cs typeface="Gaegu"/>
                <a:sym typeface="Gaegu"/>
              </a:rPr>
              <a:t>Home school communication</a:t>
            </a:r>
            <a:endParaRPr>
              <a:latin typeface="Gaegu"/>
              <a:ea typeface="Gaegu"/>
              <a:cs typeface="Gaegu"/>
              <a:sym typeface="Gaegu"/>
            </a:endParaRPr>
          </a:p>
        </p:txBody>
      </p:sp>
      <p:sp>
        <p:nvSpPr>
          <p:cNvPr id="200" name="Google Shape;200;p24"/>
          <p:cNvSpPr txBox="1"/>
          <p:nvPr>
            <p:ph idx="1" type="body"/>
          </p:nvPr>
        </p:nvSpPr>
        <p:spPr>
          <a:xfrm>
            <a:off x="819150" y="1456450"/>
            <a:ext cx="7505700" cy="2982300"/>
          </a:xfrm>
          <a:prstGeom prst="rect">
            <a:avLst/>
          </a:prstGeom>
        </p:spPr>
        <p:txBody>
          <a:bodyPr anchorCtr="0" anchor="t" bIns="91425" lIns="91425" spcFirstLastPara="1" rIns="91425" wrap="square" tIns="91425">
            <a:noAutofit/>
          </a:bodyPr>
          <a:lstStyle/>
          <a:p>
            <a:pPr indent="-194628" lvl="0" marL="177800" rtl="0" algn="l">
              <a:lnSpc>
                <a:spcPct val="90000"/>
              </a:lnSpc>
              <a:spcBef>
                <a:spcPts val="0"/>
              </a:spcBef>
              <a:spcAft>
                <a:spcPts val="0"/>
              </a:spcAft>
              <a:buClr>
                <a:srgbClr val="000000"/>
              </a:buClr>
              <a:buSzPts val="1665"/>
              <a:buFont typeface="Gaegu"/>
              <a:buChar char="•"/>
            </a:pPr>
            <a:r>
              <a:rPr lang="en" sz="1523">
                <a:solidFill>
                  <a:srgbClr val="000000"/>
                </a:solidFill>
                <a:latin typeface="Gaegu"/>
                <a:ea typeface="Gaegu"/>
                <a:cs typeface="Gaegu"/>
                <a:sym typeface="Gaegu"/>
              </a:rPr>
              <a:t>Brief chats at the beginning and end of the day</a:t>
            </a:r>
            <a:endParaRPr sz="1523">
              <a:solidFill>
                <a:srgbClr val="000000"/>
              </a:solidFill>
              <a:latin typeface="Gaegu"/>
              <a:ea typeface="Gaegu"/>
              <a:cs typeface="Gaegu"/>
              <a:sym typeface="Gaegu"/>
            </a:endParaRPr>
          </a:p>
          <a:p>
            <a:pPr indent="-194628" lvl="0" marL="177800" rtl="0" algn="l">
              <a:lnSpc>
                <a:spcPct val="90000"/>
              </a:lnSpc>
              <a:spcBef>
                <a:spcPts val="1200"/>
              </a:spcBef>
              <a:spcAft>
                <a:spcPts val="0"/>
              </a:spcAft>
              <a:buClr>
                <a:srgbClr val="000000"/>
              </a:buClr>
              <a:buSzPts val="1665"/>
              <a:buFont typeface="Gaegu"/>
              <a:buChar char="•"/>
            </a:pPr>
            <a:r>
              <a:rPr lang="en" sz="1523">
                <a:solidFill>
                  <a:srgbClr val="000000"/>
                </a:solidFill>
                <a:latin typeface="Gaegu"/>
                <a:ea typeface="Gaegu"/>
                <a:cs typeface="Gaegu"/>
                <a:sym typeface="Gaegu"/>
              </a:rPr>
              <a:t>Email – admin@smota.co.uk</a:t>
            </a:r>
            <a:endParaRPr sz="1523">
              <a:solidFill>
                <a:srgbClr val="000000"/>
              </a:solidFill>
              <a:latin typeface="Gaegu"/>
              <a:ea typeface="Gaegu"/>
              <a:cs typeface="Gaegu"/>
              <a:sym typeface="Gaegu"/>
            </a:endParaRPr>
          </a:p>
          <a:p>
            <a:pPr indent="-194628" lvl="0" marL="177800" rtl="0" algn="l">
              <a:lnSpc>
                <a:spcPct val="90000"/>
              </a:lnSpc>
              <a:spcBef>
                <a:spcPts val="1200"/>
              </a:spcBef>
              <a:spcAft>
                <a:spcPts val="0"/>
              </a:spcAft>
              <a:buClr>
                <a:srgbClr val="000000"/>
              </a:buClr>
              <a:buSzPts val="1665"/>
              <a:buFont typeface="Gaegu"/>
              <a:buChar char="•"/>
            </a:pPr>
            <a:r>
              <a:rPr lang="en" sz="1523">
                <a:solidFill>
                  <a:srgbClr val="000000"/>
                </a:solidFill>
                <a:latin typeface="Gaegu"/>
                <a:ea typeface="Gaegu"/>
                <a:cs typeface="Gaegu"/>
                <a:sym typeface="Gaegu"/>
              </a:rPr>
              <a:t>Phone calls</a:t>
            </a:r>
            <a:endParaRPr sz="1523">
              <a:solidFill>
                <a:srgbClr val="000000"/>
              </a:solidFill>
              <a:latin typeface="Gaegu"/>
              <a:ea typeface="Gaegu"/>
              <a:cs typeface="Gaegu"/>
              <a:sym typeface="Gaegu"/>
            </a:endParaRPr>
          </a:p>
          <a:p>
            <a:pPr indent="-194628" lvl="0" marL="177800" rtl="0" algn="l">
              <a:lnSpc>
                <a:spcPct val="90000"/>
              </a:lnSpc>
              <a:spcBef>
                <a:spcPts val="1200"/>
              </a:spcBef>
              <a:spcAft>
                <a:spcPts val="0"/>
              </a:spcAft>
              <a:buClr>
                <a:srgbClr val="000000"/>
              </a:buClr>
              <a:buSzPts val="1665"/>
              <a:buFont typeface="Gaegu"/>
              <a:buChar char="•"/>
            </a:pPr>
            <a:r>
              <a:rPr lang="en" sz="1523">
                <a:solidFill>
                  <a:srgbClr val="000000"/>
                </a:solidFill>
                <a:latin typeface="Gaegu"/>
                <a:ea typeface="Gaegu"/>
                <a:cs typeface="Gaegu"/>
                <a:sym typeface="Gaegu"/>
              </a:rPr>
              <a:t>Newsletter</a:t>
            </a:r>
            <a:endParaRPr sz="1523">
              <a:solidFill>
                <a:srgbClr val="000000"/>
              </a:solidFill>
              <a:latin typeface="Gaegu"/>
              <a:ea typeface="Gaegu"/>
              <a:cs typeface="Gaegu"/>
              <a:sym typeface="Gaegu"/>
            </a:endParaRPr>
          </a:p>
          <a:p>
            <a:pPr indent="0" lvl="0" marL="0" rtl="0" algn="l">
              <a:lnSpc>
                <a:spcPct val="90000"/>
              </a:lnSpc>
              <a:spcBef>
                <a:spcPts val="1200"/>
              </a:spcBef>
              <a:spcAft>
                <a:spcPts val="0"/>
              </a:spcAft>
              <a:buClr>
                <a:srgbClr val="000000"/>
              </a:buClr>
              <a:buSzPts val="523"/>
              <a:buFont typeface="Arial"/>
              <a:buNone/>
            </a:pPr>
            <a:r>
              <a:rPr lang="en" sz="1523">
                <a:solidFill>
                  <a:srgbClr val="000000"/>
                </a:solidFill>
                <a:latin typeface="Gaegu"/>
                <a:ea typeface="Gaegu"/>
                <a:cs typeface="Gaegu"/>
                <a:sym typeface="Gaegu"/>
              </a:rPr>
              <a:t>• Parents’ Evening – Autumn and Spring term</a:t>
            </a:r>
            <a:endParaRPr sz="1523">
              <a:solidFill>
                <a:srgbClr val="000000"/>
              </a:solidFill>
              <a:latin typeface="Gaegu"/>
              <a:ea typeface="Gaegu"/>
              <a:cs typeface="Gaegu"/>
              <a:sym typeface="Gaegu"/>
            </a:endParaRPr>
          </a:p>
          <a:p>
            <a:pPr indent="-194628" lvl="0" marL="177800" rtl="0" algn="l">
              <a:lnSpc>
                <a:spcPct val="90000"/>
              </a:lnSpc>
              <a:spcBef>
                <a:spcPts val="1200"/>
              </a:spcBef>
              <a:spcAft>
                <a:spcPts val="0"/>
              </a:spcAft>
              <a:buClr>
                <a:srgbClr val="000000"/>
              </a:buClr>
              <a:buSzPts val="1665"/>
              <a:buFont typeface="Gaegu"/>
              <a:buChar char="•"/>
            </a:pPr>
            <a:r>
              <a:rPr lang="en" sz="1523">
                <a:solidFill>
                  <a:srgbClr val="000000"/>
                </a:solidFill>
                <a:latin typeface="Gaegu"/>
                <a:ea typeface="Gaegu"/>
                <a:cs typeface="Gaegu"/>
                <a:sym typeface="Gaegu"/>
              </a:rPr>
              <a:t>Reports in December and at the end of summer term</a:t>
            </a:r>
            <a:endParaRPr sz="1523">
              <a:solidFill>
                <a:srgbClr val="000000"/>
              </a:solidFill>
              <a:latin typeface="Gaegu"/>
              <a:ea typeface="Gaegu"/>
              <a:cs typeface="Gaegu"/>
              <a:sym typeface="Gaegu"/>
            </a:endParaRPr>
          </a:p>
          <a:p>
            <a:pPr indent="-194628" lvl="0" marL="177800" rtl="0" algn="l">
              <a:lnSpc>
                <a:spcPct val="90000"/>
              </a:lnSpc>
              <a:spcBef>
                <a:spcPts val="1200"/>
              </a:spcBef>
              <a:spcAft>
                <a:spcPts val="0"/>
              </a:spcAft>
              <a:buClr>
                <a:srgbClr val="000000"/>
              </a:buClr>
              <a:buSzPts val="1665"/>
              <a:buFont typeface="Gaegu"/>
              <a:buChar char="•"/>
            </a:pPr>
            <a:r>
              <a:rPr lang="en" sz="1523">
                <a:solidFill>
                  <a:srgbClr val="000000"/>
                </a:solidFill>
                <a:latin typeface="Gaegu"/>
                <a:ea typeface="Gaegu"/>
                <a:cs typeface="Gaegu"/>
                <a:sym typeface="Gaegu"/>
              </a:rPr>
              <a:t>Coffee Afternoon</a:t>
            </a:r>
            <a:endParaRPr sz="1523">
              <a:solidFill>
                <a:srgbClr val="000000"/>
              </a:solidFill>
              <a:latin typeface="Gaegu"/>
              <a:ea typeface="Gaegu"/>
              <a:cs typeface="Gaegu"/>
              <a:sym typeface="Gaegu"/>
            </a:endParaRPr>
          </a:p>
          <a:p>
            <a:pPr indent="-194628" lvl="0" marL="177800" rtl="0" algn="l">
              <a:lnSpc>
                <a:spcPct val="90000"/>
              </a:lnSpc>
              <a:spcBef>
                <a:spcPts val="1200"/>
              </a:spcBef>
              <a:spcAft>
                <a:spcPts val="0"/>
              </a:spcAft>
              <a:buClr>
                <a:srgbClr val="000000"/>
              </a:buClr>
              <a:buSzPts val="1665"/>
              <a:buFont typeface="Gaegu"/>
              <a:buChar char="•"/>
            </a:pPr>
            <a:r>
              <a:rPr lang="en" sz="1523">
                <a:solidFill>
                  <a:srgbClr val="000000"/>
                </a:solidFill>
                <a:latin typeface="Gaegu"/>
                <a:ea typeface="Gaegu"/>
                <a:cs typeface="Gaegu"/>
                <a:sym typeface="Gaegu"/>
              </a:rPr>
              <a:t>Praise post-cards/emails</a:t>
            </a:r>
            <a:endParaRPr sz="1618">
              <a:solidFill>
                <a:srgbClr val="000000"/>
              </a:solidFill>
              <a:latin typeface="Gaegu"/>
              <a:ea typeface="Gaegu"/>
              <a:cs typeface="Gaegu"/>
              <a:sym typeface="Gaegu"/>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