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Nunito"/>
      <p:regular r:id="rId7"/>
      <p:bold r:id="rId8"/>
      <p:italic r:id="rId9"/>
      <p:boldItalic r:id="rId10"/>
    </p:embeddedFont>
    <p:embeddedFont>
      <p:font typeface="Gaegu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Gaegu-regular.fntdata"/><Relationship Id="rId10" Type="http://schemas.openxmlformats.org/officeDocument/2006/relationships/font" Target="fonts/Nunito-boldItalic.fntdata"/><Relationship Id="rId12" Type="http://schemas.openxmlformats.org/officeDocument/2006/relationships/font" Target="fonts/Gaegu-bold.fntdata"/><Relationship Id="rId9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Nunito-regular.fntdata"/><Relationship Id="rId8" Type="http://schemas.openxmlformats.org/officeDocument/2006/relationships/font" Target="fonts/Nuni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title"/>
          </p:nvPr>
        </p:nvSpPr>
        <p:spPr>
          <a:xfrm>
            <a:off x="819150" y="45196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aegu"/>
                <a:ea typeface="Gaegu"/>
                <a:cs typeface="Gaegu"/>
                <a:sym typeface="Gaegu"/>
              </a:rPr>
              <a:t>Year Six Trips &amp; Events</a:t>
            </a:r>
            <a:endParaRPr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129" name="Google Shape;129;p13"/>
          <p:cNvSpPr txBox="1"/>
          <p:nvPr>
            <p:ph idx="1" type="body"/>
          </p:nvPr>
        </p:nvSpPr>
        <p:spPr>
          <a:xfrm>
            <a:off x="419875" y="1282175"/>
            <a:ext cx="8423700" cy="345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Wednesday 21st October - Chemistry with Cabbages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Wednesday 21st October - Parents Evening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Thursay 22nd October - Coffee Afternoon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Wednesday 18th November - WW2 Western Approches Trip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Monday 14th/Tuesday 15th December - KS2 Carol Service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Spring Term - Hoops for Health (Date TBC)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latin typeface="Gaegu"/>
                <a:ea typeface="Gaegu"/>
                <a:cs typeface="Gaegu"/>
                <a:sym typeface="Gaegu"/>
              </a:rPr>
              <a:t>Wednesday 10th March - Philharmonic Trip</a:t>
            </a:r>
            <a:endParaRPr sz="1700"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700" u="sng">
                <a:latin typeface="Gaegu"/>
                <a:ea typeface="Gaegu"/>
                <a:cs typeface="Gaegu"/>
                <a:sym typeface="Gaegu"/>
              </a:rPr>
              <a:t>More information on upcoming trips, or any changes will be communicated well in advance</a:t>
            </a:r>
            <a:endParaRPr b="1" sz="1700" u="sng">
              <a:latin typeface="Gaegu"/>
              <a:ea typeface="Gaegu"/>
              <a:cs typeface="Gaegu"/>
              <a:sym typeface="Gaeg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