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63" r:id="rId4"/>
    <p:sldId id="271" r:id="rId5"/>
    <p:sldId id="272" r:id="rId6"/>
    <p:sldId id="273" r:id="rId7"/>
    <p:sldId id="259" r:id="rId8"/>
    <p:sldId id="260" r:id="rId9"/>
    <p:sldId id="258" r:id="rId10"/>
    <p:sldId id="261" r:id="rId11"/>
    <p:sldId id="267" r:id="rId12"/>
    <p:sldId id="268" r:id="rId13"/>
    <p:sldId id="262" r:id="rId14"/>
    <p:sldId id="264" r:id="rId15"/>
    <p:sldId id="274" r:id="rId16"/>
    <p:sldId id="265" r:id="rId17"/>
    <p:sldId id="275" r:id="rId18"/>
    <p:sldId id="266"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7F4A52-7D52-4973-86D8-279996455666}" v="31" dt="2026-09-15T16:04:18.516"/>
    <p1510:client id="{4D8414BC-87A6-4FB0-BCFD-2E0F57B4B479}" v="301" dt="2026-09-15T17:09:42.3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28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Dalton" userId="61aaa8b0-218b-4cbd-b446-1ffbf74cce20" providerId="ADAL" clId="{D06CD9EA-EE1C-4DDE-AF4A-6377693D536A}"/>
    <pc:docChg chg="modSld">
      <pc:chgData name="Michael Dalton" userId="61aaa8b0-218b-4cbd-b446-1ffbf74cce20" providerId="ADAL" clId="{D06CD9EA-EE1C-4DDE-AF4A-6377693D536A}" dt="2026-09-16T15:00:39.168" v="11" actId="20577"/>
      <pc:docMkLst>
        <pc:docMk/>
      </pc:docMkLst>
      <pc:sldChg chg="modSp mod">
        <pc:chgData name="Michael Dalton" userId="61aaa8b0-218b-4cbd-b446-1ffbf74cce20" providerId="ADAL" clId="{D06CD9EA-EE1C-4DDE-AF4A-6377693D536A}" dt="2026-09-16T14:11:10.170" v="0" actId="20577"/>
        <pc:sldMkLst>
          <pc:docMk/>
          <pc:sldMk cId="597103220" sldId="256"/>
        </pc:sldMkLst>
        <pc:spChg chg="mod">
          <ac:chgData name="Michael Dalton" userId="61aaa8b0-218b-4cbd-b446-1ffbf74cce20" providerId="ADAL" clId="{D06CD9EA-EE1C-4DDE-AF4A-6377693D536A}" dt="2026-09-16T14:11:10.170" v="0" actId="20577"/>
          <ac:spMkLst>
            <pc:docMk/>
            <pc:sldMk cId="597103220" sldId="256"/>
            <ac:spMk id="3" creationId="{845FE080-18BC-ADFB-66BE-33CBD92BEA4A}"/>
          </ac:spMkLst>
        </pc:spChg>
      </pc:sldChg>
      <pc:sldChg chg="modSp">
        <pc:chgData name="Michael Dalton" userId="61aaa8b0-218b-4cbd-b446-1ffbf74cce20" providerId="ADAL" clId="{D06CD9EA-EE1C-4DDE-AF4A-6377693D536A}" dt="2026-09-16T15:00:39.168" v="11" actId="20577"/>
        <pc:sldMkLst>
          <pc:docMk/>
          <pc:sldMk cId="2293699559" sldId="271"/>
        </pc:sldMkLst>
        <pc:spChg chg="mod">
          <ac:chgData name="Michael Dalton" userId="61aaa8b0-218b-4cbd-b446-1ffbf74cce20" providerId="ADAL" clId="{D06CD9EA-EE1C-4DDE-AF4A-6377693D536A}" dt="2026-09-16T15:00:39.168" v="11" actId="20577"/>
          <ac:spMkLst>
            <pc:docMk/>
            <pc:sldMk cId="2293699559" sldId="271"/>
            <ac:spMk id="3" creationId="{725F57F6-5A5E-089E-5E5B-CFD8A1911DED}"/>
          </ac:spMkLst>
        </pc:spChg>
      </pc:sldChg>
    </pc:docChg>
  </pc:docChgLst>
  <pc:docChgLst>
    <pc:chgData name="Michael Dalton" userId="61aaa8b0-218b-4cbd-b446-1ffbf74cce20" providerId="ADAL" clId="{4D8414BC-87A6-4FB0-BCFD-2E0F57B4B479}"/>
    <pc:docChg chg="modSld">
      <pc:chgData name="Michael Dalton" userId="61aaa8b0-218b-4cbd-b446-1ffbf74cce20" providerId="ADAL" clId="{4D8414BC-87A6-4FB0-BCFD-2E0F57B4B479}" dt="2026-09-15T17:09:49.904" v="304" actId="1076"/>
      <pc:docMkLst>
        <pc:docMk/>
      </pc:docMkLst>
      <pc:sldChg chg="modSp">
        <pc:chgData name="Michael Dalton" userId="61aaa8b0-218b-4cbd-b446-1ffbf74cce20" providerId="ADAL" clId="{4D8414BC-87A6-4FB0-BCFD-2E0F57B4B479}" dt="2026-09-15T17:03:16.982" v="117" actId="20577"/>
        <pc:sldMkLst>
          <pc:docMk/>
          <pc:sldMk cId="3103279358" sldId="259"/>
        </pc:sldMkLst>
        <pc:graphicFrameChg chg="mod">
          <ac:chgData name="Michael Dalton" userId="61aaa8b0-218b-4cbd-b446-1ffbf74cce20" providerId="ADAL" clId="{4D8414BC-87A6-4FB0-BCFD-2E0F57B4B479}" dt="2026-09-15T17:03:16.982" v="117" actId="20577"/>
          <ac:graphicFrameMkLst>
            <pc:docMk/>
            <pc:sldMk cId="3103279358" sldId="259"/>
            <ac:graphicFrameMk id="5" creationId="{57A7C187-6295-DFBA-B676-B1E47CE3AB81}"/>
          </ac:graphicFrameMkLst>
        </pc:graphicFrameChg>
      </pc:sldChg>
      <pc:sldChg chg="modSp mod">
        <pc:chgData name="Michael Dalton" userId="61aaa8b0-218b-4cbd-b446-1ffbf74cce20" providerId="ADAL" clId="{4D8414BC-87A6-4FB0-BCFD-2E0F57B4B479}" dt="2026-09-15T17:03:44.292" v="175" actId="14100"/>
        <pc:sldMkLst>
          <pc:docMk/>
          <pc:sldMk cId="89419327" sldId="260"/>
        </pc:sldMkLst>
        <pc:graphicFrameChg chg="mod">
          <ac:chgData name="Michael Dalton" userId="61aaa8b0-218b-4cbd-b446-1ffbf74cce20" providerId="ADAL" clId="{4D8414BC-87A6-4FB0-BCFD-2E0F57B4B479}" dt="2026-09-15T17:03:44.292" v="175" actId="14100"/>
          <ac:graphicFrameMkLst>
            <pc:docMk/>
            <pc:sldMk cId="89419327" sldId="260"/>
            <ac:graphicFrameMk id="5" creationId="{F5AD726F-A7C7-F88A-4641-D126C5597FE1}"/>
          </ac:graphicFrameMkLst>
        </pc:graphicFrameChg>
      </pc:sldChg>
      <pc:sldChg chg="modSp">
        <pc:chgData name="Michael Dalton" userId="61aaa8b0-218b-4cbd-b446-1ffbf74cce20" providerId="ADAL" clId="{4D8414BC-87A6-4FB0-BCFD-2E0F57B4B479}" dt="2026-09-15T17:04:45.240" v="300" actId="20577"/>
        <pc:sldMkLst>
          <pc:docMk/>
          <pc:sldMk cId="457032015" sldId="262"/>
        </pc:sldMkLst>
        <pc:graphicFrameChg chg="mod">
          <ac:chgData name="Michael Dalton" userId="61aaa8b0-218b-4cbd-b446-1ffbf74cce20" providerId="ADAL" clId="{4D8414BC-87A6-4FB0-BCFD-2E0F57B4B479}" dt="2026-09-15T17:04:45.240" v="300" actId="20577"/>
          <ac:graphicFrameMkLst>
            <pc:docMk/>
            <pc:sldMk cId="457032015" sldId="262"/>
            <ac:graphicFrameMk id="47" creationId="{94279C24-885C-E22C-3710-1CF97D7E9512}"/>
          </ac:graphicFrameMkLst>
        </pc:graphicFrameChg>
      </pc:sldChg>
      <pc:sldChg chg="addSp modSp mod">
        <pc:chgData name="Michael Dalton" userId="61aaa8b0-218b-4cbd-b446-1ffbf74cce20" providerId="ADAL" clId="{4D8414BC-87A6-4FB0-BCFD-2E0F57B4B479}" dt="2026-09-15T17:09:49.904" v="304" actId="1076"/>
        <pc:sldMkLst>
          <pc:docMk/>
          <pc:sldMk cId="2293699559" sldId="271"/>
        </pc:sldMkLst>
        <pc:picChg chg="add mod">
          <ac:chgData name="Michael Dalton" userId="61aaa8b0-218b-4cbd-b446-1ffbf74cce20" providerId="ADAL" clId="{4D8414BC-87A6-4FB0-BCFD-2E0F57B4B479}" dt="2026-09-15T17:09:49.904" v="304" actId="1076"/>
          <ac:picMkLst>
            <pc:docMk/>
            <pc:sldMk cId="2293699559" sldId="271"/>
            <ac:picMk id="4" creationId="{FA852C95-3566-61AB-1A76-9D225320E0E3}"/>
          </ac:picMkLst>
        </pc:picChg>
      </pc:sldChg>
    </pc:docChg>
  </pc:docChgLst>
</pc:chgInfo>
</file>

<file path=ppt/diagrams/_rels/data6.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7.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diagrams/_rels/data8.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37.svg"/><Relationship Id="rId4" Type="http://schemas.openxmlformats.org/officeDocument/2006/relationships/image" Target="../media/image32.svg"/><Relationship Id="rId9" Type="http://schemas.openxmlformats.org/officeDocument/2006/relationships/image" Target="../media/image36.png"/></Relationships>
</file>

<file path=ppt/diagrams/_rels/drawing6.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7.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diagrams/_rels/drawing8.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37.svg"/><Relationship Id="rId4" Type="http://schemas.openxmlformats.org/officeDocument/2006/relationships/image" Target="../media/image32.svg"/><Relationship Id="rId9" Type="http://schemas.openxmlformats.org/officeDocument/2006/relationships/image" Target="../media/image36.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4337F1-00B7-484F-89C1-8BE867B24053}"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4D6D706C-10AF-4307-A461-5848FAD510FC}">
      <dgm:prSet/>
      <dgm:spPr/>
      <dgm:t>
        <a:bodyPr/>
        <a:lstStyle/>
        <a:p>
          <a:r>
            <a:rPr lang="en-GB"/>
            <a:t>The team and class</a:t>
          </a:r>
          <a:endParaRPr lang="en-US"/>
        </a:p>
      </dgm:t>
    </dgm:pt>
    <dgm:pt modelId="{0A00FBB2-76BE-4794-8146-7ED3E7119ED8}" type="parTrans" cxnId="{C07AA8DC-1C8A-4B62-9BFF-57E81F504F83}">
      <dgm:prSet/>
      <dgm:spPr/>
      <dgm:t>
        <a:bodyPr/>
        <a:lstStyle/>
        <a:p>
          <a:endParaRPr lang="en-US"/>
        </a:p>
      </dgm:t>
    </dgm:pt>
    <dgm:pt modelId="{36DCFB7A-5583-45FA-AA84-63DDCFCB3E17}" type="sibTrans" cxnId="{C07AA8DC-1C8A-4B62-9BFF-57E81F504F83}">
      <dgm:prSet/>
      <dgm:spPr/>
      <dgm:t>
        <a:bodyPr/>
        <a:lstStyle/>
        <a:p>
          <a:endParaRPr lang="en-US"/>
        </a:p>
      </dgm:t>
    </dgm:pt>
    <dgm:pt modelId="{F8114973-88FE-42E6-863F-47D3E0EC0AE7}">
      <dgm:prSet/>
      <dgm:spPr/>
      <dgm:t>
        <a:bodyPr/>
        <a:lstStyle/>
        <a:p>
          <a:r>
            <a:rPr lang="en-GB"/>
            <a:t>Important dates</a:t>
          </a:r>
          <a:endParaRPr lang="en-US"/>
        </a:p>
      </dgm:t>
    </dgm:pt>
    <dgm:pt modelId="{3E7C6F76-9F11-48BE-BE59-817486DB76B1}" type="parTrans" cxnId="{8F0A9CF8-C124-4A99-BEE5-00FBAA5A9B08}">
      <dgm:prSet/>
      <dgm:spPr/>
      <dgm:t>
        <a:bodyPr/>
        <a:lstStyle/>
        <a:p>
          <a:endParaRPr lang="en-US"/>
        </a:p>
      </dgm:t>
    </dgm:pt>
    <dgm:pt modelId="{773519DD-3F71-4B94-AD36-168D71FE1531}" type="sibTrans" cxnId="{8F0A9CF8-C124-4A99-BEE5-00FBAA5A9B08}">
      <dgm:prSet/>
      <dgm:spPr/>
      <dgm:t>
        <a:bodyPr/>
        <a:lstStyle/>
        <a:p>
          <a:endParaRPr lang="en-US"/>
        </a:p>
      </dgm:t>
    </dgm:pt>
    <dgm:pt modelId="{A86B052E-CD31-488B-A970-5EE39A6DE0A1}">
      <dgm:prSet/>
      <dgm:spPr/>
      <dgm:t>
        <a:bodyPr/>
        <a:lstStyle/>
        <a:p>
          <a:r>
            <a:rPr lang="en-GB"/>
            <a:t>Assessment</a:t>
          </a:r>
          <a:endParaRPr lang="en-US"/>
        </a:p>
      </dgm:t>
    </dgm:pt>
    <dgm:pt modelId="{35336076-6543-40F7-A0A5-54B9A65BE662}" type="parTrans" cxnId="{3F29E5E3-F800-43DC-9D27-55A7BD85500C}">
      <dgm:prSet/>
      <dgm:spPr/>
      <dgm:t>
        <a:bodyPr/>
        <a:lstStyle/>
        <a:p>
          <a:endParaRPr lang="en-US"/>
        </a:p>
      </dgm:t>
    </dgm:pt>
    <dgm:pt modelId="{06EEC9D5-50E3-4BE9-8992-C2147BE31553}" type="sibTrans" cxnId="{3F29E5E3-F800-43DC-9D27-55A7BD85500C}">
      <dgm:prSet/>
      <dgm:spPr/>
      <dgm:t>
        <a:bodyPr/>
        <a:lstStyle/>
        <a:p>
          <a:endParaRPr lang="en-US"/>
        </a:p>
      </dgm:t>
    </dgm:pt>
    <dgm:pt modelId="{399FBBD4-3F7F-4441-92CF-87B8F5CFA479}">
      <dgm:prSet/>
      <dgm:spPr/>
      <dgm:t>
        <a:bodyPr/>
        <a:lstStyle/>
        <a:p>
          <a:r>
            <a:rPr lang="en-GB"/>
            <a:t>What we’ll be covering this year</a:t>
          </a:r>
          <a:endParaRPr lang="en-US"/>
        </a:p>
      </dgm:t>
    </dgm:pt>
    <dgm:pt modelId="{D4B9C453-3F5C-4D0B-87A6-39388657CB73}" type="parTrans" cxnId="{0F6CDAE1-D992-4E1E-904E-272C9A30A16D}">
      <dgm:prSet/>
      <dgm:spPr/>
      <dgm:t>
        <a:bodyPr/>
        <a:lstStyle/>
        <a:p>
          <a:endParaRPr lang="en-US"/>
        </a:p>
      </dgm:t>
    </dgm:pt>
    <dgm:pt modelId="{212A95CA-C384-4B05-937A-6B771D7C0863}" type="sibTrans" cxnId="{0F6CDAE1-D992-4E1E-904E-272C9A30A16D}">
      <dgm:prSet/>
      <dgm:spPr/>
      <dgm:t>
        <a:bodyPr/>
        <a:lstStyle/>
        <a:p>
          <a:endParaRPr lang="en-US"/>
        </a:p>
      </dgm:t>
    </dgm:pt>
    <dgm:pt modelId="{2ADF4836-E023-425B-BCC5-1A17F2FF8CA8}">
      <dgm:prSet/>
      <dgm:spPr/>
      <dgm:t>
        <a:bodyPr/>
        <a:lstStyle/>
        <a:p>
          <a:r>
            <a:rPr lang="en-GB"/>
            <a:t>Homework</a:t>
          </a:r>
          <a:endParaRPr lang="en-US"/>
        </a:p>
      </dgm:t>
    </dgm:pt>
    <dgm:pt modelId="{29A954F7-9048-4592-B5A8-D165D5272C8A}" type="parTrans" cxnId="{77B3335F-FD24-4D21-860A-EBF2EC415571}">
      <dgm:prSet/>
      <dgm:spPr/>
      <dgm:t>
        <a:bodyPr/>
        <a:lstStyle/>
        <a:p>
          <a:endParaRPr lang="en-US"/>
        </a:p>
      </dgm:t>
    </dgm:pt>
    <dgm:pt modelId="{E29DBD4B-DF93-4D82-AD04-570BCAD2B355}" type="sibTrans" cxnId="{77B3335F-FD24-4D21-860A-EBF2EC415571}">
      <dgm:prSet/>
      <dgm:spPr/>
      <dgm:t>
        <a:bodyPr/>
        <a:lstStyle/>
        <a:p>
          <a:endParaRPr lang="en-US"/>
        </a:p>
      </dgm:t>
    </dgm:pt>
    <dgm:pt modelId="{2EC46B61-737B-4A50-93A8-7B2F4904D729}">
      <dgm:prSet/>
      <dgm:spPr/>
      <dgm:t>
        <a:bodyPr/>
        <a:lstStyle/>
        <a:p>
          <a:r>
            <a:rPr lang="en-GB"/>
            <a:t>What can you do?</a:t>
          </a:r>
          <a:endParaRPr lang="en-US"/>
        </a:p>
      </dgm:t>
    </dgm:pt>
    <dgm:pt modelId="{6D2F2077-C211-43F0-A1D6-A96BC8975551}" type="parTrans" cxnId="{6723282C-1424-4E66-9EFF-1D0AA5409BC0}">
      <dgm:prSet/>
      <dgm:spPr/>
      <dgm:t>
        <a:bodyPr/>
        <a:lstStyle/>
        <a:p>
          <a:endParaRPr lang="en-US"/>
        </a:p>
      </dgm:t>
    </dgm:pt>
    <dgm:pt modelId="{676A8050-21B7-4F38-9F6A-333D85B3B5C5}" type="sibTrans" cxnId="{6723282C-1424-4E66-9EFF-1D0AA5409BC0}">
      <dgm:prSet/>
      <dgm:spPr/>
      <dgm:t>
        <a:bodyPr/>
        <a:lstStyle/>
        <a:p>
          <a:endParaRPr lang="en-US"/>
        </a:p>
      </dgm:t>
    </dgm:pt>
    <dgm:pt modelId="{FE34FE9B-90C0-4EC7-A1BE-F54FA74FE915}">
      <dgm:prSet/>
      <dgm:spPr/>
      <dgm:t>
        <a:bodyPr/>
        <a:lstStyle/>
        <a:p>
          <a:r>
            <a:rPr lang="en-GB"/>
            <a:t>Questions</a:t>
          </a:r>
          <a:endParaRPr lang="en-US"/>
        </a:p>
      </dgm:t>
    </dgm:pt>
    <dgm:pt modelId="{3AAB6C73-ABFA-4C2C-9974-53EF37690E27}" type="parTrans" cxnId="{35E1CE2B-70D1-42B3-9B95-B6647B96170A}">
      <dgm:prSet/>
      <dgm:spPr/>
      <dgm:t>
        <a:bodyPr/>
        <a:lstStyle/>
        <a:p>
          <a:endParaRPr lang="en-US"/>
        </a:p>
      </dgm:t>
    </dgm:pt>
    <dgm:pt modelId="{538CA75C-4BA7-49B0-B09E-2E69CFAD3B67}" type="sibTrans" cxnId="{35E1CE2B-70D1-42B3-9B95-B6647B96170A}">
      <dgm:prSet/>
      <dgm:spPr/>
      <dgm:t>
        <a:bodyPr/>
        <a:lstStyle/>
        <a:p>
          <a:endParaRPr lang="en-US"/>
        </a:p>
      </dgm:t>
    </dgm:pt>
    <dgm:pt modelId="{BCCF3182-1EEB-45F3-B243-36C8F3CFC065}" type="pres">
      <dgm:prSet presAssocID="{344337F1-00B7-484F-89C1-8BE867B24053}" presName="linear" presStyleCnt="0">
        <dgm:presLayoutVars>
          <dgm:animLvl val="lvl"/>
          <dgm:resizeHandles val="exact"/>
        </dgm:presLayoutVars>
      </dgm:prSet>
      <dgm:spPr/>
    </dgm:pt>
    <dgm:pt modelId="{8EA4BDFC-86EA-4362-939D-29E540D7560F}" type="pres">
      <dgm:prSet presAssocID="{4D6D706C-10AF-4307-A461-5848FAD510FC}" presName="parentText" presStyleLbl="node1" presStyleIdx="0" presStyleCnt="7">
        <dgm:presLayoutVars>
          <dgm:chMax val="0"/>
          <dgm:bulletEnabled val="1"/>
        </dgm:presLayoutVars>
      </dgm:prSet>
      <dgm:spPr/>
    </dgm:pt>
    <dgm:pt modelId="{F95CC0F4-3580-4989-9F15-987BE03FF253}" type="pres">
      <dgm:prSet presAssocID="{36DCFB7A-5583-45FA-AA84-63DDCFCB3E17}" presName="spacer" presStyleCnt="0"/>
      <dgm:spPr/>
    </dgm:pt>
    <dgm:pt modelId="{992146E7-D024-4733-AE96-4B08C937AF1C}" type="pres">
      <dgm:prSet presAssocID="{F8114973-88FE-42E6-863F-47D3E0EC0AE7}" presName="parentText" presStyleLbl="node1" presStyleIdx="1" presStyleCnt="7">
        <dgm:presLayoutVars>
          <dgm:chMax val="0"/>
          <dgm:bulletEnabled val="1"/>
        </dgm:presLayoutVars>
      </dgm:prSet>
      <dgm:spPr/>
    </dgm:pt>
    <dgm:pt modelId="{E8BD0CF4-50EB-4224-9185-9B424F73FF16}" type="pres">
      <dgm:prSet presAssocID="{773519DD-3F71-4B94-AD36-168D71FE1531}" presName="spacer" presStyleCnt="0"/>
      <dgm:spPr/>
    </dgm:pt>
    <dgm:pt modelId="{96148BE4-A2B9-4725-9E60-0F0C80B03123}" type="pres">
      <dgm:prSet presAssocID="{A86B052E-CD31-488B-A970-5EE39A6DE0A1}" presName="parentText" presStyleLbl="node1" presStyleIdx="2" presStyleCnt="7">
        <dgm:presLayoutVars>
          <dgm:chMax val="0"/>
          <dgm:bulletEnabled val="1"/>
        </dgm:presLayoutVars>
      </dgm:prSet>
      <dgm:spPr/>
    </dgm:pt>
    <dgm:pt modelId="{481B0ED8-C497-4CEE-A2C3-569D84D46924}" type="pres">
      <dgm:prSet presAssocID="{06EEC9D5-50E3-4BE9-8992-C2147BE31553}" presName="spacer" presStyleCnt="0"/>
      <dgm:spPr/>
    </dgm:pt>
    <dgm:pt modelId="{E05D20E7-6867-48FD-B390-BE808DAEB365}" type="pres">
      <dgm:prSet presAssocID="{399FBBD4-3F7F-4441-92CF-87B8F5CFA479}" presName="parentText" presStyleLbl="node1" presStyleIdx="3" presStyleCnt="7">
        <dgm:presLayoutVars>
          <dgm:chMax val="0"/>
          <dgm:bulletEnabled val="1"/>
        </dgm:presLayoutVars>
      </dgm:prSet>
      <dgm:spPr/>
    </dgm:pt>
    <dgm:pt modelId="{F303F6BE-F787-4EE0-AADB-9500F8CE6909}" type="pres">
      <dgm:prSet presAssocID="{212A95CA-C384-4B05-937A-6B771D7C0863}" presName="spacer" presStyleCnt="0"/>
      <dgm:spPr/>
    </dgm:pt>
    <dgm:pt modelId="{7977A581-9F88-400F-8F66-6DD65E28B9FA}" type="pres">
      <dgm:prSet presAssocID="{2ADF4836-E023-425B-BCC5-1A17F2FF8CA8}" presName="parentText" presStyleLbl="node1" presStyleIdx="4" presStyleCnt="7">
        <dgm:presLayoutVars>
          <dgm:chMax val="0"/>
          <dgm:bulletEnabled val="1"/>
        </dgm:presLayoutVars>
      </dgm:prSet>
      <dgm:spPr/>
    </dgm:pt>
    <dgm:pt modelId="{74A1A6BE-F106-461C-96B6-11B239C7A3AF}" type="pres">
      <dgm:prSet presAssocID="{E29DBD4B-DF93-4D82-AD04-570BCAD2B355}" presName="spacer" presStyleCnt="0"/>
      <dgm:spPr/>
    </dgm:pt>
    <dgm:pt modelId="{08130298-E5DF-46EC-9ED5-A9CE1AD75F42}" type="pres">
      <dgm:prSet presAssocID="{2EC46B61-737B-4A50-93A8-7B2F4904D729}" presName="parentText" presStyleLbl="node1" presStyleIdx="5" presStyleCnt="7">
        <dgm:presLayoutVars>
          <dgm:chMax val="0"/>
          <dgm:bulletEnabled val="1"/>
        </dgm:presLayoutVars>
      </dgm:prSet>
      <dgm:spPr/>
    </dgm:pt>
    <dgm:pt modelId="{22AEDFA0-0180-45B4-AFC1-1117BFAE4029}" type="pres">
      <dgm:prSet presAssocID="{676A8050-21B7-4F38-9F6A-333D85B3B5C5}" presName="spacer" presStyleCnt="0"/>
      <dgm:spPr/>
    </dgm:pt>
    <dgm:pt modelId="{67D358D2-C835-4428-BAFD-194F60E163FB}" type="pres">
      <dgm:prSet presAssocID="{FE34FE9B-90C0-4EC7-A1BE-F54FA74FE915}" presName="parentText" presStyleLbl="node1" presStyleIdx="6" presStyleCnt="7">
        <dgm:presLayoutVars>
          <dgm:chMax val="0"/>
          <dgm:bulletEnabled val="1"/>
        </dgm:presLayoutVars>
      </dgm:prSet>
      <dgm:spPr/>
    </dgm:pt>
  </dgm:ptLst>
  <dgm:cxnLst>
    <dgm:cxn modelId="{5EC25E09-4F05-4B5A-AEC0-AB8C23BD030A}" type="presOf" srcId="{4D6D706C-10AF-4307-A461-5848FAD510FC}" destId="{8EA4BDFC-86EA-4362-939D-29E540D7560F}" srcOrd="0" destOrd="0" presId="urn:microsoft.com/office/officeart/2005/8/layout/vList2"/>
    <dgm:cxn modelId="{35E1CE2B-70D1-42B3-9B95-B6647B96170A}" srcId="{344337F1-00B7-484F-89C1-8BE867B24053}" destId="{FE34FE9B-90C0-4EC7-A1BE-F54FA74FE915}" srcOrd="6" destOrd="0" parTransId="{3AAB6C73-ABFA-4C2C-9974-53EF37690E27}" sibTransId="{538CA75C-4BA7-49B0-B09E-2E69CFAD3B67}"/>
    <dgm:cxn modelId="{6723282C-1424-4E66-9EFF-1D0AA5409BC0}" srcId="{344337F1-00B7-484F-89C1-8BE867B24053}" destId="{2EC46B61-737B-4A50-93A8-7B2F4904D729}" srcOrd="5" destOrd="0" parTransId="{6D2F2077-C211-43F0-A1D6-A96BC8975551}" sibTransId="{676A8050-21B7-4F38-9F6A-333D85B3B5C5}"/>
    <dgm:cxn modelId="{A8344F32-E53C-47F8-A66E-AB4026F313B4}" type="presOf" srcId="{2ADF4836-E023-425B-BCC5-1A17F2FF8CA8}" destId="{7977A581-9F88-400F-8F66-6DD65E28B9FA}" srcOrd="0" destOrd="0" presId="urn:microsoft.com/office/officeart/2005/8/layout/vList2"/>
    <dgm:cxn modelId="{CDCA5539-3BB5-4756-8E2A-C2736DBAD8F8}" type="presOf" srcId="{A86B052E-CD31-488B-A970-5EE39A6DE0A1}" destId="{96148BE4-A2B9-4725-9E60-0F0C80B03123}" srcOrd="0" destOrd="0" presId="urn:microsoft.com/office/officeart/2005/8/layout/vList2"/>
    <dgm:cxn modelId="{77B3335F-FD24-4D21-860A-EBF2EC415571}" srcId="{344337F1-00B7-484F-89C1-8BE867B24053}" destId="{2ADF4836-E023-425B-BCC5-1A17F2FF8CA8}" srcOrd="4" destOrd="0" parTransId="{29A954F7-9048-4592-B5A8-D165D5272C8A}" sibTransId="{E29DBD4B-DF93-4D82-AD04-570BCAD2B355}"/>
    <dgm:cxn modelId="{00D83949-8E6F-44D7-B3B0-194DFB0A94CE}" type="presOf" srcId="{F8114973-88FE-42E6-863F-47D3E0EC0AE7}" destId="{992146E7-D024-4733-AE96-4B08C937AF1C}" srcOrd="0" destOrd="0" presId="urn:microsoft.com/office/officeart/2005/8/layout/vList2"/>
    <dgm:cxn modelId="{289B9380-04CC-4D45-BFAE-B4E29DEE6B56}" type="presOf" srcId="{2EC46B61-737B-4A50-93A8-7B2F4904D729}" destId="{08130298-E5DF-46EC-9ED5-A9CE1AD75F42}" srcOrd="0" destOrd="0" presId="urn:microsoft.com/office/officeart/2005/8/layout/vList2"/>
    <dgm:cxn modelId="{D2F9C0D3-F8F6-41D7-B9E3-218E13C89D26}" type="presOf" srcId="{344337F1-00B7-484F-89C1-8BE867B24053}" destId="{BCCF3182-1EEB-45F3-B243-36C8F3CFC065}" srcOrd="0" destOrd="0" presId="urn:microsoft.com/office/officeart/2005/8/layout/vList2"/>
    <dgm:cxn modelId="{C07AA8DC-1C8A-4B62-9BFF-57E81F504F83}" srcId="{344337F1-00B7-484F-89C1-8BE867B24053}" destId="{4D6D706C-10AF-4307-A461-5848FAD510FC}" srcOrd="0" destOrd="0" parTransId="{0A00FBB2-76BE-4794-8146-7ED3E7119ED8}" sibTransId="{36DCFB7A-5583-45FA-AA84-63DDCFCB3E17}"/>
    <dgm:cxn modelId="{0F6CDAE1-D992-4E1E-904E-272C9A30A16D}" srcId="{344337F1-00B7-484F-89C1-8BE867B24053}" destId="{399FBBD4-3F7F-4441-92CF-87B8F5CFA479}" srcOrd="3" destOrd="0" parTransId="{D4B9C453-3F5C-4D0B-87A6-39388657CB73}" sibTransId="{212A95CA-C384-4B05-937A-6B771D7C0863}"/>
    <dgm:cxn modelId="{3F29E5E3-F800-43DC-9D27-55A7BD85500C}" srcId="{344337F1-00B7-484F-89C1-8BE867B24053}" destId="{A86B052E-CD31-488B-A970-5EE39A6DE0A1}" srcOrd="2" destOrd="0" parTransId="{35336076-6543-40F7-A0A5-54B9A65BE662}" sibTransId="{06EEC9D5-50E3-4BE9-8992-C2147BE31553}"/>
    <dgm:cxn modelId="{6EE99EE4-2098-4725-B413-F01EC2CA8A48}" type="presOf" srcId="{FE34FE9B-90C0-4EC7-A1BE-F54FA74FE915}" destId="{67D358D2-C835-4428-BAFD-194F60E163FB}" srcOrd="0" destOrd="0" presId="urn:microsoft.com/office/officeart/2005/8/layout/vList2"/>
    <dgm:cxn modelId="{A88C70ED-9968-4439-8683-627912A46285}" type="presOf" srcId="{399FBBD4-3F7F-4441-92CF-87B8F5CFA479}" destId="{E05D20E7-6867-48FD-B390-BE808DAEB365}" srcOrd="0" destOrd="0" presId="urn:microsoft.com/office/officeart/2005/8/layout/vList2"/>
    <dgm:cxn modelId="{8F0A9CF8-C124-4A99-BEE5-00FBAA5A9B08}" srcId="{344337F1-00B7-484F-89C1-8BE867B24053}" destId="{F8114973-88FE-42E6-863F-47D3E0EC0AE7}" srcOrd="1" destOrd="0" parTransId="{3E7C6F76-9F11-48BE-BE59-817486DB76B1}" sibTransId="{773519DD-3F71-4B94-AD36-168D71FE1531}"/>
    <dgm:cxn modelId="{53D450D4-1B92-4CBA-B6AC-B87FEBD38C2F}" type="presParOf" srcId="{BCCF3182-1EEB-45F3-B243-36C8F3CFC065}" destId="{8EA4BDFC-86EA-4362-939D-29E540D7560F}" srcOrd="0" destOrd="0" presId="urn:microsoft.com/office/officeart/2005/8/layout/vList2"/>
    <dgm:cxn modelId="{7C223A3E-DB74-422E-AEDC-5A1AD4721C49}" type="presParOf" srcId="{BCCF3182-1EEB-45F3-B243-36C8F3CFC065}" destId="{F95CC0F4-3580-4989-9F15-987BE03FF253}" srcOrd="1" destOrd="0" presId="urn:microsoft.com/office/officeart/2005/8/layout/vList2"/>
    <dgm:cxn modelId="{BE305158-EABB-46DB-866D-A49A6C5BD132}" type="presParOf" srcId="{BCCF3182-1EEB-45F3-B243-36C8F3CFC065}" destId="{992146E7-D024-4733-AE96-4B08C937AF1C}" srcOrd="2" destOrd="0" presId="urn:microsoft.com/office/officeart/2005/8/layout/vList2"/>
    <dgm:cxn modelId="{E2A7C7DB-6505-4BB7-A0AB-D8C3F917E150}" type="presParOf" srcId="{BCCF3182-1EEB-45F3-B243-36C8F3CFC065}" destId="{E8BD0CF4-50EB-4224-9185-9B424F73FF16}" srcOrd="3" destOrd="0" presId="urn:microsoft.com/office/officeart/2005/8/layout/vList2"/>
    <dgm:cxn modelId="{0178DD9C-9E03-4351-B980-BA5539DC775E}" type="presParOf" srcId="{BCCF3182-1EEB-45F3-B243-36C8F3CFC065}" destId="{96148BE4-A2B9-4725-9E60-0F0C80B03123}" srcOrd="4" destOrd="0" presId="urn:microsoft.com/office/officeart/2005/8/layout/vList2"/>
    <dgm:cxn modelId="{48242D20-0C47-40A8-880C-AF3AFD463E75}" type="presParOf" srcId="{BCCF3182-1EEB-45F3-B243-36C8F3CFC065}" destId="{481B0ED8-C497-4CEE-A2C3-569D84D46924}" srcOrd="5" destOrd="0" presId="urn:microsoft.com/office/officeart/2005/8/layout/vList2"/>
    <dgm:cxn modelId="{7EDEAAB4-DE91-42B6-A175-0F8C820E522F}" type="presParOf" srcId="{BCCF3182-1EEB-45F3-B243-36C8F3CFC065}" destId="{E05D20E7-6867-48FD-B390-BE808DAEB365}" srcOrd="6" destOrd="0" presId="urn:microsoft.com/office/officeart/2005/8/layout/vList2"/>
    <dgm:cxn modelId="{C27D681D-1A9C-4BB0-9518-6BC39A3A88F2}" type="presParOf" srcId="{BCCF3182-1EEB-45F3-B243-36C8F3CFC065}" destId="{F303F6BE-F787-4EE0-AADB-9500F8CE6909}" srcOrd="7" destOrd="0" presId="urn:microsoft.com/office/officeart/2005/8/layout/vList2"/>
    <dgm:cxn modelId="{11C60FD4-28F1-48E1-B164-EF2B84D1D3A8}" type="presParOf" srcId="{BCCF3182-1EEB-45F3-B243-36C8F3CFC065}" destId="{7977A581-9F88-400F-8F66-6DD65E28B9FA}" srcOrd="8" destOrd="0" presId="urn:microsoft.com/office/officeart/2005/8/layout/vList2"/>
    <dgm:cxn modelId="{5A7FA985-7887-4F5B-A6CD-40207B1E8184}" type="presParOf" srcId="{BCCF3182-1EEB-45F3-B243-36C8F3CFC065}" destId="{74A1A6BE-F106-461C-96B6-11B239C7A3AF}" srcOrd="9" destOrd="0" presId="urn:microsoft.com/office/officeart/2005/8/layout/vList2"/>
    <dgm:cxn modelId="{9E15D630-20BB-4A85-AD8C-6FEE89212480}" type="presParOf" srcId="{BCCF3182-1EEB-45F3-B243-36C8F3CFC065}" destId="{08130298-E5DF-46EC-9ED5-A9CE1AD75F42}" srcOrd="10" destOrd="0" presId="urn:microsoft.com/office/officeart/2005/8/layout/vList2"/>
    <dgm:cxn modelId="{D4152248-023C-4EC0-8219-3C6EC0BF73C6}" type="presParOf" srcId="{BCCF3182-1EEB-45F3-B243-36C8F3CFC065}" destId="{22AEDFA0-0180-45B4-AFC1-1117BFAE4029}" srcOrd="11" destOrd="0" presId="urn:microsoft.com/office/officeart/2005/8/layout/vList2"/>
    <dgm:cxn modelId="{E315B5DA-FE49-43EB-92C9-B0DB89308364}" type="presParOf" srcId="{BCCF3182-1EEB-45F3-B243-36C8F3CFC065}" destId="{67D358D2-C835-4428-BAFD-194F60E163FB}"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A290C0-3E03-44F7-A426-4EF953CA9824}"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D4910E0A-2776-4EAE-9CE3-B988A0AD86A4}">
      <dgm:prSet/>
      <dgm:spPr/>
      <dgm:t>
        <a:bodyPr/>
        <a:lstStyle/>
        <a:p>
          <a:r>
            <a:rPr lang="en-GB" dirty="0"/>
            <a:t>Mr Dalton</a:t>
          </a:r>
          <a:endParaRPr lang="en-US" dirty="0"/>
        </a:p>
      </dgm:t>
    </dgm:pt>
    <dgm:pt modelId="{545CA938-F085-475F-8A62-F41843A6514F}" type="parTrans" cxnId="{39D544E6-5AE1-4E81-90FD-6C96F6ACA4DF}">
      <dgm:prSet/>
      <dgm:spPr/>
      <dgm:t>
        <a:bodyPr/>
        <a:lstStyle/>
        <a:p>
          <a:endParaRPr lang="en-US"/>
        </a:p>
      </dgm:t>
    </dgm:pt>
    <dgm:pt modelId="{656DE8BA-156D-4B16-A6D3-4E41A7E0FA77}" type="sibTrans" cxnId="{39D544E6-5AE1-4E81-90FD-6C96F6ACA4DF}">
      <dgm:prSet/>
      <dgm:spPr/>
      <dgm:t>
        <a:bodyPr/>
        <a:lstStyle/>
        <a:p>
          <a:endParaRPr lang="en-US"/>
        </a:p>
      </dgm:t>
    </dgm:pt>
    <dgm:pt modelId="{04CABECC-CBE1-4055-BF29-66F270ECCBF7}">
      <dgm:prSet/>
      <dgm:spPr/>
      <dgm:t>
        <a:bodyPr/>
        <a:lstStyle/>
        <a:p>
          <a:r>
            <a:rPr lang="en-GB" dirty="0"/>
            <a:t>Mrs Thompson-Jones</a:t>
          </a:r>
          <a:endParaRPr lang="en-US" dirty="0"/>
        </a:p>
      </dgm:t>
    </dgm:pt>
    <dgm:pt modelId="{8A75C3A6-2381-49EC-9969-9657288261C2}" type="parTrans" cxnId="{F60CBCD4-3133-4CDE-8EF5-33161A5CB059}">
      <dgm:prSet/>
      <dgm:spPr/>
      <dgm:t>
        <a:bodyPr/>
        <a:lstStyle/>
        <a:p>
          <a:endParaRPr lang="en-US"/>
        </a:p>
      </dgm:t>
    </dgm:pt>
    <dgm:pt modelId="{E002D97B-26DC-491F-AC6D-2CC7BEEB8509}" type="sibTrans" cxnId="{F60CBCD4-3133-4CDE-8EF5-33161A5CB059}">
      <dgm:prSet/>
      <dgm:spPr/>
      <dgm:t>
        <a:bodyPr/>
        <a:lstStyle/>
        <a:p>
          <a:endParaRPr lang="en-US"/>
        </a:p>
      </dgm:t>
    </dgm:pt>
    <dgm:pt modelId="{97B6BE0C-17F3-4EC9-96A6-D065A7394A86}">
      <dgm:prSet/>
      <dgm:spPr/>
      <dgm:t>
        <a:bodyPr/>
        <a:lstStyle/>
        <a:p>
          <a:r>
            <a:rPr lang="en-US" dirty="0" err="1"/>
            <a:t>Mrs</a:t>
          </a:r>
          <a:r>
            <a:rPr lang="en-US" dirty="0"/>
            <a:t> Halpin</a:t>
          </a:r>
        </a:p>
      </dgm:t>
    </dgm:pt>
    <dgm:pt modelId="{840BD711-D2D9-4177-93F2-3C0E4551089C}" type="parTrans" cxnId="{0ADE3813-D38F-4F53-945D-29E91EC8CD38}">
      <dgm:prSet/>
      <dgm:spPr/>
      <dgm:t>
        <a:bodyPr/>
        <a:lstStyle/>
        <a:p>
          <a:endParaRPr lang="en-GB"/>
        </a:p>
      </dgm:t>
    </dgm:pt>
    <dgm:pt modelId="{0887E0AB-CDD6-470E-AD9D-C199B952D5FC}" type="sibTrans" cxnId="{0ADE3813-D38F-4F53-945D-29E91EC8CD38}">
      <dgm:prSet/>
      <dgm:spPr/>
      <dgm:t>
        <a:bodyPr/>
        <a:lstStyle/>
        <a:p>
          <a:endParaRPr lang="en-GB"/>
        </a:p>
      </dgm:t>
    </dgm:pt>
    <dgm:pt modelId="{6A82036D-5EE0-4013-BBE2-95B7139B05AC}" type="pres">
      <dgm:prSet presAssocID="{C4A290C0-3E03-44F7-A426-4EF953CA9824}" presName="linear" presStyleCnt="0">
        <dgm:presLayoutVars>
          <dgm:animLvl val="lvl"/>
          <dgm:resizeHandles val="exact"/>
        </dgm:presLayoutVars>
      </dgm:prSet>
      <dgm:spPr/>
    </dgm:pt>
    <dgm:pt modelId="{6D0136C9-EB55-4ED7-A066-AD6AA2617599}" type="pres">
      <dgm:prSet presAssocID="{D4910E0A-2776-4EAE-9CE3-B988A0AD86A4}" presName="parentText" presStyleLbl="node1" presStyleIdx="0" presStyleCnt="3">
        <dgm:presLayoutVars>
          <dgm:chMax val="0"/>
          <dgm:bulletEnabled val="1"/>
        </dgm:presLayoutVars>
      </dgm:prSet>
      <dgm:spPr/>
    </dgm:pt>
    <dgm:pt modelId="{B6D3C2F6-AD00-4BFB-9D60-DF6CBEE7DD2B}" type="pres">
      <dgm:prSet presAssocID="{656DE8BA-156D-4B16-A6D3-4E41A7E0FA77}" presName="spacer" presStyleCnt="0"/>
      <dgm:spPr/>
    </dgm:pt>
    <dgm:pt modelId="{5B4EE213-CFFC-4F1F-99B1-DF7BC6BA3363}" type="pres">
      <dgm:prSet presAssocID="{04CABECC-CBE1-4055-BF29-66F270ECCBF7}" presName="parentText" presStyleLbl="node1" presStyleIdx="1" presStyleCnt="3">
        <dgm:presLayoutVars>
          <dgm:chMax val="0"/>
          <dgm:bulletEnabled val="1"/>
        </dgm:presLayoutVars>
      </dgm:prSet>
      <dgm:spPr/>
    </dgm:pt>
    <dgm:pt modelId="{8ABD36CD-D1FB-4FE9-8779-B7C045C2F641}" type="pres">
      <dgm:prSet presAssocID="{E002D97B-26DC-491F-AC6D-2CC7BEEB8509}" presName="spacer" presStyleCnt="0"/>
      <dgm:spPr/>
    </dgm:pt>
    <dgm:pt modelId="{B6A071C7-4E46-4928-A8C8-D726EAC8C5C1}" type="pres">
      <dgm:prSet presAssocID="{97B6BE0C-17F3-4EC9-96A6-D065A7394A86}" presName="parentText" presStyleLbl="node1" presStyleIdx="2" presStyleCnt="3">
        <dgm:presLayoutVars>
          <dgm:chMax val="0"/>
          <dgm:bulletEnabled val="1"/>
        </dgm:presLayoutVars>
      </dgm:prSet>
      <dgm:spPr/>
    </dgm:pt>
  </dgm:ptLst>
  <dgm:cxnLst>
    <dgm:cxn modelId="{9B4E2301-757E-46B6-A000-4C2E75FDEE44}" type="presOf" srcId="{D4910E0A-2776-4EAE-9CE3-B988A0AD86A4}" destId="{6D0136C9-EB55-4ED7-A066-AD6AA2617599}" srcOrd="0" destOrd="0" presId="urn:microsoft.com/office/officeart/2005/8/layout/vList2"/>
    <dgm:cxn modelId="{0ADE3813-D38F-4F53-945D-29E91EC8CD38}" srcId="{C4A290C0-3E03-44F7-A426-4EF953CA9824}" destId="{97B6BE0C-17F3-4EC9-96A6-D065A7394A86}" srcOrd="2" destOrd="0" parTransId="{840BD711-D2D9-4177-93F2-3C0E4551089C}" sibTransId="{0887E0AB-CDD6-470E-AD9D-C199B952D5FC}"/>
    <dgm:cxn modelId="{A89EA352-5A0A-46FB-A53E-B03A8AA4CD2D}" type="presOf" srcId="{97B6BE0C-17F3-4EC9-96A6-D065A7394A86}" destId="{B6A071C7-4E46-4928-A8C8-D726EAC8C5C1}" srcOrd="0" destOrd="0" presId="urn:microsoft.com/office/officeart/2005/8/layout/vList2"/>
    <dgm:cxn modelId="{4DBC1C75-2A93-4CE0-BE03-AFCBF65F638E}" type="presOf" srcId="{04CABECC-CBE1-4055-BF29-66F270ECCBF7}" destId="{5B4EE213-CFFC-4F1F-99B1-DF7BC6BA3363}" srcOrd="0" destOrd="0" presId="urn:microsoft.com/office/officeart/2005/8/layout/vList2"/>
    <dgm:cxn modelId="{F60CBCD4-3133-4CDE-8EF5-33161A5CB059}" srcId="{C4A290C0-3E03-44F7-A426-4EF953CA9824}" destId="{04CABECC-CBE1-4055-BF29-66F270ECCBF7}" srcOrd="1" destOrd="0" parTransId="{8A75C3A6-2381-49EC-9969-9657288261C2}" sibTransId="{E002D97B-26DC-491F-AC6D-2CC7BEEB8509}"/>
    <dgm:cxn modelId="{39D544E6-5AE1-4E81-90FD-6C96F6ACA4DF}" srcId="{C4A290C0-3E03-44F7-A426-4EF953CA9824}" destId="{D4910E0A-2776-4EAE-9CE3-B988A0AD86A4}" srcOrd="0" destOrd="0" parTransId="{545CA938-F085-475F-8A62-F41843A6514F}" sibTransId="{656DE8BA-156D-4B16-A6D3-4E41A7E0FA77}"/>
    <dgm:cxn modelId="{AC7678E6-D3F1-4AC0-AEEA-A321F722CB6F}" type="presOf" srcId="{C4A290C0-3E03-44F7-A426-4EF953CA9824}" destId="{6A82036D-5EE0-4013-BBE2-95B7139B05AC}" srcOrd="0" destOrd="0" presId="urn:microsoft.com/office/officeart/2005/8/layout/vList2"/>
    <dgm:cxn modelId="{DACF9D0D-C741-4E6A-9B97-4F6C813816FC}" type="presParOf" srcId="{6A82036D-5EE0-4013-BBE2-95B7139B05AC}" destId="{6D0136C9-EB55-4ED7-A066-AD6AA2617599}" srcOrd="0" destOrd="0" presId="urn:microsoft.com/office/officeart/2005/8/layout/vList2"/>
    <dgm:cxn modelId="{E97332F3-A742-4866-90D9-DE8700BBDFC3}" type="presParOf" srcId="{6A82036D-5EE0-4013-BBE2-95B7139B05AC}" destId="{B6D3C2F6-AD00-4BFB-9D60-DF6CBEE7DD2B}" srcOrd="1" destOrd="0" presId="urn:microsoft.com/office/officeart/2005/8/layout/vList2"/>
    <dgm:cxn modelId="{EF8D61F6-6B38-4833-BFC0-115AD3F19B70}" type="presParOf" srcId="{6A82036D-5EE0-4013-BBE2-95B7139B05AC}" destId="{5B4EE213-CFFC-4F1F-99B1-DF7BC6BA3363}" srcOrd="2" destOrd="0" presId="urn:microsoft.com/office/officeart/2005/8/layout/vList2"/>
    <dgm:cxn modelId="{B7D82045-2EC5-4798-B8A5-9909AD2D2D7F}" type="presParOf" srcId="{6A82036D-5EE0-4013-BBE2-95B7139B05AC}" destId="{8ABD36CD-D1FB-4FE9-8779-B7C045C2F641}" srcOrd="3" destOrd="0" presId="urn:microsoft.com/office/officeart/2005/8/layout/vList2"/>
    <dgm:cxn modelId="{8854F355-F298-4874-87DE-B714C58DB265}" type="presParOf" srcId="{6A82036D-5EE0-4013-BBE2-95B7139B05AC}" destId="{B6A071C7-4E46-4928-A8C8-D726EAC8C5C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7B1702-7B62-4C29-A835-E748439D4645}"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2F9299BB-0DA9-49CC-AEE9-FCD7AB53C467}">
      <dgm:prSet/>
      <dgm:spPr/>
      <dgm:t>
        <a:bodyPr/>
        <a:lstStyle/>
        <a:p>
          <a:r>
            <a:rPr lang="en-GB"/>
            <a:t>PE Days:</a:t>
          </a:r>
          <a:endParaRPr lang="en-US"/>
        </a:p>
      </dgm:t>
    </dgm:pt>
    <dgm:pt modelId="{6C66BC72-EAF6-4AD0-BE76-9AF88D5DC349}" type="parTrans" cxnId="{17F45B60-BE64-4463-BAA4-6F30730656EB}">
      <dgm:prSet/>
      <dgm:spPr/>
      <dgm:t>
        <a:bodyPr/>
        <a:lstStyle/>
        <a:p>
          <a:endParaRPr lang="en-US"/>
        </a:p>
      </dgm:t>
    </dgm:pt>
    <dgm:pt modelId="{D8D63E13-59DD-4D56-80FB-54BE8F070A61}" type="sibTrans" cxnId="{17F45B60-BE64-4463-BAA4-6F30730656EB}">
      <dgm:prSet/>
      <dgm:spPr/>
      <dgm:t>
        <a:bodyPr/>
        <a:lstStyle/>
        <a:p>
          <a:endParaRPr lang="en-US"/>
        </a:p>
      </dgm:t>
    </dgm:pt>
    <dgm:pt modelId="{0F8A152A-8ECC-426D-8995-050AADD177AC}">
      <dgm:prSet/>
      <dgm:spPr/>
      <dgm:t>
        <a:bodyPr/>
        <a:lstStyle/>
        <a:p>
          <a:r>
            <a:rPr lang="en-GB" dirty="0"/>
            <a:t>Monday and Thursday afternoon. Please make sure your child comes dressed in their 	PE kit on these days</a:t>
          </a:r>
          <a:endParaRPr lang="en-US" dirty="0"/>
        </a:p>
      </dgm:t>
    </dgm:pt>
    <dgm:pt modelId="{88854928-FCCC-48E9-91D6-1011CDA47BD3}" type="parTrans" cxnId="{D60D601A-11A2-403D-80D0-FFBCF13F0311}">
      <dgm:prSet/>
      <dgm:spPr/>
      <dgm:t>
        <a:bodyPr/>
        <a:lstStyle/>
        <a:p>
          <a:endParaRPr lang="en-US"/>
        </a:p>
      </dgm:t>
    </dgm:pt>
    <dgm:pt modelId="{97FFB987-87F8-49CE-B35D-A0FB5269FC0E}" type="sibTrans" cxnId="{D60D601A-11A2-403D-80D0-FFBCF13F0311}">
      <dgm:prSet/>
      <dgm:spPr/>
      <dgm:t>
        <a:bodyPr/>
        <a:lstStyle/>
        <a:p>
          <a:endParaRPr lang="en-US"/>
        </a:p>
      </dgm:t>
    </dgm:pt>
    <dgm:pt modelId="{C2517561-DFFA-4969-B80F-D9B447FCBD92}">
      <dgm:prSet/>
      <dgm:spPr/>
      <dgm:t>
        <a:bodyPr/>
        <a:lstStyle/>
        <a:p>
          <a:r>
            <a:rPr lang="en-GB"/>
            <a:t>INSET days: </a:t>
          </a:r>
          <a:endParaRPr lang="en-US"/>
        </a:p>
      </dgm:t>
    </dgm:pt>
    <dgm:pt modelId="{9ED3B4E5-C4CB-4A44-A012-61D9C13026A6}" type="parTrans" cxnId="{95808021-3829-448B-8382-9F67CFDFF936}">
      <dgm:prSet/>
      <dgm:spPr/>
      <dgm:t>
        <a:bodyPr/>
        <a:lstStyle/>
        <a:p>
          <a:endParaRPr lang="en-US"/>
        </a:p>
      </dgm:t>
    </dgm:pt>
    <dgm:pt modelId="{E9C23F81-B660-4C55-B720-55E33830FB49}" type="sibTrans" cxnId="{95808021-3829-448B-8382-9F67CFDFF936}">
      <dgm:prSet/>
      <dgm:spPr/>
      <dgm:t>
        <a:bodyPr/>
        <a:lstStyle/>
        <a:p>
          <a:endParaRPr lang="en-US"/>
        </a:p>
      </dgm:t>
    </dgm:pt>
    <dgm:pt modelId="{DF911C5C-35BD-449C-88D0-88868477FDB3}">
      <dgm:prSet/>
      <dgm:spPr/>
      <dgm:t>
        <a:bodyPr/>
        <a:lstStyle/>
        <a:p>
          <a:r>
            <a:rPr lang="en-GB" dirty="0"/>
            <a:t>Friday 23</a:t>
          </a:r>
          <a:r>
            <a:rPr lang="en-GB" baseline="30000" dirty="0"/>
            <a:t>rd</a:t>
          </a:r>
          <a:r>
            <a:rPr lang="en-GB" dirty="0"/>
            <a:t> October</a:t>
          </a:r>
          <a:endParaRPr lang="en-US" dirty="0"/>
        </a:p>
      </dgm:t>
    </dgm:pt>
    <dgm:pt modelId="{D21E7F69-066E-41FA-92B7-7E44572836B9}" type="parTrans" cxnId="{EF5DB572-10BC-4B77-BCC1-601F81A6EBFA}">
      <dgm:prSet/>
      <dgm:spPr/>
      <dgm:t>
        <a:bodyPr/>
        <a:lstStyle/>
        <a:p>
          <a:endParaRPr lang="en-US"/>
        </a:p>
      </dgm:t>
    </dgm:pt>
    <dgm:pt modelId="{32DD0C41-EC21-4A51-9BE9-EF1CD5C283EE}" type="sibTrans" cxnId="{EF5DB572-10BC-4B77-BCC1-601F81A6EBFA}">
      <dgm:prSet/>
      <dgm:spPr/>
      <dgm:t>
        <a:bodyPr/>
        <a:lstStyle/>
        <a:p>
          <a:endParaRPr lang="en-US"/>
        </a:p>
      </dgm:t>
    </dgm:pt>
    <dgm:pt modelId="{6F69055C-CCFE-4793-9DE3-E6FD12E9E949}">
      <dgm:prSet/>
      <dgm:spPr/>
      <dgm:t>
        <a:bodyPr/>
        <a:lstStyle/>
        <a:p>
          <a:r>
            <a:rPr lang="en-GB"/>
            <a:t>Parental information:</a:t>
          </a:r>
          <a:endParaRPr lang="en-US"/>
        </a:p>
      </dgm:t>
    </dgm:pt>
    <dgm:pt modelId="{C880970B-35A2-424E-8FA7-0C18CBC70E4E}" type="parTrans" cxnId="{D436260E-F357-482A-9159-EC8DF32FA7C3}">
      <dgm:prSet/>
      <dgm:spPr/>
      <dgm:t>
        <a:bodyPr/>
        <a:lstStyle/>
        <a:p>
          <a:endParaRPr lang="en-US"/>
        </a:p>
      </dgm:t>
    </dgm:pt>
    <dgm:pt modelId="{35B201DC-286A-48D9-9004-A60693292641}" type="sibTrans" cxnId="{D436260E-F357-482A-9159-EC8DF32FA7C3}">
      <dgm:prSet/>
      <dgm:spPr/>
      <dgm:t>
        <a:bodyPr/>
        <a:lstStyle/>
        <a:p>
          <a:endParaRPr lang="en-US"/>
        </a:p>
      </dgm:t>
    </dgm:pt>
    <dgm:pt modelId="{9202A9F5-8DB3-4B79-8333-8E4DF1139881}">
      <dgm:prSet/>
      <dgm:spPr/>
      <dgm:t>
        <a:bodyPr/>
        <a:lstStyle/>
        <a:p>
          <a:r>
            <a:rPr lang="en-GB" dirty="0"/>
            <a:t>Parents evening: Wednesday 21</a:t>
          </a:r>
          <a:r>
            <a:rPr lang="en-GB" baseline="30000" dirty="0"/>
            <a:t>st</a:t>
          </a:r>
          <a:r>
            <a:rPr lang="en-GB" dirty="0"/>
            <a:t> October</a:t>
          </a:r>
          <a:endParaRPr lang="en-US" dirty="0"/>
        </a:p>
      </dgm:t>
    </dgm:pt>
    <dgm:pt modelId="{7AF27120-5B26-444B-8EE8-98295DBFD594}" type="parTrans" cxnId="{9F59BF53-E8F5-4CE0-96E0-87CFCF10A847}">
      <dgm:prSet/>
      <dgm:spPr/>
      <dgm:t>
        <a:bodyPr/>
        <a:lstStyle/>
        <a:p>
          <a:endParaRPr lang="en-US"/>
        </a:p>
      </dgm:t>
    </dgm:pt>
    <dgm:pt modelId="{D0C6CCCD-84A0-465D-BAB0-1265F5DC1997}" type="sibTrans" cxnId="{9F59BF53-E8F5-4CE0-96E0-87CFCF10A847}">
      <dgm:prSet/>
      <dgm:spPr/>
      <dgm:t>
        <a:bodyPr/>
        <a:lstStyle/>
        <a:p>
          <a:endParaRPr lang="en-US"/>
        </a:p>
      </dgm:t>
    </dgm:pt>
    <dgm:pt modelId="{4E6F4615-4B75-4F8D-B086-D3AA0F2BC4DD}">
      <dgm:prSet/>
      <dgm:spPr/>
      <dgm:t>
        <a:bodyPr/>
        <a:lstStyle/>
        <a:p>
          <a:r>
            <a:rPr lang="en-GB" dirty="0"/>
            <a:t>Termly reports: Friday 18</a:t>
          </a:r>
          <a:r>
            <a:rPr lang="en-GB" baseline="30000" dirty="0"/>
            <a:t>th</a:t>
          </a:r>
          <a:r>
            <a:rPr lang="en-GB" dirty="0"/>
            <a:t> December</a:t>
          </a:r>
          <a:endParaRPr lang="en-US" dirty="0"/>
        </a:p>
      </dgm:t>
    </dgm:pt>
    <dgm:pt modelId="{AB51150D-247A-42BF-B563-E23F1DC429C8}" type="parTrans" cxnId="{423E62DB-8C0E-4DA5-9474-5AE2C36ED82F}">
      <dgm:prSet/>
      <dgm:spPr/>
      <dgm:t>
        <a:bodyPr/>
        <a:lstStyle/>
        <a:p>
          <a:endParaRPr lang="en-US"/>
        </a:p>
      </dgm:t>
    </dgm:pt>
    <dgm:pt modelId="{57BD41DC-62EB-4373-BA83-1D935D3EC5B6}" type="sibTrans" cxnId="{423E62DB-8C0E-4DA5-9474-5AE2C36ED82F}">
      <dgm:prSet/>
      <dgm:spPr/>
      <dgm:t>
        <a:bodyPr/>
        <a:lstStyle/>
        <a:p>
          <a:endParaRPr lang="en-US"/>
        </a:p>
      </dgm:t>
    </dgm:pt>
    <dgm:pt modelId="{C38245D4-F714-497F-B98F-7F629C95BF31}" type="pres">
      <dgm:prSet presAssocID="{E27B1702-7B62-4C29-A835-E748439D4645}" presName="linear" presStyleCnt="0">
        <dgm:presLayoutVars>
          <dgm:animLvl val="lvl"/>
          <dgm:resizeHandles val="exact"/>
        </dgm:presLayoutVars>
      </dgm:prSet>
      <dgm:spPr/>
    </dgm:pt>
    <dgm:pt modelId="{FAF536BE-A745-4117-9045-BB9F681767A5}" type="pres">
      <dgm:prSet presAssocID="{2F9299BB-0DA9-49CC-AEE9-FCD7AB53C467}" presName="parentText" presStyleLbl="node1" presStyleIdx="0" presStyleCnt="3">
        <dgm:presLayoutVars>
          <dgm:chMax val="0"/>
          <dgm:bulletEnabled val="1"/>
        </dgm:presLayoutVars>
      </dgm:prSet>
      <dgm:spPr/>
    </dgm:pt>
    <dgm:pt modelId="{F059BDC7-D3F4-493B-AD19-3D9CC558C8F4}" type="pres">
      <dgm:prSet presAssocID="{2F9299BB-0DA9-49CC-AEE9-FCD7AB53C467}" presName="childText" presStyleLbl="revTx" presStyleIdx="0" presStyleCnt="3">
        <dgm:presLayoutVars>
          <dgm:bulletEnabled val="1"/>
        </dgm:presLayoutVars>
      </dgm:prSet>
      <dgm:spPr/>
    </dgm:pt>
    <dgm:pt modelId="{3B79862C-BA94-4B13-A238-1D36BF57F4F6}" type="pres">
      <dgm:prSet presAssocID="{C2517561-DFFA-4969-B80F-D9B447FCBD92}" presName="parentText" presStyleLbl="node1" presStyleIdx="1" presStyleCnt="3">
        <dgm:presLayoutVars>
          <dgm:chMax val="0"/>
          <dgm:bulletEnabled val="1"/>
        </dgm:presLayoutVars>
      </dgm:prSet>
      <dgm:spPr/>
    </dgm:pt>
    <dgm:pt modelId="{4FC216C3-C6B4-457E-8FC8-AB56852DE985}" type="pres">
      <dgm:prSet presAssocID="{C2517561-DFFA-4969-B80F-D9B447FCBD92}" presName="childText" presStyleLbl="revTx" presStyleIdx="1" presStyleCnt="3">
        <dgm:presLayoutVars>
          <dgm:bulletEnabled val="1"/>
        </dgm:presLayoutVars>
      </dgm:prSet>
      <dgm:spPr/>
    </dgm:pt>
    <dgm:pt modelId="{4F58D630-F71A-4D47-A202-8EA617C67CF8}" type="pres">
      <dgm:prSet presAssocID="{6F69055C-CCFE-4793-9DE3-E6FD12E9E949}" presName="parentText" presStyleLbl="node1" presStyleIdx="2" presStyleCnt="3">
        <dgm:presLayoutVars>
          <dgm:chMax val="0"/>
          <dgm:bulletEnabled val="1"/>
        </dgm:presLayoutVars>
      </dgm:prSet>
      <dgm:spPr/>
    </dgm:pt>
    <dgm:pt modelId="{8A7E2DF4-445C-4401-A993-3D3645187739}" type="pres">
      <dgm:prSet presAssocID="{6F69055C-CCFE-4793-9DE3-E6FD12E9E949}" presName="childText" presStyleLbl="revTx" presStyleIdx="2" presStyleCnt="3">
        <dgm:presLayoutVars>
          <dgm:bulletEnabled val="1"/>
        </dgm:presLayoutVars>
      </dgm:prSet>
      <dgm:spPr/>
    </dgm:pt>
  </dgm:ptLst>
  <dgm:cxnLst>
    <dgm:cxn modelId="{D436260E-F357-482A-9159-EC8DF32FA7C3}" srcId="{E27B1702-7B62-4C29-A835-E748439D4645}" destId="{6F69055C-CCFE-4793-9DE3-E6FD12E9E949}" srcOrd="2" destOrd="0" parTransId="{C880970B-35A2-424E-8FA7-0C18CBC70E4E}" sibTransId="{35B201DC-286A-48D9-9004-A60693292641}"/>
    <dgm:cxn modelId="{D60D601A-11A2-403D-80D0-FFBCF13F0311}" srcId="{2F9299BB-0DA9-49CC-AEE9-FCD7AB53C467}" destId="{0F8A152A-8ECC-426D-8995-050AADD177AC}" srcOrd="0" destOrd="0" parTransId="{88854928-FCCC-48E9-91D6-1011CDA47BD3}" sibTransId="{97FFB987-87F8-49CE-B35D-A0FB5269FC0E}"/>
    <dgm:cxn modelId="{6F3F3420-96EE-4062-96D4-07650D1D62E9}" type="presOf" srcId="{0F8A152A-8ECC-426D-8995-050AADD177AC}" destId="{F059BDC7-D3F4-493B-AD19-3D9CC558C8F4}" srcOrd="0" destOrd="0" presId="urn:microsoft.com/office/officeart/2005/8/layout/vList2"/>
    <dgm:cxn modelId="{95808021-3829-448B-8382-9F67CFDFF936}" srcId="{E27B1702-7B62-4C29-A835-E748439D4645}" destId="{C2517561-DFFA-4969-B80F-D9B447FCBD92}" srcOrd="1" destOrd="0" parTransId="{9ED3B4E5-C4CB-4A44-A012-61D9C13026A6}" sibTransId="{E9C23F81-B660-4C55-B720-55E33830FB49}"/>
    <dgm:cxn modelId="{17F45B60-BE64-4463-BAA4-6F30730656EB}" srcId="{E27B1702-7B62-4C29-A835-E748439D4645}" destId="{2F9299BB-0DA9-49CC-AEE9-FCD7AB53C467}" srcOrd="0" destOrd="0" parTransId="{6C66BC72-EAF6-4AD0-BE76-9AF88D5DC349}" sibTransId="{D8D63E13-59DD-4D56-80FB-54BE8F070A61}"/>
    <dgm:cxn modelId="{A2A4926C-7BE8-4011-A487-9902E77D0F0D}" type="presOf" srcId="{4E6F4615-4B75-4F8D-B086-D3AA0F2BC4DD}" destId="{8A7E2DF4-445C-4401-A993-3D3645187739}" srcOrd="0" destOrd="1" presId="urn:microsoft.com/office/officeart/2005/8/layout/vList2"/>
    <dgm:cxn modelId="{EF5DB572-10BC-4B77-BCC1-601F81A6EBFA}" srcId="{C2517561-DFFA-4969-B80F-D9B447FCBD92}" destId="{DF911C5C-35BD-449C-88D0-88868477FDB3}" srcOrd="0" destOrd="0" parTransId="{D21E7F69-066E-41FA-92B7-7E44572836B9}" sibTransId="{32DD0C41-EC21-4A51-9BE9-EF1CD5C283EE}"/>
    <dgm:cxn modelId="{9F59BF53-E8F5-4CE0-96E0-87CFCF10A847}" srcId="{6F69055C-CCFE-4793-9DE3-E6FD12E9E949}" destId="{9202A9F5-8DB3-4B79-8333-8E4DF1139881}" srcOrd="0" destOrd="0" parTransId="{7AF27120-5B26-444B-8EE8-98295DBFD594}" sibTransId="{D0C6CCCD-84A0-465D-BAB0-1265F5DC1997}"/>
    <dgm:cxn modelId="{41CACA81-73B3-4762-A805-5058A9B7A486}" type="presOf" srcId="{2F9299BB-0DA9-49CC-AEE9-FCD7AB53C467}" destId="{FAF536BE-A745-4117-9045-BB9F681767A5}" srcOrd="0" destOrd="0" presId="urn:microsoft.com/office/officeart/2005/8/layout/vList2"/>
    <dgm:cxn modelId="{D053D593-B594-4A1D-812B-FF79BF795D63}" type="presOf" srcId="{6F69055C-CCFE-4793-9DE3-E6FD12E9E949}" destId="{4F58D630-F71A-4D47-A202-8EA617C67CF8}" srcOrd="0" destOrd="0" presId="urn:microsoft.com/office/officeart/2005/8/layout/vList2"/>
    <dgm:cxn modelId="{98D460AC-2D4C-47F5-9A6E-C9724122CC75}" type="presOf" srcId="{E27B1702-7B62-4C29-A835-E748439D4645}" destId="{C38245D4-F714-497F-B98F-7F629C95BF31}" srcOrd="0" destOrd="0" presId="urn:microsoft.com/office/officeart/2005/8/layout/vList2"/>
    <dgm:cxn modelId="{DDBEA4B4-1013-40E8-B6E0-FCF8070A3B35}" type="presOf" srcId="{DF911C5C-35BD-449C-88D0-88868477FDB3}" destId="{4FC216C3-C6B4-457E-8FC8-AB56852DE985}" srcOrd="0" destOrd="0" presId="urn:microsoft.com/office/officeart/2005/8/layout/vList2"/>
    <dgm:cxn modelId="{6B07EED3-52BB-4A89-9902-273A0808D862}" type="presOf" srcId="{C2517561-DFFA-4969-B80F-D9B447FCBD92}" destId="{3B79862C-BA94-4B13-A238-1D36BF57F4F6}" srcOrd="0" destOrd="0" presId="urn:microsoft.com/office/officeart/2005/8/layout/vList2"/>
    <dgm:cxn modelId="{423E62DB-8C0E-4DA5-9474-5AE2C36ED82F}" srcId="{6F69055C-CCFE-4793-9DE3-E6FD12E9E949}" destId="{4E6F4615-4B75-4F8D-B086-D3AA0F2BC4DD}" srcOrd="1" destOrd="0" parTransId="{AB51150D-247A-42BF-B563-E23F1DC429C8}" sibTransId="{57BD41DC-62EB-4373-BA83-1D935D3EC5B6}"/>
    <dgm:cxn modelId="{738648E2-4194-469F-9385-D775E84BB982}" type="presOf" srcId="{9202A9F5-8DB3-4B79-8333-8E4DF1139881}" destId="{8A7E2DF4-445C-4401-A993-3D3645187739}" srcOrd="0" destOrd="0" presId="urn:microsoft.com/office/officeart/2005/8/layout/vList2"/>
    <dgm:cxn modelId="{49970691-736C-4A5F-B97C-30D76B819DA3}" type="presParOf" srcId="{C38245D4-F714-497F-B98F-7F629C95BF31}" destId="{FAF536BE-A745-4117-9045-BB9F681767A5}" srcOrd="0" destOrd="0" presId="urn:microsoft.com/office/officeart/2005/8/layout/vList2"/>
    <dgm:cxn modelId="{8606F13A-5A89-4F5B-9DB6-554C47E7CB1B}" type="presParOf" srcId="{C38245D4-F714-497F-B98F-7F629C95BF31}" destId="{F059BDC7-D3F4-493B-AD19-3D9CC558C8F4}" srcOrd="1" destOrd="0" presId="urn:microsoft.com/office/officeart/2005/8/layout/vList2"/>
    <dgm:cxn modelId="{F9D301E4-E1F0-481D-9FCB-6D7BA3596ECB}" type="presParOf" srcId="{C38245D4-F714-497F-B98F-7F629C95BF31}" destId="{3B79862C-BA94-4B13-A238-1D36BF57F4F6}" srcOrd="2" destOrd="0" presId="urn:microsoft.com/office/officeart/2005/8/layout/vList2"/>
    <dgm:cxn modelId="{75B45E68-CE62-43C9-9D8E-84908BBD0B62}" type="presParOf" srcId="{C38245D4-F714-497F-B98F-7F629C95BF31}" destId="{4FC216C3-C6B4-457E-8FC8-AB56852DE985}" srcOrd="3" destOrd="0" presId="urn:microsoft.com/office/officeart/2005/8/layout/vList2"/>
    <dgm:cxn modelId="{54987DE2-2F3D-4ACD-9939-C9C491BF09F0}" type="presParOf" srcId="{C38245D4-F714-497F-B98F-7F629C95BF31}" destId="{4F58D630-F71A-4D47-A202-8EA617C67CF8}" srcOrd="4" destOrd="0" presId="urn:microsoft.com/office/officeart/2005/8/layout/vList2"/>
    <dgm:cxn modelId="{4418DAE5-DE29-486C-B795-E5FA1F731A2B}" type="presParOf" srcId="{C38245D4-F714-497F-B98F-7F629C95BF31}" destId="{8A7E2DF4-445C-4401-A993-3D3645187739}"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64A2E8D-9CD8-4330-8900-DC371B0EF5E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44EC74A3-6FC9-4954-AE27-844BA96E5A22}">
      <dgm:prSet/>
      <dgm:spPr/>
      <dgm:t>
        <a:bodyPr/>
        <a:lstStyle/>
        <a:p>
          <a:r>
            <a:rPr lang="en-GB"/>
            <a:t>Forest School:</a:t>
          </a:r>
          <a:endParaRPr lang="en-US"/>
        </a:p>
      </dgm:t>
    </dgm:pt>
    <dgm:pt modelId="{59E1B24C-6DFA-45D7-95BC-D043604DA7CF}" type="parTrans" cxnId="{937620D1-25CE-42A6-AE6B-67957F4DD513}">
      <dgm:prSet/>
      <dgm:spPr/>
      <dgm:t>
        <a:bodyPr/>
        <a:lstStyle/>
        <a:p>
          <a:endParaRPr lang="en-US"/>
        </a:p>
      </dgm:t>
    </dgm:pt>
    <dgm:pt modelId="{94CB772B-614E-4F90-AB99-50924398D454}" type="sibTrans" cxnId="{937620D1-25CE-42A6-AE6B-67957F4DD513}">
      <dgm:prSet/>
      <dgm:spPr/>
      <dgm:t>
        <a:bodyPr/>
        <a:lstStyle/>
        <a:p>
          <a:endParaRPr lang="en-US"/>
        </a:p>
      </dgm:t>
    </dgm:pt>
    <dgm:pt modelId="{6257F2F4-3E5B-47E1-AE44-5BADF8C5B2E9}">
      <dgm:prSet/>
      <dgm:spPr/>
      <dgm:t>
        <a:bodyPr/>
        <a:lstStyle/>
        <a:p>
          <a:r>
            <a:rPr lang="en-GB" b="0" i="0" dirty="0"/>
            <a:t>24</a:t>
          </a:r>
          <a:r>
            <a:rPr lang="en-GB" b="0" i="0" baseline="30000" dirty="0"/>
            <a:t>th</a:t>
          </a:r>
          <a:r>
            <a:rPr lang="en-GB" b="0" i="0" dirty="0"/>
            <a:t> September</a:t>
          </a:r>
          <a:endParaRPr lang="en-US" dirty="0"/>
        </a:p>
      </dgm:t>
    </dgm:pt>
    <dgm:pt modelId="{E625FB5B-0486-4F1C-820D-0E52F7694621}" type="parTrans" cxnId="{3770FC10-C4EE-4928-8A7A-87CD8B0CEBEA}">
      <dgm:prSet/>
      <dgm:spPr/>
      <dgm:t>
        <a:bodyPr/>
        <a:lstStyle/>
        <a:p>
          <a:endParaRPr lang="en-US"/>
        </a:p>
      </dgm:t>
    </dgm:pt>
    <dgm:pt modelId="{4834BA04-1CAC-4C2A-8455-C0DDAF777D3E}" type="sibTrans" cxnId="{3770FC10-C4EE-4928-8A7A-87CD8B0CEBEA}">
      <dgm:prSet/>
      <dgm:spPr/>
      <dgm:t>
        <a:bodyPr/>
        <a:lstStyle/>
        <a:p>
          <a:endParaRPr lang="en-US"/>
        </a:p>
      </dgm:t>
    </dgm:pt>
    <dgm:pt modelId="{9716E790-6CB4-4A87-9F13-68CEE73E0678}">
      <dgm:prSet/>
      <dgm:spPr/>
      <dgm:t>
        <a:bodyPr/>
        <a:lstStyle/>
        <a:p>
          <a:r>
            <a:rPr lang="en-GB" b="0" i="0" dirty="0"/>
            <a:t>26</a:t>
          </a:r>
          <a:r>
            <a:rPr lang="en-GB" b="0" i="0" baseline="30000" dirty="0"/>
            <a:t>th</a:t>
          </a:r>
          <a:r>
            <a:rPr lang="en-GB" b="0" i="0" dirty="0"/>
            <a:t> November</a:t>
          </a:r>
          <a:endParaRPr lang="en-US" dirty="0"/>
        </a:p>
      </dgm:t>
    </dgm:pt>
    <dgm:pt modelId="{94D3EC07-0C28-438B-9357-DE7673818ECF}" type="parTrans" cxnId="{DBBF7AE4-2EDB-42D5-AFF7-0BEFC67237D4}">
      <dgm:prSet/>
      <dgm:spPr/>
      <dgm:t>
        <a:bodyPr/>
        <a:lstStyle/>
        <a:p>
          <a:endParaRPr lang="en-US"/>
        </a:p>
      </dgm:t>
    </dgm:pt>
    <dgm:pt modelId="{765245EB-3D47-4BDF-98F7-B35E1962EDA6}" type="sibTrans" cxnId="{DBBF7AE4-2EDB-42D5-AFF7-0BEFC67237D4}">
      <dgm:prSet/>
      <dgm:spPr/>
      <dgm:t>
        <a:bodyPr/>
        <a:lstStyle/>
        <a:p>
          <a:endParaRPr lang="en-US"/>
        </a:p>
      </dgm:t>
    </dgm:pt>
    <dgm:pt modelId="{68DB0E2B-17F5-4A24-95CA-EAC4DE19E902}">
      <dgm:prSet/>
      <dgm:spPr/>
      <dgm:t>
        <a:bodyPr/>
        <a:lstStyle/>
        <a:p>
          <a:r>
            <a:rPr lang="en-US" dirty="0"/>
            <a:t>28</a:t>
          </a:r>
          <a:r>
            <a:rPr lang="en-US" baseline="30000" dirty="0"/>
            <a:t>th</a:t>
          </a:r>
          <a:r>
            <a:rPr lang="en-US" dirty="0"/>
            <a:t> January</a:t>
          </a:r>
        </a:p>
      </dgm:t>
    </dgm:pt>
    <dgm:pt modelId="{B2BC808D-3897-48DB-9CA8-183ADBFC8F2A}" type="parTrans" cxnId="{692FE926-9486-4518-AB5B-2CB0EB193559}">
      <dgm:prSet/>
      <dgm:spPr/>
      <dgm:t>
        <a:bodyPr/>
        <a:lstStyle/>
        <a:p>
          <a:endParaRPr lang="en-US"/>
        </a:p>
      </dgm:t>
    </dgm:pt>
    <dgm:pt modelId="{0212C0BF-28CA-4C24-AE7E-7CFBB05E8F8C}" type="sibTrans" cxnId="{692FE926-9486-4518-AB5B-2CB0EB193559}">
      <dgm:prSet/>
      <dgm:spPr/>
      <dgm:t>
        <a:bodyPr/>
        <a:lstStyle/>
        <a:p>
          <a:endParaRPr lang="en-US"/>
        </a:p>
      </dgm:t>
    </dgm:pt>
    <dgm:pt modelId="{1BFB188A-C032-48C5-9FFF-81F8C262EE94}">
      <dgm:prSet/>
      <dgm:spPr/>
      <dgm:t>
        <a:bodyPr/>
        <a:lstStyle/>
        <a:p>
          <a:r>
            <a:rPr lang="en-GB" b="0" i="0" dirty="0"/>
            <a:t>15</a:t>
          </a:r>
          <a:r>
            <a:rPr lang="en-GB" b="0" i="0" baseline="30000" dirty="0"/>
            <a:t>th</a:t>
          </a:r>
          <a:r>
            <a:rPr lang="en-GB" b="0" i="0" dirty="0"/>
            <a:t> April</a:t>
          </a:r>
          <a:endParaRPr lang="en-US" dirty="0"/>
        </a:p>
      </dgm:t>
    </dgm:pt>
    <dgm:pt modelId="{559D5D8B-4395-450C-A139-000405CFF7A8}" type="parTrans" cxnId="{7C8E36E7-B894-4E92-89C4-318E81BDDDCE}">
      <dgm:prSet/>
      <dgm:spPr/>
      <dgm:t>
        <a:bodyPr/>
        <a:lstStyle/>
        <a:p>
          <a:endParaRPr lang="en-US"/>
        </a:p>
      </dgm:t>
    </dgm:pt>
    <dgm:pt modelId="{A1035D73-DA51-46FD-8204-0558C2A0F9C1}" type="sibTrans" cxnId="{7C8E36E7-B894-4E92-89C4-318E81BDDDCE}">
      <dgm:prSet/>
      <dgm:spPr/>
      <dgm:t>
        <a:bodyPr/>
        <a:lstStyle/>
        <a:p>
          <a:endParaRPr lang="en-US"/>
        </a:p>
      </dgm:t>
    </dgm:pt>
    <dgm:pt modelId="{DB423F13-1108-4FB8-96CE-554893BEDCB2}">
      <dgm:prSet/>
      <dgm:spPr/>
      <dgm:t>
        <a:bodyPr/>
        <a:lstStyle/>
        <a:p>
          <a:r>
            <a:rPr lang="en-GB" b="0" i="0" dirty="0"/>
            <a:t>17</a:t>
          </a:r>
          <a:r>
            <a:rPr lang="en-GB" b="0" i="0" baseline="30000" dirty="0"/>
            <a:t>th</a:t>
          </a:r>
          <a:r>
            <a:rPr lang="en-GB" b="0" i="0" dirty="0"/>
            <a:t> June</a:t>
          </a:r>
          <a:endParaRPr lang="en-US" dirty="0"/>
        </a:p>
      </dgm:t>
    </dgm:pt>
    <dgm:pt modelId="{19D4A3A1-15CE-4E1E-9BFB-985ACC53D849}" type="parTrans" cxnId="{FA3CB0D8-D7E1-4637-9ACD-98A7591FECE3}">
      <dgm:prSet/>
      <dgm:spPr/>
      <dgm:t>
        <a:bodyPr/>
        <a:lstStyle/>
        <a:p>
          <a:endParaRPr lang="en-US"/>
        </a:p>
      </dgm:t>
    </dgm:pt>
    <dgm:pt modelId="{AAE806C2-F285-40D8-AFED-FFD66B00A436}" type="sibTrans" cxnId="{FA3CB0D8-D7E1-4637-9ACD-98A7591FECE3}">
      <dgm:prSet/>
      <dgm:spPr/>
      <dgm:t>
        <a:bodyPr/>
        <a:lstStyle/>
        <a:p>
          <a:endParaRPr lang="en-US"/>
        </a:p>
      </dgm:t>
    </dgm:pt>
    <dgm:pt modelId="{AD815F0F-62DF-4118-9791-D40258695CE6}">
      <dgm:prSet/>
      <dgm:spPr/>
      <dgm:t>
        <a:bodyPr/>
        <a:lstStyle/>
        <a:p>
          <a:r>
            <a:rPr lang="en-GB"/>
            <a:t>Trips and visits:</a:t>
          </a:r>
          <a:endParaRPr lang="en-US"/>
        </a:p>
      </dgm:t>
    </dgm:pt>
    <dgm:pt modelId="{48F96DA2-87BA-43E0-A341-6469598E2301}" type="parTrans" cxnId="{54D8AB37-750C-4199-BA15-6B1414063BAB}">
      <dgm:prSet/>
      <dgm:spPr/>
      <dgm:t>
        <a:bodyPr/>
        <a:lstStyle/>
        <a:p>
          <a:endParaRPr lang="en-US"/>
        </a:p>
      </dgm:t>
    </dgm:pt>
    <dgm:pt modelId="{0CBC5417-0FE6-4620-A98D-66DFE342141D}" type="sibTrans" cxnId="{54D8AB37-750C-4199-BA15-6B1414063BAB}">
      <dgm:prSet/>
      <dgm:spPr/>
      <dgm:t>
        <a:bodyPr/>
        <a:lstStyle/>
        <a:p>
          <a:endParaRPr lang="en-US"/>
        </a:p>
      </dgm:t>
    </dgm:pt>
    <dgm:pt modelId="{C901327C-5787-4D32-97C5-EDC0B02606B1}">
      <dgm:prSet/>
      <dgm:spPr/>
      <dgm:t>
        <a:bodyPr/>
        <a:lstStyle/>
        <a:p>
          <a:r>
            <a:rPr lang="en-GB" dirty="0"/>
            <a:t>16</a:t>
          </a:r>
          <a:r>
            <a:rPr lang="en-GB" baseline="30000" dirty="0"/>
            <a:t>th</a:t>
          </a:r>
          <a:r>
            <a:rPr lang="en-GB" dirty="0"/>
            <a:t> October– Electricity Workshop</a:t>
          </a:r>
          <a:endParaRPr lang="en-US" dirty="0"/>
        </a:p>
      </dgm:t>
    </dgm:pt>
    <dgm:pt modelId="{6BF99F3E-5FAA-44C5-9F2B-0486786D0EDE}" type="parTrans" cxnId="{F6D588B3-3322-4E3E-B63A-65B90BFB2206}">
      <dgm:prSet/>
      <dgm:spPr/>
      <dgm:t>
        <a:bodyPr/>
        <a:lstStyle/>
        <a:p>
          <a:endParaRPr lang="en-US"/>
        </a:p>
      </dgm:t>
    </dgm:pt>
    <dgm:pt modelId="{E6CF432B-4270-45B9-8938-BD04AA0ACA55}" type="sibTrans" cxnId="{F6D588B3-3322-4E3E-B63A-65B90BFB2206}">
      <dgm:prSet/>
      <dgm:spPr/>
      <dgm:t>
        <a:bodyPr/>
        <a:lstStyle/>
        <a:p>
          <a:endParaRPr lang="en-US"/>
        </a:p>
      </dgm:t>
    </dgm:pt>
    <dgm:pt modelId="{CCBDC2F7-3798-4A07-8236-D8EEA9568364}">
      <dgm:prSet/>
      <dgm:spPr/>
      <dgm:t>
        <a:bodyPr/>
        <a:lstStyle/>
        <a:p>
          <a:r>
            <a:rPr lang="en-GB" dirty="0"/>
            <a:t>Nov/Dec– Ancient Egyptians Day – Past Productions</a:t>
          </a:r>
          <a:endParaRPr lang="en-US" dirty="0"/>
        </a:p>
      </dgm:t>
    </dgm:pt>
    <dgm:pt modelId="{25C62CC1-3740-44DF-BDDC-B3C7C557AD5B}" type="parTrans" cxnId="{904D8892-FC21-4062-8DB2-E5E029A3D430}">
      <dgm:prSet/>
      <dgm:spPr/>
      <dgm:t>
        <a:bodyPr/>
        <a:lstStyle/>
        <a:p>
          <a:endParaRPr lang="en-US"/>
        </a:p>
      </dgm:t>
    </dgm:pt>
    <dgm:pt modelId="{9D9F7A7B-34F6-4E29-8E4A-EA5315988B06}" type="sibTrans" cxnId="{904D8892-FC21-4062-8DB2-E5E029A3D430}">
      <dgm:prSet/>
      <dgm:spPr/>
      <dgm:t>
        <a:bodyPr/>
        <a:lstStyle/>
        <a:p>
          <a:endParaRPr lang="en-US"/>
        </a:p>
      </dgm:t>
    </dgm:pt>
    <dgm:pt modelId="{CFE8E383-29CB-4A4F-8E27-0199B1DFBA15}">
      <dgm:prSet/>
      <dgm:spPr/>
      <dgm:t>
        <a:bodyPr/>
        <a:lstStyle/>
        <a:p>
          <a:r>
            <a:rPr lang="en-GB" dirty="0"/>
            <a:t>4</a:t>
          </a:r>
          <a:r>
            <a:rPr lang="en-GB" baseline="30000" dirty="0"/>
            <a:t>th</a:t>
          </a:r>
          <a:r>
            <a:rPr lang="en-GB" dirty="0"/>
            <a:t> February – </a:t>
          </a:r>
          <a:r>
            <a:rPr lang="en-GB" dirty="0" err="1"/>
            <a:t>Barnstondale</a:t>
          </a:r>
          <a:endParaRPr lang="en-US" dirty="0"/>
        </a:p>
      </dgm:t>
    </dgm:pt>
    <dgm:pt modelId="{18974361-E4A9-4831-807D-1E2154667D59}" type="parTrans" cxnId="{E2FA0467-3F12-4B17-B31F-97D33E9238F8}">
      <dgm:prSet/>
      <dgm:spPr/>
      <dgm:t>
        <a:bodyPr/>
        <a:lstStyle/>
        <a:p>
          <a:endParaRPr lang="en-US"/>
        </a:p>
      </dgm:t>
    </dgm:pt>
    <dgm:pt modelId="{B6772074-0DBA-48C5-BD09-E7C33251D921}" type="sibTrans" cxnId="{E2FA0467-3F12-4B17-B31F-97D33E9238F8}">
      <dgm:prSet/>
      <dgm:spPr/>
      <dgm:t>
        <a:bodyPr/>
        <a:lstStyle/>
        <a:p>
          <a:endParaRPr lang="en-US"/>
        </a:p>
      </dgm:t>
    </dgm:pt>
    <dgm:pt modelId="{84CB7402-B289-47DB-A54F-5839AE48A8B1}">
      <dgm:prSet/>
      <dgm:spPr/>
      <dgm:t>
        <a:bodyPr/>
        <a:lstStyle/>
        <a:p>
          <a:r>
            <a:rPr lang="en-GB" dirty="0"/>
            <a:t>Future trips</a:t>
          </a:r>
          <a:endParaRPr lang="en-US" dirty="0"/>
        </a:p>
      </dgm:t>
    </dgm:pt>
    <dgm:pt modelId="{39B4FB6F-E1C3-4003-849C-9E247CC46485}" type="parTrans" cxnId="{FBC95C4B-4278-47E6-A7E1-C883CABBDCDD}">
      <dgm:prSet/>
      <dgm:spPr/>
      <dgm:t>
        <a:bodyPr/>
        <a:lstStyle/>
        <a:p>
          <a:endParaRPr lang="en-US"/>
        </a:p>
      </dgm:t>
    </dgm:pt>
    <dgm:pt modelId="{4684FCDA-5653-4325-A826-1BC968EC0B48}" type="sibTrans" cxnId="{FBC95C4B-4278-47E6-A7E1-C883CABBDCDD}">
      <dgm:prSet/>
      <dgm:spPr/>
      <dgm:t>
        <a:bodyPr/>
        <a:lstStyle/>
        <a:p>
          <a:endParaRPr lang="en-US"/>
        </a:p>
      </dgm:t>
    </dgm:pt>
    <dgm:pt modelId="{71AE3B61-44CF-4972-9727-16050A33D756}">
      <dgm:prSet/>
      <dgm:spPr/>
      <dgm:t>
        <a:bodyPr/>
        <a:lstStyle/>
        <a:p>
          <a:endParaRPr lang="en-US" dirty="0"/>
        </a:p>
      </dgm:t>
    </dgm:pt>
    <dgm:pt modelId="{4EA98EDF-7F70-400A-BAB8-BF910869BC02}" type="parTrans" cxnId="{CDB13123-6388-439E-8B66-72156644FFC7}">
      <dgm:prSet/>
      <dgm:spPr/>
      <dgm:t>
        <a:bodyPr/>
        <a:lstStyle/>
        <a:p>
          <a:endParaRPr lang="en-GB"/>
        </a:p>
      </dgm:t>
    </dgm:pt>
    <dgm:pt modelId="{3EF426BE-264A-46BD-AFA1-8CFBFFD846BF}" type="sibTrans" cxnId="{CDB13123-6388-439E-8B66-72156644FFC7}">
      <dgm:prSet/>
      <dgm:spPr/>
      <dgm:t>
        <a:bodyPr/>
        <a:lstStyle/>
        <a:p>
          <a:endParaRPr lang="en-GB"/>
        </a:p>
      </dgm:t>
    </dgm:pt>
    <dgm:pt modelId="{F7A52840-9843-4F3C-855B-7C0790CE2531}">
      <dgm:prSet/>
      <dgm:spPr/>
      <dgm:t>
        <a:bodyPr/>
        <a:lstStyle/>
        <a:p>
          <a:r>
            <a:rPr lang="en-US" dirty="0"/>
            <a:t>9</a:t>
          </a:r>
          <a:r>
            <a:rPr lang="en-US" baseline="30000" dirty="0"/>
            <a:t>th</a:t>
          </a:r>
          <a:r>
            <a:rPr lang="en-US" dirty="0"/>
            <a:t> October – Trip to library</a:t>
          </a:r>
        </a:p>
      </dgm:t>
    </dgm:pt>
    <dgm:pt modelId="{0D9E78FB-79C8-42AF-87AE-BD8FF3DFC722}" type="parTrans" cxnId="{EBF3B6DD-383D-4783-94C3-12988D964243}">
      <dgm:prSet/>
      <dgm:spPr/>
      <dgm:t>
        <a:bodyPr/>
        <a:lstStyle/>
        <a:p>
          <a:endParaRPr lang="en-GB"/>
        </a:p>
      </dgm:t>
    </dgm:pt>
    <dgm:pt modelId="{7B954D81-70E9-46B9-BF12-B8F792D3939B}" type="sibTrans" cxnId="{EBF3B6DD-383D-4783-94C3-12988D964243}">
      <dgm:prSet/>
      <dgm:spPr/>
      <dgm:t>
        <a:bodyPr/>
        <a:lstStyle/>
        <a:p>
          <a:endParaRPr lang="en-GB"/>
        </a:p>
      </dgm:t>
    </dgm:pt>
    <dgm:pt modelId="{284EE580-43E3-4214-940F-41722FC020DA}">
      <dgm:prSet/>
      <dgm:spPr/>
      <dgm:t>
        <a:bodyPr/>
        <a:lstStyle/>
        <a:p>
          <a:r>
            <a:rPr lang="en-US" dirty="0"/>
            <a:t>16</a:t>
          </a:r>
          <a:r>
            <a:rPr lang="en-US" baseline="30000" dirty="0"/>
            <a:t>th</a:t>
          </a:r>
          <a:r>
            <a:rPr lang="en-US" dirty="0"/>
            <a:t> December – Whole School Trip to </a:t>
          </a:r>
          <a:r>
            <a:rPr lang="en-US" dirty="0" err="1"/>
            <a:t>Panto</a:t>
          </a:r>
          <a:endParaRPr lang="en-US" dirty="0"/>
        </a:p>
      </dgm:t>
    </dgm:pt>
    <dgm:pt modelId="{853B1774-76C3-4844-B3D2-87F121C89FCC}" type="parTrans" cxnId="{CD31F409-D7FB-49BC-BBA8-BFEFECEE562B}">
      <dgm:prSet/>
      <dgm:spPr/>
      <dgm:t>
        <a:bodyPr/>
        <a:lstStyle/>
        <a:p>
          <a:endParaRPr lang="en-GB"/>
        </a:p>
      </dgm:t>
    </dgm:pt>
    <dgm:pt modelId="{45210796-A19E-4716-AB07-812EEE4933F9}" type="sibTrans" cxnId="{CD31F409-D7FB-49BC-BBA8-BFEFECEE562B}">
      <dgm:prSet/>
      <dgm:spPr/>
      <dgm:t>
        <a:bodyPr/>
        <a:lstStyle/>
        <a:p>
          <a:endParaRPr lang="en-GB"/>
        </a:p>
      </dgm:t>
    </dgm:pt>
    <dgm:pt modelId="{F349685A-E5E7-42D1-9FC7-05FA9C015D2B}" type="pres">
      <dgm:prSet presAssocID="{864A2E8D-9CD8-4330-8900-DC371B0EF5EA}" presName="linear" presStyleCnt="0">
        <dgm:presLayoutVars>
          <dgm:animLvl val="lvl"/>
          <dgm:resizeHandles val="exact"/>
        </dgm:presLayoutVars>
      </dgm:prSet>
      <dgm:spPr/>
    </dgm:pt>
    <dgm:pt modelId="{E73F16F7-9D57-4E91-9CE6-C03421E4AE91}" type="pres">
      <dgm:prSet presAssocID="{44EC74A3-6FC9-4954-AE27-844BA96E5A22}" presName="parentText" presStyleLbl="node1" presStyleIdx="0" presStyleCnt="2" custLinFactNeighborY="-2141">
        <dgm:presLayoutVars>
          <dgm:chMax val="0"/>
          <dgm:bulletEnabled val="1"/>
        </dgm:presLayoutVars>
      </dgm:prSet>
      <dgm:spPr/>
    </dgm:pt>
    <dgm:pt modelId="{61FBD3FC-B77A-4616-8585-A142D71A6B47}" type="pres">
      <dgm:prSet presAssocID="{44EC74A3-6FC9-4954-AE27-844BA96E5A22}" presName="childText" presStyleLbl="revTx" presStyleIdx="0" presStyleCnt="2" custScaleX="99826">
        <dgm:presLayoutVars>
          <dgm:bulletEnabled val="1"/>
        </dgm:presLayoutVars>
      </dgm:prSet>
      <dgm:spPr/>
    </dgm:pt>
    <dgm:pt modelId="{9D3C6025-9FC3-47B8-948B-49EC955E97D5}" type="pres">
      <dgm:prSet presAssocID="{AD815F0F-62DF-4118-9791-D40258695CE6}" presName="parentText" presStyleLbl="node1" presStyleIdx="1" presStyleCnt="2">
        <dgm:presLayoutVars>
          <dgm:chMax val="0"/>
          <dgm:bulletEnabled val="1"/>
        </dgm:presLayoutVars>
      </dgm:prSet>
      <dgm:spPr/>
    </dgm:pt>
    <dgm:pt modelId="{34B3AEE4-8106-4557-B8AF-E354F87EB32B}" type="pres">
      <dgm:prSet presAssocID="{AD815F0F-62DF-4118-9791-D40258695CE6}" presName="childText" presStyleLbl="revTx" presStyleIdx="1" presStyleCnt="2">
        <dgm:presLayoutVars>
          <dgm:bulletEnabled val="1"/>
        </dgm:presLayoutVars>
      </dgm:prSet>
      <dgm:spPr/>
    </dgm:pt>
  </dgm:ptLst>
  <dgm:cxnLst>
    <dgm:cxn modelId="{CD31F409-D7FB-49BC-BBA8-BFEFECEE562B}" srcId="{AD815F0F-62DF-4118-9791-D40258695CE6}" destId="{284EE580-43E3-4214-940F-41722FC020DA}" srcOrd="3" destOrd="0" parTransId="{853B1774-76C3-4844-B3D2-87F121C89FCC}" sibTransId="{45210796-A19E-4716-AB07-812EEE4933F9}"/>
    <dgm:cxn modelId="{3EDF140C-4958-4954-9BF4-E379441F7AA3}" type="presOf" srcId="{9716E790-6CB4-4A87-9F13-68CEE73E0678}" destId="{61FBD3FC-B77A-4616-8585-A142D71A6B47}" srcOrd="0" destOrd="1" presId="urn:microsoft.com/office/officeart/2005/8/layout/vList2"/>
    <dgm:cxn modelId="{86C4BE0C-E654-4A9B-8FCA-01B0C9F4025B}" type="presOf" srcId="{F7A52840-9843-4F3C-855B-7C0790CE2531}" destId="{34B3AEE4-8106-4557-B8AF-E354F87EB32B}" srcOrd="0" destOrd="0" presId="urn:microsoft.com/office/officeart/2005/8/layout/vList2"/>
    <dgm:cxn modelId="{3770FC10-C4EE-4928-8A7A-87CD8B0CEBEA}" srcId="{44EC74A3-6FC9-4954-AE27-844BA96E5A22}" destId="{6257F2F4-3E5B-47E1-AE44-5BADF8C5B2E9}" srcOrd="0" destOrd="0" parTransId="{E625FB5B-0486-4F1C-820D-0E52F7694621}" sibTransId="{4834BA04-1CAC-4C2A-8455-C0DDAF777D3E}"/>
    <dgm:cxn modelId="{EB20AE17-6675-40A4-A01F-184F2C1ADF67}" type="presOf" srcId="{CCBDC2F7-3798-4A07-8236-D8EEA9568364}" destId="{34B3AEE4-8106-4557-B8AF-E354F87EB32B}" srcOrd="0" destOrd="2" presId="urn:microsoft.com/office/officeart/2005/8/layout/vList2"/>
    <dgm:cxn modelId="{CCE3CB1C-FA45-405D-AC13-0ADBAEAA5876}" type="presOf" srcId="{AD815F0F-62DF-4118-9791-D40258695CE6}" destId="{9D3C6025-9FC3-47B8-948B-49EC955E97D5}" srcOrd="0" destOrd="0" presId="urn:microsoft.com/office/officeart/2005/8/layout/vList2"/>
    <dgm:cxn modelId="{CDB13123-6388-439E-8B66-72156644FFC7}" srcId="{44EC74A3-6FC9-4954-AE27-844BA96E5A22}" destId="{71AE3B61-44CF-4972-9727-16050A33D756}" srcOrd="5" destOrd="0" parTransId="{4EA98EDF-7F70-400A-BAB8-BF910869BC02}" sibTransId="{3EF426BE-264A-46BD-AFA1-8CFBFFD846BF}"/>
    <dgm:cxn modelId="{692FE926-9486-4518-AB5B-2CB0EB193559}" srcId="{44EC74A3-6FC9-4954-AE27-844BA96E5A22}" destId="{68DB0E2B-17F5-4A24-95CA-EAC4DE19E902}" srcOrd="2" destOrd="0" parTransId="{B2BC808D-3897-48DB-9CA8-183ADBFC8F2A}" sibTransId="{0212C0BF-28CA-4C24-AE7E-7CFBB05E8F8C}"/>
    <dgm:cxn modelId="{F053D530-BDC4-43E1-ACA3-7719837F0084}" type="presOf" srcId="{1BFB188A-C032-48C5-9FFF-81F8C262EE94}" destId="{61FBD3FC-B77A-4616-8585-A142D71A6B47}" srcOrd="0" destOrd="3" presId="urn:microsoft.com/office/officeart/2005/8/layout/vList2"/>
    <dgm:cxn modelId="{B58D8731-D12F-44DA-A7E0-5FB9F09A9072}" type="presOf" srcId="{84CB7402-B289-47DB-A54F-5839AE48A8B1}" destId="{34B3AEE4-8106-4557-B8AF-E354F87EB32B}" srcOrd="0" destOrd="5" presId="urn:microsoft.com/office/officeart/2005/8/layout/vList2"/>
    <dgm:cxn modelId="{54D8AB37-750C-4199-BA15-6B1414063BAB}" srcId="{864A2E8D-9CD8-4330-8900-DC371B0EF5EA}" destId="{AD815F0F-62DF-4118-9791-D40258695CE6}" srcOrd="1" destOrd="0" parTransId="{48F96DA2-87BA-43E0-A341-6469598E2301}" sibTransId="{0CBC5417-0FE6-4620-A98D-66DFE342141D}"/>
    <dgm:cxn modelId="{D15D7C60-4DC4-4A53-B5B4-AD211A9676C4}" type="presOf" srcId="{44EC74A3-6FC9-4954-AE27-844BA96E5A22}" destId="{E73F16F7-9D57-4E91-9CE6-C03421E4AE91}" srcOrd="0" destOrd="0" presId="urn:microsoft.com/office/officeart/2005/8/layout/vList2"/>
    <dgm:cxn modelId="{E2FA0467-3F12-4B17-B31F-97D33E9238F8}" srcId="{AD815F0F-62DF-4118-9791-D40258695CE6}" destId="{CFE8E383-29CB-4A4F-8E27-0199B1DFBA15}" srcOrd="4" destOrd="0" parTransId="{18974361-E4A9-4831-807D-1E2154667D59}" sibTransId="{B6772074-0DBA-48C5-BD09-E7C33251D921}"/>
    <dgm:cxn modelId="{6E93F348-0ED0-47CD-970D-16601D536F07}" type="presOf" srcId="{864A2E8D-9CD8-4330-8900-DC371B0EF5EA}" destId="{F349685A-E5E7-42D1-9FC7-05FA9C015D2B}" srcOrd="0" destOrd="0" presId="urn:microsoft.com/office/officeart/2005/8/layout/vList2"/>
    <dgm:cxn modelId="{FBC95C4B-4278-47E6-A7E1-C883CABBDCDD}" srcId="{AD815F0F-62DF-4118-9791-D40258695CE6}" destId="{84CB7402-B289-47DB-A54F-5839AE48A8B1}" srcOrd="5" destOrd="0" parTransId="{39B4FB6F-E1C3-4003-849C-9E247CC46485}" sibTransId="{4684FCDA-5653-4325-A826-1BC968EC0B48}"/>
    <dgm:cxn modelId="{E989FC54-7A7A-4E6F-B3C8-AA324365407E}" type="presOf" srcId="{71AE3B61-44CF-4972-9727-16050A33D756}" destId="{61FBD3FC-B77A-4616-8585-A142D71A6B47}" srcOrd="0" destOrd="5" presId="urn:microsoft.com/office/officeart/2005/8/layout/vList2"/>
    <dgm:cxn modelId="{9E473C58-DE0F-4144-8065-53CF3366C086}" type="presOf" srcId="{6257F2F4-3E5B-47E1-AE44-5BADF8C5B2E9}" destId="{61FBD3FC-B77A-4616-8585-A142D71A6B47}" srcOrd="0" destOrd="0" presId="urn:microsoft.com/office/officeart/2005/8/layout/vList2"/>
    <dgm:cxn modelId="{68C96278-DA1F-4A2B-85B5-D97CA8149C9B}" type="presOf" srcId="{284EE580-43E3-4214-940F-41722FC020DA}" destId="{34B3AEE4-8106-4557-B8AF-E354F87EB32B}" srcOrd="0" destOrd="3" presId="urn:microsoft.com/office/officeart/2005/8/layout/vList2"/>
    <dgm:cxn modelId="{944B3985-D0AA-4F95-8A13-8664369407D1}" type="presOf" srcId="{DB423F13-1108-4FB8-96CE-554893BEDCB2}" destId="{61FBD3FC-B77A-4616-8585-A142D71A6B47}" srcOrd="0" destOrd="4" presId="urn:microsoft.com/office/officeart/2005/8/layout/vList2"/>
    <dgm:cxn modelId="{904D8892-FC21-4062-8DB2-E5E029A3D430}" srcId="{AD815F0F-62DF-4118-9791-D40258695CE6}" destId="{CCBDC2F7-3798-4A07-8236-D8EEA9568364}" srcOrd="2" destOrd="0" parTransId="{25C62CC1-3740-44DF-BDDC-B3C7C557AD5B}" sibTransId="{9D9F7A7B-34F6-4E29-8E4A-EA5315988B06}"/>
    <dgm:cxn modelId="{F6D588B3-3322-4E3E-B63A-65B90BFB2206}" srcId="{AD815F0F-62DF-4118-9791-D40258695CE6}" destId="{C901327C-5787-4D32-97C5-EDC0B02606B1}" srcOrd="1" destOrd="0" parTransId="{6BF99F3E-5FAA-44C5-9F2B-0486786D0EDE}" sibTransId="{E6CF432B-4270-45B9-8938-BD04AA0ACA55}"/>
    <dgm:cxn modelId="{7EC113C9-8EF9-4F75-A22B-262943664449}" type="presOf" srcId="{C901327C-5787-4D32-97C5-EDC0B02606B1}" destId="{34B3AEE4-8106-4557-B8AF-E354F87EB32B}" srcOrd="0" destOrd="1" presId="urn:microsoft.com/office/officeart/2005/8/layout/vList2"/>
    <dgm:cxn modelId="{75C762CB-1B43-42BC-B22C-04A17F0F5984}" type="presOf" srcId="{CFE8E383-29CB-4A4F-8E27-0199B1DFBA15}" destId="{34B3AEE4-8106-4557-B8AF-E354F87EB32B}" srcOrd="0" destOrd="4" presId="urn:microsoft.com/office/officeart/2005/8/layout/vList2"/>
    <dgm:cxn modelId="{937620D1-25CE-42A6-AE6B-67957F4DD513}" srcId="{864A2E8D-9CD8-4330-8900-DC371B0EF5EA}" destId="{44EC74A3-6FC9-4954-AE27-844BA96E5A22}" srcOrd="0" destOrd="0" parTransId="{59E1B24C-6DFA-45D7-95BC-D043604DA7CF}" sibTransId="{94CB772B-614E-4F90-AB99-50924398D454}"/>
    <dgm:cxn modelId="{FA3CB0D8-D7E1-4637-9ACD-98A7591FECE3}" srcId="{44EC74A3-6FC9-4954-AE27-844BA96E5A22}" destId="{DB423F13-1108-4FB8-96CE-554893BEDCB2}" srcOrd="4" destOrd="0" parTransId="{19D4A3A1-15CE-4E1E-9BFB-985ACC53D849}" sibTransId="{AAE806C2-F285-40D8-AFED-FFD66B00A436}"/>
    <dgm:cxn modelId="{EBF3B6DD-383D-4783-94C3-12988D964243}" srcId="{AD815F0F-62DF-4118-9791-D40258695CE6}" destId="{F7A52840-9843-4F3C-855B-7C0790CE2531}" srcOrd="0" destOrd="0" parTransId="{0D9E78FB-79C8-42AF-87AE-BD8FF3DFC722}" sibTransId="{7B954D81-70E9-46B9-BF12-B8F792D3939B}"/>
    <dgm:cxn modelId="{DBBF7AE4-2EDB-42D5-AFF7-0BEFC67237D4}" srcId="{44EC74A3-6FC9-4954-AE27-844BA96E5A22}" destId="{9716E790-6CB4-4A87-9F13-68CEE73E0678}" srcOrd="1" destOrd="0" parTransId="{94D3EC07-0C28-438B-9357-DE7673818ECF}" sibTransId="{765245EB-3D47-4BDF-98F7-B35E1962EDA6}"/>
    <dgm:cxn modelId="{7C8E36E7-B894-4E92-89C4-318E81BDDDCE}" srcId="{44EC74A3-6FC9-4954-AE27-844BA96E5A22}" destId="{1BFB188A-C032-48C5-9FFF-81F8C262EE94}" srcOrd="3" destOrd="0" parTransId="{559D5D8B-4395-450C-A139-000405CFF7A8}" sibTransId="{A1035D73-DA51-46FD-8204-0558C2A0F9C1}"/>
    <dgm:cxn modelId="{72FA9AFC-E112-4DC5-AAF3-90D446762996}" type="presOf" srcId="{68DB0E2B-17F5-4A24-95CA-EAC4DE19E902}" destId="{61FBD3FC-B77A-4616-8585-A142D71A6B47}" srcOrd="0" destOrd="2" presId="urn:microsoft.com/office/officeart/2005/8/layout/vList2"/>
    <dgm:cxn modelId="{0CB567CA-9BE8-4A82-A3F8-F39F1FCBB968}" type="presParOf" srcId="{F349685A-E5E7-42D1-9FC7-05FA9C015D2B}" destId="{E73F16F7-9D57-4E91-9CE6-C03421E4AE91}" srcOrd="0" destOrd="0" presId="urn:microsoft.com/office/officeart/2005/8/layout/vList2"/>
    <dgm:cxn modelId="{869DC92D-606B-4455-80A7-CEBEEC7A008A}" type="presParOf" srcId="{F349685A-E5E7-42D1-9FC7-05FA9C015D2B}" destId="{61FBD3FC-B77A-4616-8585-A142D71A6B47}" srcOrd="1" destOrd="0" presId="urn:microsoft.com/office/officeart/2005/8/layout/vList2"/>
    <dgm:cxn modelId="{E12C873C-93A8-4F40-85B0-F7688108ADC7}" type="presParOf" srcId="{F349685A-E5E7-42D1-9FC7-05FA9C015D2B}" destId="{9D3C6025-9FC3-47B8-948B-49EC955E97D5}" srcOrd="2" destOrd="0" presId="urn:microsoft.com/office/officeart/2005/8/layout/vList2"/>
    <dgm:cxn modelId="{CA3A4E40-4B56-4EFD-978C-941431BCB571}" type="presParOf" srcId="{F349685A-E5E7-42D1-9FC7-05FA9C015D2B}" destId="{34B3AEE4-8106-4557-B8AF-E354F87EB32B}"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9FC10DD-0C3D-4441-8F05-2F15E45D992B}"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B238BA90-A3F9-44D8-A7A8-A51CCC4D69DB}">
      <dgm:prSet/>
      <dgm:spPr/>
      <dgm:t>
        <a:bodyPr/>
        <a:lstStyle/>
        <a:p>
          <a:r>
            <a:rPr lang="en-GB"/>
            <a:t>Termly Assessments</a:t>
          </a:r>
          <a:endParaRPr lang="en-US"/>
        </a:p>
      </dgm:t>
    </dgm:pt>
    <dgm:pt modelId="{7976ACE1-CD1D-4873-A214-3E5F6CE2AE02}" type="parTrans" cxnId="{A67011C2-0024-4A8D-8426-F2F527328F3A}">
      <dgm:prSet/>
      <dgm:spPr/>
      <dgm:t>
        <a:bodyPr/>
        <a:lstStyle/>
        <a:p>
          <a:endParaRPr lang="en-US"/>
        </a:p>
      </dgm:t>
    </dgm:pt>
    <dgm:pt modelId="{2D98971C-8748-47BD-8959-0140227BF539}" type="sibTrans" cxnId="{A67011C2-0024-4A8D-8426-F2F527328F3A}">
      <dgm:prSet/>
      <dgm:spPr/>
      <dgm:t>
        <a:bodyPr/>
        <a:lstStyle/>
        <a:p>
          <a:endParaRPr lang="en-US"/>
        </a:p>
      </dgm:t>
    </dgm:pt>
    <dgm:pt modelId="{5A573F2D-5B58-4319-9BC1-572227E9D047}">
      <dgm:prSet/>
      <dgm:spPr/>
      <dgm:t>
        <a:bodyPr/>
        <a:lstStyle/>
        <a:p>
          <a:r>
            <a:rPr lang="en-GB" dirty="0"/>
            <a:t>We will assess the children formally every half-term in reading and maths, and they will receive a level for this reading. These will be reported to parents termly and are a useful tool for teachers regarding interventions. </a:t>
          </a:r>
          <a:endParaRPr lang="en-US" dirty="0"/>
        </a:p>
      </dgm:t>
    </dgm:pt>
    <dgm:pt modelId="{CD08A254-4F4A-4F3A-A791-AD1E61BFE2DE}" type="parTrans" cxnId="{7F719D5D-7F46-462C-8E28-AAB0F84FF63D}">
      <dgm:prSet/>
      <dgm:spPr/>
      <dgm:t>
        <a:bodyPr/>
        <a:lstStyle/>
        <a:p>
          <a:endParaRPr lang="en-US"/>
        </a:p>
      </dgm:t>
    </dgm:pt>
    <dgm:pt modelId="{C2A6A367-4897-4743-A26E-14A282EDC3B1}" type="sibTrans" cxnId="{7F719D5D-7F46-462C-8E28-AAB0F84FF63D}">
      <dgm:prSet/>
      <dgm:spPr/>
      <dgm:t>
        <a:bodyPr/>
        <a:lstStyle/>
        <a:p>
          <a:endParaRPr lang="en-US"/>
        </a:p>
      </dgm:t>
    </dgm:pt>
    <dgm:pt modelId="{61B381C1-E54B-45BD-9BBF-A9D06A927A0B}">
      <dgm:prSet/>
      <dgm:spPr/>
      <dgm:t>
        <a:bodyPr/>
        <a:lstStyle/>
        <a:p>
          <a:r>
            <a:rPr lang="en-GB"/>
            <a:t>Year 4 Times Tables Testing</a:t>
          </a:r>
          <a:endParaRPr lang="en-US"/>
        </a:p>
      </dgm:t>
    </dgm:pt>
    <dgm:pt modelId="{9851DC0A-7841-442D-A64F-7829725A0BC0}" type="parTrans" cxnId="{0C615E13-5911-4B8D-BA83-A6B3D4734D80}">
      <dgm:prSet/>
      <dgm:spPr/>
      <dgm:t>
        <a:bodyPr/>
        <a:lstStyle/>
        <a:p>
          <a:endParaRPr lang="en-US"/>
        </a:p>
      </dgm:t>
    </dgm:pt>
    <dgm:pt modelId="{225B7BD7-CC7E-4FE5-B506-8647C833A04A}" type="sibTrans" cxnId="{0C615E13-5911-4B8D-BA83-A6B3D4734D80}">
      <dgm:prSet/>
      <dgm:spPr/>
      <dgm:t>
        <a:bodyPr/>
        <a:lstStyle/>
        <a:p>
          <a:endParaRPr lang="en-US"/>
        </a:p>
      </dgm:t>
    </dgm:pt>
    <dgm:pt modelId="{2620A84A-C57A-4533-BFE0-CDA96A959D65}">
      <dgm:prSet/>
      <dgm:spPr/>
      <dgm:t>
        <a:bodyPr/>
        <a:lstStyle/>
        <a:p>
          <a:r>
            <a:rPr lang="en-GB" dirty="0"/>
            <a:t>In June, all children are tested on their ability to recall the times tables up to 12. They have 25 questions and must answer each question correctly within 6 seconds.</a:t>
          </a:r>
          <a:endParaRPr lang="en-US" dirty="0"/>
        </a:p>
      </dgm:t>
    </dgm:pt>
    <dgm:pt modelId="{72BA8F98-72D4-499F-927E-5DCA66508D58}" type="parTrans" cxnId="{6C7871AA-6DA1-47CA-909F-8B64F1E08522}">
      <dgm:prSet/>
      <dgm:spPr/>
      <dgm:t>
        <a:bodyPr/>
        <a:lstStyle/>
        <a:p>
          <a:endParaRPr lang="en-US"/>
        </a:p>
      </dgm:t>
    </dgm:pt>
    <dgm:pt modelId="{97A04C84-9C24-4E1A-9F55-E5A8A6235BE5}" type="sibTrans" cxnId="{6C7871AA-6DA1-47CA-909F-8B64F1E08522}">
      <dgm:prSet/>
      <dgm:spPr/>
      <dgm:t>
        <a:bodyPr/>
        <a:lstStyle/>
        <a:p>
          <a:endParaRPr lang="en-US"/>
        </a:p>
      </dgm:t>
    </dgm:pt>
    <dgm:pt modelId="{67780FD1-67F8-4339-B322-6626844B146C}">
      <dgm:prSet/>
      <dgm:spPr/>
      <dgm:t>
        <a:bodyPr/>
        <a:lstStyle/>
        <a:p>
          <a:r>
            <a:rPr lang="en-GB" dirty="0"/>
            <a:t>TT Rockstars is a useful tool for this. Also practising specific times tables on Hit the Button can be good practice.</a:t>
          </a:r>
          <a:endParaRPr lang="en-US" dirty="0"/>
        </a:p>
      </dgm:t>
    </dgm:pt>
    <dgm:pt modelId="{CB679C6D-8400-4C4A-9383-974EB89BC54F}" type="parTrans" cxnId="{52AE8785-CBDE-44B3-B528-04F2E1BE31B9}">
      <dgm:prSet/>
      <dgm:spPr/>
      <dgm:t>
        <a:bodyPr/>
        <a:lstStyle/>
        <a:p>
          <a:endParaRPr lang="en-GB"/>
        </a:p>
      </dgm:t>
    </dgm:pt>
    <dgm:pt modelId="{A166AA42-B0E1-46F4-8352-F12FE6B66252}" type="sibTrans" cxnId="{52AE8785-CBDE-44B3-B528-04F2E1BE31B9}">
      <dgm:prSet/>
      <dgm:spPr/>
      <dgm:t>
        <a:bodyPr/>
        <a:lstStyle/>
        <a:p>
          <a:endParaRPr lang="en-GB"/>
        </a:p>
      </dgm:t>
    </dgm:pt>
    <dgm:pt modelId="{916C8B3A-30C0-482E-BF3E-BB3C77870E18}">
      <dgm:prSet/>
      <dgm:spPr/>
      <dgm:t>
        <a:bodyPr/>
        <a:lstStyle/>
        <a:p>
          <a:endParaRPr lang="en-US" dirty="0"/>
        </a:p>
      </dgm:t>
    </dgm:pt>
    <dgm:pt modelId="{42DE4508-DEC6-4903-8126-D3723C39ECF9}" type="parTrans" cxnId="{9D164E94-1628-463F-8A53-7E5A4079FC1B}">
      <dgm:prSet/>
      <dgm:spPr/>
      <dgm:t>
        <a:bodyPr/>
        <a:lstStyle/>
        <a:p>
          <a:endParaRPr lang="en-GB"/>
        </a:p>
      </dgm:t>
    </dgm:pt>
    <dgm:pt modelId="{B4F6CC31-DC46-4509-85C3-4D99B76D5B8A}" type="sibTrans" cxnId="{9D164E94-1628-463F-8A53-7E5A4079FC1B}">
      <dgm:prSet/>
      <dgm:spPr/>
      <dgm:t>
        <a:bodyPr/>
        <a:lstStyle/>
        <a:p>
          <a:endParaRPr lang="en-GB"/>
        </a:p>
      </dgm:t>
    </dgm:pt>
    <dgm:pt modelId="{CA35B480-38F2-4F47-89F9-BF7981116BF1}">
      <dgm:prSet/>
      <dgm:spPr/>
      <dgm:t>
        <a:bodyPr/>
        <a:lstStyle/>
        <a:p>
          <a:endParaRPr lang="en-US" dirty="0"/>
        </a:p>
      </dgm:t>
    </dgm:pt>
    <dgm:pt modelId="{1D45FDB4-FB82-40C7-BC5E-ED13E3C8C3B6}" type="parTrans" cxnId="{1A017345-D1CC-48B9-939F-981F57796CFD}">
      <dgm:prSet/>
      <dgm:spPr/>
      <dgm:t>
        <a:bodyPr/>
        <a:lstStyle/>
        <a:p>
          <a:endParaRPr lang="en-GB"/>
        </a:p>
      </dgm:t>
    </dgm:pt>
    <dgm:pt modelId="{C92766FA-2F22-4A25-AFFA-A947285790BB}" type="sibTrans" cxnId="{1A017345-D1CC-48B9-939F-981F57796CFD}">
      <dgm:prSet/>
      <dgm:spPr/>
      <dgm:t>
        <a:bodyPr/>
        <a:lstStyle/>
        <a:p>
          <a:endParaRPr lang="en-GB"/>
        </a:p>
      </dgm:t>
    </dgm:pt>
    <dgm:pt modelId="{68F2E3AB-887C-426B-B4D8-2C4E113A9A3A}" type="pres">
      <dgm:prSet presAssocID="{F9FC10DD-0C3D-4441-8F05-2F15E45D992B}" presName="linear" presStyleCnt="0">
        <dgm:presLayoutVars>
          <dgm:animLvl val="lvl"/>
          <dgm:resizeHandles val="exact"/>
        </dgm:presLayoutVars>
      </dgm:prSet>
      <dgm:spPr/>
    </dgm:pt>
    <dgm:pt modelId="{EB11DD20-8EDC-4FBA-8DDD-3DC85223486D}" type="pres">
      <dgm:prSet presAssocID="{B238BA90-A3F9-44D8-A7A8-A51CCC4D69DB}" presName="parentText" presStyleLbl="node1" presStyleIdx="0" presStyleCnt="2">
        <dgm:presLayoutVars>
          <dgm:chMax val="0"/>
          <dgm:bulletEnabled val="1"/>
        </dgm:presLayoutVars>
      </dgm:prSet>
      <dgm:spPr/>
    </dgm:pt>
    <dgm:pt modelId="{7E1A1033-A99B-4F97-990E-77A629758C64}" type="pres">
      <dgm:prSet presAssocID="{B238BA90-A3F9-44D8-A7A8-A51CCC4D69DB}" presName="childText" presStyleLbl="revTx" presStyleIdx="0" presStyleCnt="2">
        <dgm:presLayoutVars>
          <dgm:bulletEnabled val="1"/>
        </dgm:presLayoutVars>
      </dgm:prSet>
      <dgm:spPr/>
    </dgm:pt>
    <dgm:pt modelId="{D8B23770-7C16-4DAC-8D8E-05604691706E}" type="pres">
      <dgm:prSet presAssocID="{61B381C1-E54B-45BD-9BBF-A9D06A927A0B}" presName="parentText" presStyleLbl="node1" presStyleIdx="1" presStyleCnt="2">
        <dgm:presLayoutVars>
          <dgm:chMax val="0"/>
          <dgm:bulletEnabled val="1"/>
        </dgm:presLayoutVars>
      </dgm:prSet>
      <dgm:spPr/>
    </dgm:pt>
    <dgm:pt modelId="{482504FB-F3F4-45C2-AEBA-B1003A817478}" type="pres">
      <dgm:prSet presAssocID="{61B381C1-E54B-45BD-9BBF-A9D06A927A0B}" presName="childText" presStyleLbl="revTx" presStyleIdx="1" presStyleCnt="2" custScaleY="110621">
        <dgm:presLayoutVars>
          <dgm:bulletEnabled val="1"/>
        </dgm:presLayoutVars>
      </dgm:prSet>
      <dgm:spPr/>
    </dgm:pt>
  </dgm:ptLst>
  <dgm:cxnLst>
    <dgm:cxn modelId="{0C615E13-5911-4B8D-BA83-A6B3D4734D80}" srcId="{F9FC10DD-0C3D-4441-8F05-2F15E45D992B}" destId="{61B381C1-E54B-45BD-9BBF-A9D06A927A0B}" srcOrd="1" destOrd="0" parTransId="{9851DC0A-7841-442D-A64F-7829725A0BC0}" sibTransId="{225B7BD7-CC7E-4FE5-B506-8647C833A04A}"/>
    <dgm:cxn modelId="{6464992C-3E55-4071-9BA6-B12468E37400}" type="presOf" srcId="{67780FD1-67F8-4339-B322-6626844B146C}" destId="{482504FB-F3F4-45C2-AEBA-B1003A817478}" srcOrd="0" destOrd="2" presId="urn:microsoft.com/office/officeart/2005/8/layout/vList2"/>
    <dgm:cxn modelId="{7F719D5D-7F46-462C-8E28-AAB0F84FF63D}" srcId="{B238BA90-A3F9-44D8-A7A8-A51CCC4D69DB}" destId="{5A573F2D-5B58-4319-9BC1-572227E9D047}" srcOrd="0" destOrd="0" parTransId="{CD08A254-4F4A-4F3A-A791-AD1E61BFE2DE}" sibTransId="{C2A6A367-4897-4743-A26E-14A282EDC3B1}"/>
    <dgm:cxn modelId="{1A017345-D1CC-48B9-939F-981F57796CFD}" srcId="{B238BA90-A3F9-44D8-A7A8-A51CCC4D69DB}" destId="{CA35B480-38F2-4F47-89F9-BF7981116BF1}" srcOrd="1" destOrd="0" parTransId="{1D45FDB4-FB82-40C7-BC5E-ED13E3C8C3B6}" sibTransId="{C92766FA-2F22-4A25-AFFA-A947285790BB}"/>
    <dgm:cxn modelId="{1C9EAD53-4D0A-4FB4-8952-D78AEB9AFC97}" type="presOf" srcId="{61B381C1-E54B-45BD-9BBF-A9D06A927A0B}" destId="{D8B23770-7C16-4DAC-8D8E-05604691706E}" srcOrd="0" destOrd="0" presId="urn:microsoft.com/office/officeart/2005/8/layout/vList2"/>
    <dgm:cxn modelId="{728FE480-4D90-4F4B-818E-F44C0F26A787}" type="presOf" srcId="{CA35B480-38F2-4F47-89F9-BF7981116BF1}" destId="{7E1A1033-A99B-4F97-990E-77A629758C64}" srcOrd="0" destOrd="1" presId="urn:microsoft.com/office/officeart/2005/8/layout/vList2"/>
    <dgm:cxn modelId="{52AE8785-CBDE-44B3-B528-04F2E1BE31B9}" srcId="{61B381C1-E54B-45BD-9BBF-A9D06A927A0B}" destId="{67780FD1-67F8-4339-B322-6626844B146C}" srcOrd="2" destOrd="0" parTransId="{CB679C6D-8400-4C4A-9383-974EB89BC54F}" sibTransId="{A166AA42-B0E1-46F4-8352-F12FE6B66252}"/>
    <dgm:cxn modelId="{9D164E94-1628-463F-8A53-7E5A4079FC1B}" srcId="{61B381C1-E54B-45BD-9BBF-A9D06A927A0B}" destId="{916C8B3A-30C0-482E-BF3E-BB3C77870E18}" srcOrd="1" destOrd="0" parTransId="{42DE4508-DEC6-4903-8126-D3723C39ECF9}" sibTransId="{B4F6CC31-DC46-4509-85C3-4D99B76D5B8A}"/>
    <dgm:cxn modelId="{389FD4A5-1CDD-46D3-9762-C56F4F254ED8}" type="presOf" srcId="{2620A84A-C57A-4533-BFE0-CDA96A959D65}" destId="{482504FB-F3F4-45C2-AEBA-B1003A817478}" srcOrd="0" destOrd="0" presId="urn:microsoft.com/office/officeart/2005/8/layout/vList2"/>
    <dgm:cxn modelId="{B4DE26A7-19CF-4A99-9FC1-E979AB8898F7}" type="presOf" srcId="{F9FC10DD-0C3D-4441-8F05-2F15E45D992B}" destId="{68F2E3AB-887C-426B-B4D8-2C4E113A9A3A}" srcOrd="0" destOrd="0" presId="urn:microsoft.com/office/officeart/2005/8/layout/vList2"/>
    <dgm:cxn modelId="{6C7871AA-6DA1-47CA-909F-8B64F1E08522}" srcId="{61B381C1-E54B-45BD-9BBF-A9D06A927A0B}" destId="{2620A84A-C57A-4533-BFE0-CDA96A959D65}" srcOrd="0" destOrd="0" parTransId="{72BA8F98-72D4-499F-927E-5DCA66508D58}" sibTransId="{97A04C84-9C24-4E1A-9F55-E5A8A6235BE5}"/>
    <dgm:cxn modelId="{D016F1B6-5635-4D12-BE93-020F85D33402}" type="presOf" srcId="{B238BA90-A3F9-44D8-A7A8-A51CCC4D69DB}" destId="{EB11DD20-8EDC-4FBA-8DDD-3DC85223486D}" srcOrd="0" destOrd="0" presId="urn:microsoft.com/office/officeart/2005/8/layout/vList2"/>
    <dgm:cxn modelId="{A67011C2-0024-4A8D-8426-F2F527328F3A}" srcId="{F9FC10DD-0C3D-4441-8F05-2F15E45D992B}" destId="{B238BA90-A3F9-44D8-A7A8-A51CCC4D69DB}" srcOrd="0" destOrd="0" parTransId="{7976ACE1-CD1D-4873-A214-3E5F6CE2AE02}" sibTransId="{2D98971C-8748-47BD-8959-0140227BF539}"/>
    <dgm:cxn modelId="{99AAF7C6-E71D-4CD5-8D5C-2DD36061990F}" type="presOf" srcId="{5A573F2D-5B58-4319-9BC1-572227E9D047}" destId="{7E1A1033-A99B-4F97-990E-77A629758C64}" srcOrd="0" destOrd="0" presId="urn:microsoft.com/office/officeart/2005/8/layout/vList2"/>
    <dgm:cxn modelId="{C82A01CE-B3B6-4710-BF3D-3ADD033AB19E}" type="presOf" srcId="{916C8B3A-30C0-482E-BF3E-BB3C77870E18}" destId="{482504FB-F3F4-45C2-AEBA-B1003A817478}" srcOrd="0" destOrd="1" presId="urn:microsoft.com/office/officeart/2005/8/layout/vList2"/>
    <dgm:cxn modelId="{A61706F1-B792-43CB-BB98-D04C54839ED5}" type="presParOf" srcId="{68F2E3AB-887C-426B-B4D8-2C4E113A9A3A}" destId="{EB11DD20-8EDC-4FBA-8DDD-3DC85223486D}" srcOrd="0" destOrd="0" presId="urn:microsoft.com/office/officeart/2005/8/layout/vList2"/>
    <dgm:cxn modelId="{D5A9E74B-9BB1-4467-AE18-0C6EA7475512}" type="presParOf" srcId="{68F2E3AB-887C-426B-B4D8-2C4E113A9A3A}" destId="{7E1A1033-A99B-4F97-990E-77A629758C64}" srcOrd="1" destOrd="0" presId="urn:microsoft.com/office/officeart/2005/8/layout/vList2"/>
    <dgm:cxn modelId="{B42F21C0-D1CE-4000-888A-8D0DA01949B8}" type="presParOf" srcId="{68F2E3AB-887C-426B-B4D8-2C4E113A9A3A}" destId="{D8B23770-7C16-4DAC-8D8E-05604691706E}" srcOrd="2" destOrd="0" presId="urn:microsoft.com/office/officeart/2005/8/layout/vList2"/>
    <dgm:cxn modelId="{4091AEC9-C3F8-42C9-97D6-6D3F94C97891}" type="presParOf" srcId="{68F2E3AB-887C-426B-B4D8-2C4E113A9A3A}" destId="{482504FB-F3F4-45C2-AEBA-B1003A817478}"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3893A02-18E1-4438-92F2-57E65983094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BEBFFBE-A9AF-4D6C-9696-0CD0FBFAA3CB}">
      <dgm:prSet/>
      <dgm:spPr/>
      <dgm:t>
        <a:bodyPr/>
        <a:lstStyle/>
        <a:p>
          <a:r>
            <a:rPr lang="en-GB" dirty="0"/>
            <a:t>A number of interesting topics and areas of interest!</a:t>
          </a:r>
          <a:endParaRPr lang="en-US" dirty="0"/>
        </a:p>
      </dgm:t>
    </dgm:pt>
    <dgm:pt modelId="{83BBD868-DDF3-4B09-B783-E37CAA501C8E}" type="parTrans" cxnId="{6D70DBFC-1678-4F82-BC86-9217DCFE1D7E}">
      <dgm:prSet/>
      <dgm:spPr/>
      <dgm:t>
        <a:bodyPr/>
        <a:lstStyle/>
        <a:p>
          <a:endParaRPr lang="en-US"/>
        </a:p>
      </dgm:t>
    </dgm:pt>
    <dgm:pt modelId="{D32423B6-EE93-491D-9D02-257019927EAE}" type="sibTrans" cxnId="{6D70DBFC-1678-4F82-BC86-9217DCFE1D7E}">
      <dgm:prSet/>
      <dgm:spPr/>
      <dgm:t>
        <a:bodyPr/>
        <a:lstStyle/>
        <a:p>
          <a:endParaRPr lang="en-US"/>
        </a:p>
      </dgm:t>
    </dgm:pt>
    <dgm:pt modelId="{5A477B3D-0281-4D59-8D6C-C2DDDB32A43B}">
      <dgm:prSet/>
      <dgm:spPr/>
      <dgm:t>
        <a:bodyPr/>
        <a:lstStyle/>
        <a:p>
          <a:r>
            <a:rPr lang="en-GB"/>
            <a:t>Topic:</a:t>
          </a:r>
          <a:endParaRPr lang="en-US"/>
        </a:p>
      </dgm:t>
    </dgm:pt>
    <dgm:pt modelId="{55BF89FE-F741-4D4B-B8DE-785F4824B863}" type="parTrans" cxnId="{D9015ACE-3724-49EE-8629-9F41631D050A}">
      <dgm:prSet/>
      <dgm:spPr/>
      <dgm:t>
        <a:bodyPr/>
        <a:lstStyle/>
        <a:p>
          <a:endParaRPr lang="en-US"/>
        </a:p>
      </dgm:t>
    </dgm:pt>
    <dgm:pt modelId="{07117A6C-23F9-4F43-895A-7929D7AE7675}" type="sibTrans" cxnId="{D9015ACE-3724-49EE-8629-9F41631D050A}">
      <dgm:prSet/>
      <dgm:spPr/>
      <dgm:t>
        <a:bodyPr/>
        <a:lstStyle/>
        <a:p>
          <a:endParaRPr lang="en-US"/>
        </a:p>
      </dgm:t>
    </dgm:pt>
    <dgm:pt modelId="{3DA922F1-6891-484A-8798-BDF9BFBF6054}">
      <dgm:prSet custT="1"/>
      <dgm:spPr/>
      <dgm:t>
        <a:bodyPr/>
        <a:lstStyle/>
        <a:p>
          <a:r>
            <a:rPr lang="en-GB" sz="1400" dirty="0"/>
            <a:t>Was Ancient Greece that same as modern Greece?</a:t>
          </a:r>
          <a:endParaRPr lang="en-US" sz="1400" dirty="0"/>
        </a:p>
      </dgm:t>
    </dgm:pt>
    <dgm:pt modelId="{8109F3C9-A79C-48DD-B32B-C6B54C4A1860}" type="parTrans" cxnId="{16B71830-7197-4F08-8556-362F4EEFCF03}">
      <dgm:prSet/>
      <dgm:spPr/>
      <dgm:t>
        <a:bodyPr/>
        <a:lstStyle/>
        <a:p>
          <a:endParaRPr lang="en-US"/>
        </a:p>
      </dgm:t>
    </dgm:pt>
    <dgm:pt modelId="{86CE93DD-4AE3-47FC-A8D8-2475DBCBA8F3}" type="sibTrans" cxnId="{16B71830-7197-4F08-8556-362F4EEFCF03}">
      <dgm:prSet/>
      <dgm:spPr/>
      <dgm:t>
        <a:bodyPr/>
        <a:lstStyle/>
        <a:p>
          <a:endParaRPr lang="en-US"/>
        </a:p>
      </dgm:t>
    </dgm:pt>
    <dgm:pt modelId="{9C0E8847-F54D-4C95-BF9C-C2ADCD99BA3A}">
      <dgm:prSet custT="1"/>
      <dgm:spPr/>
      <dgm:t>
        <a:bodyPr/>
        <a:lstStyle/>
        <a:p>
          <a:r>
            <a:rPr lang="en-GB" sz="1400" dirty="0"/>
            <a:t>Who were the Ancient Egyptians?</a:t>
          </a:r>
          <a:endParaRPr lang="en-US" sz="1400" dirty="0"/>
        </a:p>
      </dgm:t>
    </dgm:pt>
    <dgm:pt modelId="{CE79CE0B-63C6-49C2-B843-7B1CFF4B2507}" type="parTrans" cxnId="{722A0D2C-FF18-4FFB-8EAD-B0F2EEB3608B}">
      <dgm:prSet/>
      <dgm:spPr/>
      <dgm:t>
        <a:bodyPr/>
        <a:lstStyle/>
        <a:p>
          <a:endParaRPr lang="en-US"/>
        </a:p>
      </dgm:t>
    </dgm:pt>
    <dgm:pt modelId="{BC9EAB8A-0CB0-445D-B77A-DE8E46CA90DF}" type="sibTrans" cxnId="{722A0D2C-FF18-4FFB-8EAD-B0F2EEB3608B}">
      <dgm:prSet/>
      <dgm:spPr/>
      <dgm:t>
        <a:bodyPr/>
        <a:lstStyle/>
        <a:p>
          <a:endParaRPr lang="en-US"/>
        </a:p>
      </dgm:t>
    </dgm:pt>
    <dgm:pt modelId="{3332DD84-4C9C-4B00-BD22-1429C4C5AF59}">
      <dgm:prSet custT="1"/>
      <dgm:spPr/>
      <dgm:t>
        <a:bodyPr/>
        <a:lstStyle/>
        <a:p>
          <a:r>
            <a:rPr lang="en-GB" sz="1400" dirty="0"/>
            <a:t>Mountains and Rivers</a:t>
          </a:r>
          <a:endParaRPr lang="en-US" sz="1400" dirty="0"/>
        </a:p>
      </dgm:t>
    </dgm:pt>
    <dgm:pt modelId="{0D56DE10-5511-406A-8243-7085BF65D301}" type="parTrans" cxnId="{A7DA6F9E-4663-427B-9870-793361E26894}">
      <dgm:prSet/>
      <dgm:spPr/>
      <dgm:t>
        <a:bodyPr/>
        <a:lstStyle/>
        <a:p>
          <a:endParaRPr lang="en-US"/>
        </a:p>
      </dgm:t>
    </dgm:pt>
    <dgm:pt modelId="{3323ABED-CCDB-4A37-9836-A0B9D72866D0}" type="sibTrans" cxnId="{A7DA6F9E-4663-427B-9870-793361E26894}">
      <dgm:prSet/>
      <dgm:spPr/>
      <dgm:t>
        <a:bodyPr/>
        <a:lstStyle/>
        <a:p>
          <a:endParaRPr lang="en-US"/>
        </a:p>
      </dgm:t>
    </dgm:pt>
    <dgm:pt modelId="{ADD528EC-97C9-443D-977D-592F9713E1C1}">
      <dgm:prSet/>
      <dgm:spPr/>
      <dgm:t>
        <a:bodyPr/>
        <a:lstStyle/>
        <a:p>
          <a:r>
            <a:rPr lang="en-GB"/>
            <a:t>Science:</a:t>
          </a:r>
          <a:endParaRPr lang="en-US"/>
        </a:p>
      </dgm:t>
    </dgm:pt>
    <dgm:pt modelId="{ED89353C-2DE8-4614-8F14-80832810491E}" type="parTrans" cxnId="{4182EAB4-7D69-4DA4-8A7E-20902D7A8043}">
      <dgm:prSet/>
      <dgm:spPr/>
      <dgm:t>
        <a:bodyPr/>
        <a:lstStyle/>
        <a:p>
          <a:endParaRPr lang="en-US"/>
        </a:p>
      </dgm:t>
    </dgm:pt>
    <dgm:pt modelId="{840C34F9-AFBD-4069-BF03-C8D93E205043}" type="sibTrans" cxnId="{4182EAB4-7D69-4DA4-8A7E-20902D7A8043}">
      <dgm:prSet/>
      <dgm:spPr/>
      <dgm:t>
        <a:bodyPr/>
        <a:lstStyle/>
        <a:p>
          <a:endParaRPr lang="en-US"/>
        </a:p>
      </dgm:t>
    </dgm:pt>
    <dgm:pt modelId="{E82AB2BF-D26B-4018-B373-4EB79377A320}">
      <dgm:prSet/>
      <dgm:spPr/>
      <dgm:t>
        <a:bodyPr/>
        <a:lstStyle/>
        <a:p>
          <a:r>
            <a:rPr lang="en-GB" dirty="0"/>
            <a:t>Electricity, Sound, Human Nutrition, Changes of State, Living Things, Habitats</a:t>
          </a:r>
          <a:endParaRPr lang="en-US" dirty="0"/>
        </a:p>
      </dgm:t>
    </dgm:pt>
    <dgm:pt modelId="{72E1FD3E-7776-4BB6-A3C9-2D34C9C46CF9}" type="parTrans" cxnId="{2B306A3F-7756-4B7F-962B-5D563533BAA0}">
      <dgm:prSet/>
      <dgm:spPr/>
      <dgm:t>
        <a:bodyPr/>
        <a:lstStyle/>
        <a:p>
          <a:endParaRPr lang="en-US"/>
        </a:p>
      </dgm:t>
    </dgm:pt>
    <dgm:pt modelId="{E72AE55F-6B21-4023-B756-67A58C6CA23B}" type="sibTrans" cxnId="{2B306A3F-7756-4B7F-962B-5D563533BAA0}">
      <dgm:prSet/>
      <dgm:spPr/>
      <dgm:t>
        <a:bodyPr/>
        <a:lstStyle/>
        <a:p>
          <a:endParaRPr lang="en-US"/>
        </a:p>
      </dgm:t>
    </dgm:pt>
    <dgm:pt modelId="{F910BE3E-6602-4AAE-892B-51116CDD876A}">
      <dgm:prSet/>
      <dgm:spPr/>
      <dgm:t>
        <a:bodyPr/>
        <a:lstStyle/>
        <a:p>
          <a:r>
            <a:rPr lang="en-GB"/>
            <a:t>Religious Education:</a:t>
          </a:r>
          <a:endParaRPr lang="en-US"/>
        </a:p>
      </dgm:t>
    </dgm:pt>
    <dgm:pt modelId="{77618785-EED7-4FED-B8CF-136001C54FA5}" type="parTrans" cxnId="{23CC8DA2-6482-4614-B7C9-D251696D3E6B}">
      <dgm:prSet/>
      <dgm:spPr/>
      <dgm:t>
        <a:bodyPr/>
        <a:lstStyle/>
        <a:p>
          <a:endParaRPr lang="en-US"/>
        </a:p>
      </dgm:t>
    </dgm:pt>
    <dgm:pt modelId="{DA616331-4AE1-4A0F-A209-1CB2F4AE9224}" type="sibTrans" cxnId="{23CC8DA2-6482-4614-B7C9-D251696D3E6B}">
      <dgm:prSet/>
      <dgm:spPr/>
      <dgm:t>
        <a:bodyPr/>
        <a:lstStyle/>
        <a:p>
          <a:endParaRPr lang="en-US"/>
        </a:p>
      </dgm:t>
    </dgm:pt>
    <dgm:pt modelId="{0EEFC868-1501-49C6-9140-F938B6016D99}">
      <dgm:prSet/>
      <dgm:spPr/>
      <dgm:t>
        <a:bodyPr/>
        <a:lstStyle/>
        <a:p>
          <a:r>
            <a:rPr lang="en-GB" dirty="0"/>
            <a:t>Creation &amp; Covenant, Prophecy &amp; Promise, Galilee to Jerusalem, Desert to Garden, Ends of the Earth</a:t>
          </a:r>
          <a:endParaRPr lang="en-US" dirty="0"/>
        </a:p>
      </dgm:t>
    </dgm:pt>
    <dgm:pt modelId="{F3011773-FD07-465A-BBCB-8A1AA0557D7C}" type="parTrans" cxnId="{B8FE4FE7-5381-4905-B649-AC6EE814F57D}">
      <dgm:prSet/>
      <dgm:spPr/>
      <dgm:t>
        <a:bodyPr/>
        <a:lstStyle/>
        <a:p>
          <a:endParaRPr lang="en-US"/>
        </a:p>
      </dgm:t>
    </dgm:pt>
    <dgm:pt modelId="{66940B83-FC8E-44A2-8225-6BC918DAB880}" type="sibTrans" cxnId="{B8FE4FE7-5381-4905-B649-AC6EE814F57D}">
      <dgm:prSet/>
      <dgm:spPr/>
      <dgm:t>
        <a:bodyPr/>
        <a:lstStyle/>
        <a:p>
          <a:endParaRPr lang="en-US"/>
        </a:p>
      </dgm:t>
    </dgm:pt>
    <dgm:pt modelId="{A0DBD278-2051-4634-B917-C6B243062EA2}" type="pres">
      <dgm:prSet presAssocID="{73893A02-18E1-4438-92F2-57E659830948}" presName="root" presStyleCnt="0">
        <dgm:presLayoutVars>
          <dgm:dir/>
          <dgm:resizeHandles val="exact"/>
        </dgm:presLayoutVars>
      </dgm:prSet>
      <dgm:spPr/>
    </dgm:pt>
    <dgm:pt modelId="{49C0A8C3-7CA3-4DC6-8FFA-B9A3F2A06BCE}" type="pres">
      <dgm:prSet presAssocID="{9BEBFFBE-A9AF-4D6C-9696-0CD0FBFAA3CB}" presName="compNode" presStyleCnt="0"/>
      <dgm:spPr/>
    </dgm:pt>
    <dgm:pt modelId="{AE75E3B7-A926-4EDE-8344-A243AA4E05E1}" type="pres">
      <dgm:prSet presAssocID="{9BEBFFBE-A9AF-4D6C-9696-0CD0FBFAA3CB}" presName="bgRect" presStyleLbl="bgShp" presStyleIdx="0" presStyleCnt="4" custLinFactNeighborX="1223" custLinFactNeighborY="69"/>
      <dgm:spPr/>
    </dgm:pt>
    <dgm:pt modelId="{88CF1F9F-45CE-4B66-A7C2-4533713E1188}" type="pres">
      <dgm:prSet presAssocID="{9BEBFFBE-A9AF-4D6C-9696-0CD0FBFAA3C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ustomer Review"/>
        </a:ext>
      </dgm:extLst>
    </dgm:pt>
    <dgm:pt modelId="{6109FC0A-FEC0-4C83-82B7-7F35CDC19917}" type="pres">
      <dgm:prSet presAssocID="{9BEBFFBE-A9AF-4D6C-9696-0CD0FBFAA3CB}" presName="spaceRect" presStyleCnt="0"/>
      <dgm:spPr/>
    </dgm:pt>
    <dgm:pt modelId="{92343F4C-3554-4F7A-9361-97321FEB90D6}" type="pres">
      <dgm:prSet presAssocID="{9BEBFFBE-A9AF-4D6C-9696-0CD0FBFAA3CB}" presName="parTx" presStyleLbl="revTx" presStyleIdx="0" presStyleCnt="7">
        <dgm:presLayoutVars>
          <dgm:chMax val="0"/>
          <dgm:chPref val="0"/>
        </dgm:presLayoutVars>
      </dgm:prSet>
      <dgm:spPr/>
    </dgm:pt>
    <dgm:pt modelId="{57B69359-FDA1-4711-9D0D-78CB5818B886}" type="pres">
      <dgm:prSet presAssocID="{D32423B6-EE93-491D-9D02-257019927EAE}" presName="sibTrans" presStyleCnt="0"/>
      <dgm:spPr/>
    </dgm:pt>
    <dgm:pt modelId="{C9D80B02-9040-4DA2-BAC9-15CD033BA026}" type="pres">
      <dgm:prSet presAssocID="{5A477B3D-0281-4D59-8D6C-C2DDDB32A43B}" presName="compNode" presStyleCnt="0"/>
      <dgm:spPr/>
    </dgm:pt>
    <dgm:pt modelId="{48B021A9-9D59-42FE-AB8C-D62B23E4916E}" type="pres">
      <dgm:prSet presAssocID="{5A477B3D-0281-4D59-8D6C-C2DDDB32A43B}" presName="bgRect" presStyleLbl="bgShp" presStyleIdx="1" presStyleCnt="4" custScaleY="109789" custLinFactNeighborX="2008" custLinFactNeighborY="-642"/>
      <dgm:spPr/>
    </dgm:pt>
    <dgm:pt modelId="{488A5864-8D07-44D5-AAAA-A96D67E29B3F}" type="pres">
      <dgm:prSet presAssocID="{5A477B3D-0281-4D59-8D6C-C2DDDB32A43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untains"/>
        </a:ext>
      </dgm:extLst>
    </dgm:pt>
    <dgm:pt modelId="{D01424B6-2A9F-4D83-8594-B3A4FDA56E69}" type="pres">
      <dgm:prSet presAssocID="{5A477B3D-0281-4D59-8D6C-C2DDDB32A43B}" presName="spaceRect" presStyleCnt="0"/>
      <dgm:spPr/>
    </dgm:pt>
    <dgm:pt modelId="{41595224-888B-41A0-9BE5-BF75EA6CB9BA}" type="pres">
      <dgm:prSet presAssocID="{5A477B3D-0281-4D59-8D6C-C2DDDB32A43B}" presName="parTx" presStyleLbl="revTx" presStyleIdx="1" presStyleCnt="7">
        <dgm:presLayoutVars>
          <dgm:chMax val="0"/>
          <dgm:chPref val="0"/>
        </dgm:presLayoutVars>
      </dgm:prSet>
      <dgm:spPr/>
    </dgm:pt>
    <dgm:pt modelId="{16993089-A394-48E6-8923-D0C90F70259A}" type="pres">
      <dgm:prSet presAssocID="{5A477B3D-0281-4D59-8D6C-C2DDDB32A43B}" presName="desTx" presStyleLbl="revTx" presStyleIdx="2" presStyleCnt="7" custScaleX="219217">
        <dgm:presLayoutVars/>
      </dgm:prSet>
      <dgm:spPr/>
    </dgm:pt>
    <dgm:pt modelId="{179D78D3-B319-4BBB-8B23-2AF9E660158E}" type="pres">
      <dgm:prSet presAssocID="{07117A6C-23F9-4F43-895A-7929D7AE7675}" presName="sibTrans" presStyleCnt="0"/>
      <dgm:spPr/>
    </dgm:pt>
    <dgm:pt modelId="{D3A685BF-7E96-4FE5-80A7-30912B493532}" type="pres">
      <dgm:prSet presAssocID="{ADD528EC-97C9-443D-977D-592F9713E1C1}" presName="compNode" presStyleCnt="0"/>
      <dgm:spPr/>
    </dgm:pt>
    <dgm:pt modelId="{813842AC-59C1-4163-B0A8-5899F2D2F5AC}" type="pres">
      <dgm:prSet presAssocID="{ADD528EC-97C9-443D-977D-592F9713E1C1}" presName="bgRect" presStyleLbl="bgShp" presStyleIdx="2" presStyleCnt="4" custLinFactNeighborX="2061" custLinFactNeighborY="-2298"/>
      <dgm:spPr/>
    </dgm:pt>
    <dgm:pt modelId="{28098B7D-4E22-4779-A1F8-4092B179BF8C}" type="pres">
      <dgm:prSet presAssocID="{ADD528EC-97C9-443D-977D-592F9713E1C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igh Voltage"/>
        </a:ext>
      </dgm:extLst>
    </dgm:pt>
    <dgm:pt modelId="{ED36BF21-75BC-4D5E-A3E7-4E6F165F3DE0}" type="pres">
      <dgm:prSet presAssocID="{ADD528EC-97C9-443D-977D-592F9713E1C1}" presName="spaceRect" presStyleCnt="0"/>
      <dgm:spPr/>
    </dgm:pt>
    <dgm:pt modelId="{4EEF2295-7D8F-4478-856A-18A9E927E5BE}" type="pres">
      <dgm:prSet presAssocID="{ADD528EC-97C9-443D-977D-592F9713E1C1}" presName="parTx" presStyleLbl="revTx" presStyleIdx="3" presStyleCnt="7">
        <dgm:presLayoutVars>
          <dgm:chMax val="0"/>
          <dgm:chPref val="0"/>
        </dgm:presLayoutVars>
      </dgm:prSet>
      <dgm:spPr/>
    </dgm:pt>
    <dgm:pt modelId="{8DA5AFDA-3DAE-46B6-958D-2BE2A42AA916}" type="pres">
      <dgm:prSet presAssocID="{ADD528EC-97C9-443D-977D-592F9713E1C1}" presName="desTx" presStyleLbl="revTx" presStyleIdx="4" presStyleCnt="7" custScaleX="147727" custLinFactNeighborX="-32889" custLinFactNeighborY="-1881">
        <dgm:presLayoutVars/>
      </dgm:prSet>
      <dgm:spPr/>
    </dgm:pt>
    <dgm:pt modelId="{8C087787-2A9C-4BFB-8F01-0EB71FE96264}" type="pres">
      <dgm:prSet presAssocID="{840C34F9-AFBD-4069-BF03-C8D93E205043}" presName="sibTrans" presStyleCnt="0"/>
      <dgm:spPr/>
    </dgm:pt>
    <dgm:pt modelId="{8B6CEA37-3107-455F-9D1F-3968DB3BA123}" type="pres">
      <dgm:prSet presAssocID="{F910BE3E-6602-4AAE-892B-51116CDD876A}" presName="compNode" presStyleCnt="0"/>
      <dgm:spPr/>
    </dgm:pt>
    <dgm:pt modelId="{527CD84B-1B55-459D-A949-91877240A0DF}" type="pres">
      <dgm:prSet presAssocID="{F910BE3E-6602-4AAE-892B-51116CDD876A}" presName="bgRect" presStyleLbl="bgShp" presStyleIdx="3" presStyleCnt="4" custLinFactNeighborX="1515" custLinFactNeighborY="-4086"/>
      <dgm:spPr/>
    </dgm:pt>
    <dgm:pt modelId="{EB3B5B43-59B7-4DD1-9ADA-85CCE1461E1B}" type="pres">
      <dgm:prSet presAssocID="{F910BE3E-6602-4AAE-892B-51116CDD876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rayer Candle"/>
        </a:ext>
      </dgm:extLst>
    </dgm:pt>
    <dgm:pt modelId="{24D01B19-78C8-460D-BF37-3CA6AD5CBAE1}" type="pres">
      <dgm:prSet presAssocID="{F910BE3E-6602-4AAE-892B-51116CDD876A}" presName="spaceRect" presStyleCnt="0"/>
      <dgm:spPr/>
    </dgm:pt>
    <dgm:pt modelId="{CAA5A469-B4FC-498D-B951-AF4C2435FDD5}" type="pres">
      <dgm:prSet presAssocID="{F910BE3E-6602-4AAE-892B-51116CDD876A}" presName="parTx" presStyleLbl="revTx" presStyleIdx="5" presStyleCnt="7">
        <dgm:presLayoutVars>
          <dgm:chMax val="0"/>
          <dgm:chPref val="0"/>
        </dgm:presLayoutVars>
      </dgm:prSet>
      <dgm:spPr/>
    </dgm:pt>
    <dgm:pt modelId="{84859A69-D80C-4E8A-B0B8-4CEB31578B65}" type="pres">
      <dgm:prSet presAssocID="{F910BE3E-6602-4AAE-892B-51116CDD876A}" presName="desTx" presStyleLbl="revTx" presStyleIdx="6" presStyleCnt="7">
        <dgm:presLayoutVars/>
      </dgm:prSet>
      <dgm:spPr/>
    </dgm:pt>
  </dgm:ptLst>
  <dgm:cxnLst>
    <dgm:cxn modelId="{CD5BC122-9024-4A3A-82A0-3FD755C23F7D}" type="presOf" srcId="{ADD528EC-97C9-443D-977D-592F9713E1C1}" destId="{4EEF2295-7D8F-4478-856A-18A9E927E5BE}" srcOrd="0" destOrd="0" presId="urn:microsoft.com/office/officeart/2018/2/layout/IconVerticalSolidList"/>
    <dgm:cxn modelId="{722A0D2C-FF18-4FFB-8EAD-B0F2EEB3608B}" srcId="{5A477B3D-0281-4D59-8D6C-C2DDDB32A43B}" destId="{9C0E8847-F54D-4C95-BF9C-C2ADCD99BA3A}" srcOrd="1" destOrd="0" parTransId="{CE79CE0B-63C6-49C2-B843-7B1CFF4B2507}" sibTransId="{BC9EAB8A-0CB0-445D-B77A-DE8E46CA90DF}"/>
    <dgm:cxn modelId="{16B71830-7197-4F08-8556-362F4EEFCF03}" srcId="{5A477B3D-0281-4D59-8D6C-C2DDDB32A43B}" destId="{3DA922F1-6891-484A-8798-BDF9BFBF6054}" srcOrd="0" destOrd="0" parTransId="{8109F3C9-A79C-48DD-B32B-C6B54C4A1860}" sibTransId="{86CE93DD-4AE3-47FC-A8D8-2475DBCBA8F3}"/>
    <dgm:cxn modelId="{1E7C5833-9166-402D-843C-AE43AEAA4A30}" type="presOf" srcId="{3332DD84-4C9C-4B00-BD22-1429C4C5AF59}" destId="{16993089-A394-48E6-8923-D0C90F70259A}" srcOrd="0" destOrd="2" presId="urn:microsoft.com/office/officeart/2018/2/layout/IconVerticalSolidList"/>
    <dgm:cxn modelId="{2B306A3F-7756-4B7F-962B-5D563533BAA0}" srcId="{ADD528EC-97C9-443D-977D-592F9713E1C1}" destId="{E82AB2BF-D26B-4018-B373-4EB79377A320}" srcOrd="0" destOrd="0" parTransId="{72E1FD3E-7776-4BB6-A3C9-2D34C9C46CF9}" sibTransId="{E72AE55F-6B21-4023-B756-67A58C6CA23B}"/>
    <dgm:cxn modelId="{7C09EA41-A5CE-4098-900B-A47926EE11B1}" type="presOf" srcId="{9BEBFFBE-A9AF-4D6C-9696-0CD0FBFAA3CB}" destId="{92343F4C-3554-4F7A-9361-97321FEB90D6}" srcOrd="0" destOrd="0" presId="urn:microsoft.com/office/officeart/2018/2/layout/IconVerticalSolidList"/>
    <dgm:cxn modelId="{66317851-9FDF-46BF-8168-32BCE20BCD01}" type="presOf" srcId="{9C0E8847-F54D-4C95-BF9C-C2ADCD99BA3A}" destId="{16993089-A394-48E6-8923-D0C90F70259A}" srcOrd="0" destOrd="1" presId="urn:microsoft.com/office/officeart/2018/2/layout/IconVerticalSolidList"/>
    <dgm:cxn modelId="{0768658C-96D5-4137-933E-11FC5C90369C}" type="presOf" srcId="{0EEFC868-1501-49C6-9140-F938B6016D99}" destId="{84859A69-D80C-4E8A-B0B8-4CEB31578B65}" srcOrd="0" destOrd="0" presId="urn:microsoft.com/office/officeart/2018/2/layout/IconVerticalSolidList"/>
    <dgm:cxn modelId="{A7DA6F9E-4663-427B-9870-793361E26894}" srcId="{5A477B3D-0281-4D59-8D6C-C2DDDB32A43B}" destId="{3332DD84-4C9C-4B00-BD22-1429C4C5AF59}" srcOrd="2" destOrd="0" parTransId="{0D56DE10-5511-406A-8243-7085BF65D301}" sibTransId="{3323ABED-CCDB-4A37-9836-A0B9D72866D0}"/>
    <dgm:cxn modelId="{23CC8DA2-6482-4614-B7C9-D251696D3E6B}" srcId="{73893A02-18E1-4438-92F2-57E659830948}" destId="{F910BE3E-6602-4AAE-892B-51116CDD876A}" srcOrd="3" destOrd="0" parTransId="{77618785-EED7-4FED-B8CF-136001C54FA5}" sibTransId="{DA616331-4AE1-4A0F-A209-1CB2F4AE9224}"/>
    <dgm:cxn modelId="{D58856AD-0F33-4D69-8A0E-8C4690B291CC}" type="presOf" srcId="{3DA922F1-6891-484A-8798-BDF9BFBF6054}" destId="{16993089-A394-48E6-8923-D0C90F70259A}" srcOrd="0" destOrd="0" presId="urn:microsoft.com/office/officeart/2018/2/layout/IconVerticalSolidList"/>
    <dgm:cxn modelId="{4182EAB4-7D69-4DA4-8A7E-20902D7A8043}" srcId="{73893A02-18E1-4438-92F2-57E659830948}" destId="{ADD528EC-97C9-443D-977D-592F9713E1C1}" srcOrd="2" destOrd="0" parTransId="{ED89353C-2DE8-4614-8F14-80832810491E}" sibTransId="{840C34F9-AFBD-4069-BF03-C8D93E205043}"/>
    <dgm:cxn modelId="{AA3353C7-CAF8-45A1-A7B8-A2EAEE4E1587}" type="presOf" srcId="{5A477B3D-0281-4D59-8D6C-C2DDDB32A43B}" destId="{41595224-888B-41A0-9BE5-BF75EA6CB9BA}" srcOrd="0" destOrd="0" presId="urn:microsoft.com/office/officeart/2018/2/layout/IconVerticalSolidList"/>
    <dgm:cxn modelId="{614428CD-722D-43FF-87AE-A16414F03FE0}" type="presOf" srcId="{F910BE3E-6602-4AAE-892B-51116CDD876A}" destId="{CAA5A469-B4FC-498D-B951-AF4C2435FDD5}" srcOrd="0" destOrd="0" presId="urn:microsoft.com/office/officeart/2018/2/layout/IconVerticalSolidList"/>
    <dgm:cxn modelId="{D9015ACE-3724-49EE-8629-9F41631D050A}" srcId="{73893A02-18E1-4438-92F2-57E659830948}" destId="{5A477B3D-0281-4D59-8D6C-C2DDDB32A43B}" srcOrd="1" destOrd="0" parTransId="{55BF89FE-F741-4D4B-B8DE-785F4824B863}" sibTransId="{07117A6C-23F9-4F43-895A-7929D7AE7675}"/>
    <dgm:cxn modelId="{DA4DADDC-10C2-4B94-A6B1-C4231F18C398}" type="presOf" srcId="{73893A02-18E1-4438-92F2-57E659830948}" destId="{A0DBD278-2051-4634-B917-C6B243062EA2}" srcOrd="0" destOrd="0" presId="urn:microsoft.com/office/officeart/2018/2/layout/IconVerticalSolidList"/>
    <dgm:cxn modelId="{B8FE4FE7-5381-4905-B649-AC6EE814F57D}" srcId="{F910BE3E-6602-4AAE-892B-51116CDD876A}" destId="{0EEFC868-1501-49C6-9140-F938B6016D99}" srcOrd="0" destOrd="0" parTransId="{F3011773-FD07-465A-BBCB-8A1AA0557D7C}" sibTransId="{66940B83-FC8E-44A2-8225-6BC918DAB880}"/>
    <dgm:cxn modelId="{783513FA-5555-4695-B0CA-02F9F6D48B0C}" type="presOf" srcId="{E82AB2BF-D26B-4018-B373-4EB79377A320}" destId="{8DA5AFDA-3DAE-46B6-958D-2BE2A42AA916}" srcOrd="0" destOrd="0" presId="urn:microsoft.com/office/officeart/2018/2/layout/IconVerticalSolidList"/>
    <dgm:cxn modelId="{6D70DBFC-1678-4F82-BC86-9217DCFE1D7E}" srcId="{73893A02-18E1-4438-92F2-57E659830948}" destId="{9BEBFFBE-A9AF-4D6C-9696-0CD0FBFAA3CB}" srcOrd="0" destOrd="0" parTransId="{83BBD868-DDF3-4B09-B783-E37CAA501C8E}" sibTransId="{D32423B6-EE93-491D-9D02-257019927EAE}"/>
    <dgm:cxn modelId="{A1C3FE55-1331-4B3C-A221-E6F0B3E0C52E}" type="presParOf" srcId="{A0DBD278-2051-4634-B917-C6B243062EA2}" destId="{49C0A8C3-7CA3-4DC6-8FFA-B9A3F2A06BCE}" srcOrd="0" destOrd="0" presId="urn:microsoft.com/office/officeart/2018/2/layout/IconVerticalSolidList"/>
    <dgm:cxn modelId="{B5F15CD9-3A55-4C7F-A35A-47102EA0E467}" type="presParOf" srcId="{49C0A8C3-7CA3-4DC6-8FFA-B9A3F2A06BCE}" destId="{AE75E3B7-A926-4EDE-8344-A243AA4E05E1}" srcOrd="0" destOrd="0" presId="urn:microsoft.com/office/officeart/2018/2/layout/IconVerticalSolidList"/>
    <dgm:cxn modelId="{A29170CB-7F3D-45A6-8911-9B3ECF2AF7CE}" type="presParOf" srcId="{49C0A8C3-7CA3-4DC6-8FFA-B9A3F2A06BCE}" destId="{88CF1F9F-45CE-4B66-A7C2-4533713E1188}" srcOrd="1" destOrd="0" presId="urn:microsoft.com/office/officeart/2018/2/layout/IconVerticalSolidList"/>
    <dgm:cxn modelId="{9B8427E9-5012-430D-B467-6A2A8605D4CA}" type="presParOf" srcId="{49C0A8C3-7CA3-4DC6-8FFA-B9A3F2A06BCE}" destId="{6109FC0A-FEC0-4C83-82B7-7F35CDC19917}" srcOrd="2" destOrd="0" presId="urn:microsoft.com/office/officeart/2018/2/layout/IconVerticalSolidList"/>
    <dgm:cxn modelId="{1B2F6685-B590-49D3-9271-BC469E627F17}" type="presParOf" srcId="{49C0A8C3-7CA3-4DC6-8FFA-B9A3F2A06BCE}" destId="{92343F4C-3554-4F7A-9361-97321FEB90D6}" srcOrd="3" destOrd="0" presId="urn:microsoft.com/office/officeart/2018/2/layout/IconVerticalSolidList"/>
    <dgm:cxn modelId="{5273838D-207C-440A-9612-A020A2EE7BFA}" type="presParOf" srcId="{A0DBD278-2051-4634-B917-C6B243062EA2}" destId="{57B69359-FDA1-4711-9D0D-78CB5818B886}" srcOrd="1" destOrd="0" presId="urn:microsoft.com/office/officeart/2018/2/layout/IconVerticalSolidList"/>
    <dgm:cxn modelId="{D99257F5-4460-44E5-8038-1B94F91AF933}" type="presParOf" srcId="{A0DBD278-2051-4634-B917-C6B243062EA2}" destId="{C9D80B02-9040-4DA2-BAC9-15CD033BA026}" srcOrd="2" destOrd="0" presId="urn:microsoft.com/office/officeart/2018/2/layout/IconVerticalSolidList"/>
    <dgm:cxn modelId="{5C57E4E1-5CB6-43C0-893D-FF7A716CEB81}" type="presParOf" srcId="{C9D80B02-9040-4DA2-BAC9-15CD033BA026}" destId="{48B021A9-9D59-42FE-AB8C-D62B23E4916E}" srcOrd="0" destOrd="0" presId="urn:microsoft.com/office/officeart/2018/2/layout/IconVerticalSolidList"/>
    <dgm:cxn modelId="{58A30499-FA25-4ACE-874F-D55CF0418897}" type="presParOf" srcId="{C9D80B02-9040-4DA2-BAC9-15CD033BA026}" destId="{488A5864-8D07-44D5-AAAA-A96D67E29B3F}" srcOrd="1" destOrd="0" presId="urn:microsoft.com/office/officeart/2018/2/layout/IconVerticalSolidList"/>
    <dgm:cxn modelId="{00CB3FB3-3AE9-4F01-9DC2-59D55DA55051}" type="presParOf" srcId="{C9D80B02-9040-4DA2-BAC9-15CD033BA026}" destId="{D01424B6-2A9F-4D83-8594-B3A4FDA56E69}" srcOrd="2" destOrd="0" presId="urn:microsoft.com/office/officeart/2018/2/layout/IconVerticalSolidList"/>
    <dgm:cxn modelId="{AC14C087-7F05-463F-97A4-BE66261956BF}" type="presParOf" srcId="{C9D80B02-9040-4DA2-BAC9-15CD033BA026}" destId="{41595224-888B-41A0-9BE5-BF75EA6CB9BA}" srcOrd="3" destOrd="0" presId="urn:microsoft.com/office/officeart/2018/2/layout/IconVerticalSolidList"/>
    <dgm:cxn modelId="{D0A7DCB0-8B61-4834-AAD7-9C5B31F5CB3F}" type="presParOf" srcId="{C9D80B02-9040-4DA2-BAC9-15CD033BA026}" destId="{16993089-A394-48E6-8923-D0C90F70259A}" srcOrd="4" destOrd="0" presId="urn:microsoft.com/office/officeart/2018/2/layout/IconVerticalSolidList"/>
    <dgm:cxn modelId="{4FC918EA-8A18-489E-BF55-269BC2ED388B}" type="presParOf" srcId="{A0DBD278-2051-4634-B917-C6B243062EA2}" destId="{179D78D3-B319-4BBB-8B23-2AF9E660158E}" srcOrd="3" destOrd="0" presId="urn:microsoft.com/office/officeart/2018/2/layout/IconVerticalSolidList"/>
    <dgm:cxn modelId="{C44F0C37-6150-4F07-A88F-A81D81F0A8CD}" type="presParOf" srcId="{A0DBD278-2051-4634-B917-C6B243062EA2}" destId="{D3A685BF-7E96-4FE5-80A7-30912B493532}" srcOrd="4" destOrd="0" presId="urn:microsoft.com/office/officeart/2018/2/layout/IconVerticalSolidList"/>
    <dgm:cxn modelId="{854A574A-D321-4BEE-AF1C-AE47A2653DBF}" type="presParOf" srcId="{D3A685BF-7E96-4FE5-80A7-30912B493532}" destId="{813842AC-59C1-4163-B0A8-5899F2D2F5AC}" srcOrd="0" destOrd="0" presId="urn:microsoft.com/office/officeart/2018/2/layout/IconVerticalSolidList"/>
    <dgm:cxn modelId="{7F053C24-1EC4-4ACB-B5E5-046BC06E391B}" type="presParOf" srcId="{D3A685BF-7E96-4FE5-80A7-30912B493532}" destId="{28098B7D-4E22-4779-A1F8-4092B179BF8C}" srcOrd="1" destOrd="0" presId="urn:microsoft.com/office/officeart/2018/2/layout/IconVerticalSolidList"/>
    <dgm:cxn modelId="{15C1C9F2-4981-4C6B-BEA0-AEFD6111F3E4}" type="presParOf" srcId="{D3A685BF-7E96-4FE5-80A7-30912B493532}" destId="{ED36BF21-75BC-4D5E-A3E7-4E6F165F3DE0}" srcOrd="2" destOrd="0" presId="urn:microsoft.com/office/officeart/2018/2/layout/IconVerticalSolidList"/>
    <dgm:cxn modelId="{754A211F-C573-4DA6-B714-0E26E7A1F942}" type="presParOf" srcId="{D3A685BF-7E96-4FE5-80A7-30912B493532}" destId="{4EEF2295-7D8F-4478-856A-18A9E927E5BE}" srcOrd="3" destOrd="0" presId="urn:microsoft.com/office/officeart/2018/2/layout/IconVerticalSolidList"/>
    <dgm:cxn modelId="{23513307-534A-4348-A0AD-FE253A949AF7}" type="presParOf" srcId="{D3A685BF-7E96-4FE5-80A7-30912B493532}" destId="{8DA5AFDA-3DAE-46B6-958D-2BE2A42AA916}" srcOrd="4" destOrd="0" presId="urn:microsoft.com/office/officeart/2018/2/layout/IconVerticalSolidList"/>
    <dgm:cxn modelId="{95C3FDB1-63F4-49D6-AB25-74B9548A722E}" type="presParOf" srcId="{A0DBD278-2051-4634-B917-C6B243062EA2}" destId="{8C087787-2A9C-4BFB-8F01-0EB71FE96264}" srcOrd="5" destOrd="0" presId="urn:microsoft.com/office/officeart/2018/2/layout/IconVerticalSolidList"/>
    <dgm:cxn modelId="{5DE73194-227F-4487-BD1B-56C11355A0A6}" type="presParOf" srcId="{A0DBD278-2051-4634-B917-C6B243062EA2}" destId="{8B6CEA37-3107-455F-9D1F-3968DB3BA123}" srcOrd="6" destOrd="0" presId="urn:microsoft.com/office/officeart/2018/2/layout/IconVerticalSolidList"/>
    <dgm:cxn modelId="{A7840C7D-E564-415E-89CB-12EAA89B7253}" type="presParOf" srcId="{8B6CEA37-3107-455F-9D1F-3968DB3BA123}" destId="{527CD84B-1B55-459D-A949-91877240A0DF}" srcOrd="0" destOrd="0" presId="urn:microsoft.com/office/officeart/2018/2/layout/IconVerticalSolidList"/>
    <dgm:cxn modelId="{DB756EB7-5940-4D07-8C28-9C8BEB95C798}" type="presParOf" srcId="{8B6CEA37-3107-455F-9D1F-3968DB3BA123}" destId="{EB3B5B43-59B7-4DD1-9ADA-85CCE1461E1B}" srcOrd="1" destOrd="0" presId="urn:microsoft.com/office/officeart/2018/2/layout/IconVerticalSolidList"/>
    <dgm:cxn modelId="{54179AE4-ACB2-45A5-8CCE-9B5492D12EB7}" type="presParOf" srcId="{8B6CEA37-3107-455F-9D1F-3968DB3BA123}" destId="{24D01B19-78C8-460D-BF37-3CA6AD5CBAE1}" srcOrd="2" destOrd="0" presId="urn:microsoft.com/office/officeart/2018/2/layout/IconVerticalSolidList"/>
    <dgm:cxn modelId="{64697A3A-9F5B-4929-B698-6398E7669354}" type="presParOf" srcId="{8B6CEA37-3107-455F-9D1F-3968DB3BA123}" destId="{CAA5A469-B4FC-498D-B951-AF4C2435FDD5}" srcOrd="3" destOrd="0" presId="urn:microsoft.com/office/officeart/2018/2/layout/IconVerticalSolidList"/>
    <dgm:cxn modelId="{7F2EFEA5-19E9-4ED4-BE22-6613FBCFF2CA}" type="presParOf" srcId="{8B6CEA37-3107-455F-9D1F-3968DB3BA123}" destId="{84859A69-D80C-4E8A-B0B8-4CEB31578B65}"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63FE4E1-530A-4725-9804-D1B16DFEE9A6}"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7A8FE5A-CBDA-4A9F-AD8E-0F1A80646B4B}">
      <dgm:prSet/>
      <dgm:spPr/>
      <dgm:t>
        <a:bodyPr/>
        <a:lstStyle/>
        <a:p>
          <a:r>
            <a:rPr lang="en-GB"/>
            <a:t>Google Classroom</a:t>
          </a:r>
          <a:endParaRPr lang="en-US"/>
        </a:p>
      </dgm:t>
    </dgm:pt>
    <dgm:pt modelId="{AFA5EC0B-CFB9-4430-B556-C4B7AF965BDC}" type="parTrans" cxnId="{FD50837C-62C8-441E-8A40-5F45E94F2ACF}">
      <dgm:prSet/>
      <dgm:spPr/>
      <dgm:t>
        <a:bodyPr/>
        <a:lstStyle/>
        <a:p>
          <a:endParaRPr lang="en-US"/>
        </a:p>
      </dgm:t>
    </dgm:pt>
    <dgm:pt modelId="{14F3FC24-4238-40B0-B39F-2E7F2CA89AE5}" type="sibTrans" cxnId="{FD50837C-62C8-441E-8A40-5F45E94F2ACF}">
      <dgm:prSet/>
      <dgm:spPr/>
      <dgm:t>
        <a:bodyPr/>
        <a:lstStyle/>
        <a:p>
          <a:endParaRPr lang="en-US"/>
        </a:p>
      </dgm:t>
    </dgm:pt>
    <dgm:pt modelId="{40931117-8C4C-4115-80D6-040413B5E64F}">
      <dgm:prSet custT="1"/>
      <dgm:spPr/>
      <dgm:t>
        <a:bodyPr/>
        <a:lstStyle/>
        <a:p>
          <a:r>
            <a:rPr lang="en-GB" sz="1400" dirty="0"/>
            <a:t>Each Friday, all homework will be uploaded onto Google Classroom</a:t>
          </a:r>
          <a:endParaRPr lang="en-US" sz="1400" dirty="0"/>
        </a:p>
      </dgm:t>
    </dgm:pt>
    <dgm:pt modelId="{6BAD18A7-BBD9-44BA-8CBE-DA683BA06AA6}" type="parTrans" cxnId="{1640C489-8D07-4CC3-9A81-A13B2A48C217}">
      <dgm:prSet/>
      <dgm:spPr/>
      <dgm:t>
        <a:bodyPr/>
        <a:lstStyle/>
        <a:p>
          <a:endParaRPr lang="en-US"/>
        </a:p>
      </dgm:t>
    </dgm:pt>
    <dgm:pt modelId="{B77C8EE8-C717-4961-9267-741BC9CA91B6}" type="sibTrans" cxnId="{1640C489-8D07-4CC3-9A81-A13B2A48C217}">
      <dgm:prSet/>
      <dgm:spPr/>
      <dgm:t>
        <a:bodyPr/>
        <a:lstStyle/>
        <a:p>
          <a:endParaRPr lang="en-US"/>
        </a:p>
      </dgm:t>
    </dgm:pt>
    <dgm:pt modelId="{6BF36B75-F41F-47E7-8D20-41A82A6942E5}">
      <dgm:prSet custT="1"/>
      <dgm:spPr/>
      <dgm:t>
        <a:bodyPr/>
        <a:lstStyle/>
        <a:p>
          <a:r>
            <a:rPr lang="en-GB" sz="1400" dirty="0"/>
            <a:t>This will include 10 spellings based on their group, which will be assessed the following Friday</a:t>
          </a:r>
          <a:endParaRPr lang="en-US" sz="1400" dirty="0"/>
        </a:p>
      </dgm:t>
    </dgm:pt>
    <dgm:pt modelId="{187B6B60-E07C-4169-A178-8D4CDF00BC9B}" type="parTrans" cxnId="{F157EC77-E28E-4388-8548-C70CD5AF88FE}">
      <dgm:prSet/>
      <dgm:spPr/>
      <dgm:t>
        <a:bodyPr/>
        <a:lstStyle/>
        <a:p>
          <a:endParaRPr lang="en-US"/>
        </a:p>
      </dgm:t>
    </dgm:pt>
    <dgm:pt modelId="{BE0B5694-719E-4AC0-AAA0-20B029B2117F}" type="sibTrans" cxnId="{F157EC77-E28E-4388-8548-C70CD5AF88FE}">
      <dgm:prSet/>
      <dgm:spPr/>
      <dgm:t>
        <a:bodyPr/>
        <a:lstStyle/>
        <a:p>
          <a:endParaRPr lang="en-US"/>
        </a:p>
      </dgm:t>
    </dgm:pt>
    <dgm:pt modelId="{222ADD40-8C93-4A9B-8E00-9CCE6D1C30FC}">
      <dgm:prSet custT="1"/>
      <dgm:spPr/>
      <dgm:t>
        <a:bodyPr/>
        <a:lstStyle/>
        <a:p>
          <a:r>
            <a:rPr lang="en-GB" sz="1400" dirty="0"/>
            <a:t>This might also include an activity which will be relevant to that week’s learning, which should help you child to consolidate any prior understanding – please use the school planners to communicate with school regarding any support that may be needed.</a:t>
          </a:r>
          <a:endParaRPr lang="en-US" sz="1400" dirty="0"/>
        </a:p>
      </dgm:t>
    </dgm:pt>
    <dgm:pt modelId="{AFB2C1BC-0E57-4322-9D5D-45C85409827A}" type="parTrans" cxnId="{15F9B5D1-5929-4FF6-8C82-93A93EADB604}">
      <dgm:prSet/>
      <dgm:spPr/>
      <dgm:t>
        <a:bodyPr/>
        <a:lstStyle/>
        <a:p>
          <a:endParaRPr lang="en-US"/>
        </a:p>
      </dgm:t>
    </dgm:pt>
    <dgm:pt modelId="{4DBFF74D-5739-4212-B478-7F591D8E26E0}" type="sibTrans" cxnId="{15F9B5D1-5929-4FF6-8C82-93A93EADB604}">
      <dgm:prSet/>
      <dgm:spPr/>
      <dgm:t>
        <a:bodyPr/>
        <a:lstStyle/>
        <a:p>
          <a:endParaRPr lang="en-US"/>
        </a:p>
      </dgm:t>
    </dgm:pt>
    <dgm:pt modelId="{506DB73D-0A85-4A69-8716-7905A5AEC9C1}">
      <dgm:prSet custT="1"/>
      <dgm:spPr/>
      <dgm:t>
        <a:bodyPr/>
        <a:lstStyle/>
        <a:p>
          <a:r>
            <a:rPr lang="en-GB" sz="1400" dirty="0"/>
            <a:t>If needed children will be provided with a paper copy – they can often annotate and upload that way</a:t>
          </a:r>
        </a:p>
        <a:p>
          <a:endParaRPr lang="en-GB" sz="1400" dirty="0"/>
        </a:p>
        <a:p>
          <a:r>
            <a:rPr lang="en-GB" sz="1400" dirty="0"/>
            <a:t>Most homework will not be set on Atom Learning</a:t>
          </a:r>
          <a:endParaRPr lang="en-US" sz="1400" dirty="0"/>
        </a:p>
      </dgm:t>
    </dgm:pt>
    <dgm:pt modelId="{F68B2168-7A8F-4372-ADBA-530820779955}" type="parTrans" cxnId="{DCC09DC3-439A-4702-83F0-DE36DF03370A}">
      <dgm:prSet/>
      <dgm:spPr/>
      <dgm:t>
        <a:bodyPr/>
        <a:lstStyle/>
        <a:p>
          <a:endParaRPr lang="en-US"/>
        </a:p>
      </dgm:t>
    </dgm:pt>
    <dgm:pt modelId="{39610BA6-C041-4776-AB80-41C84576D909}" type="sibTrans" cxnId="{DCC09DC3-439A-4702-83F0-DE36DF03370A}">
      <dgm:prSet/>
      <dgm:spPr/>
      <dgm:t>
        <a:bodyPr/>
        <a:lstStyle/>
        <a:p>
          <a:endParaRPr lang="en-US"/>
        </a:p>
      </dgm:t>
    </dgm:pt>
    <dgm:pt modelId="{7E53BD77-9339-400E-9F84-72F8FAAFF402}" type="pres">
      <dgm:prSet presAssocID="{563FE4E1-530A-4725-9804-D1B16DFEE9A6}" presName="root" presStyleCnt="0">
        <dgm:presLayoutVars>
          <dgm:dir/>
          <dgm:resizeHandles val="exact"/>
        </dgm:presLayoutVars>
      </dgm:prSet>
      <dgm:spPr/>
    </dgm:pt>
    <dgm:pt modelId="{8D19DE57-BA6C-4BEB-8D35-BBEEE8C10E29}" type="pres">
      <dgm:prSet presAssocID="{77A8FE5A-CBDA-4A9F-AD8E-0F1A80646B4B}" presName="compNode" presStyleCnt="0"/>
      <dgm:spPr/>
    </dgm:pt>
    <dgm:pt modelId="{2E9BF052-F559-4BCB-907F-26A2B0C0228A}" type="pres">
      <dgm:prSet presAssocID="{77A8FE5A-CBDA-4A9F-AD8E-0F1A80646B4B}"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aptop"/>
        </a:ext>
      </dgm:extLst>
    </dgm:pt>
    <dgm:pt modelId="{B1502AA4-F75E-4DE8-A83B-D3BE33370D45}" type="pres">
      <dgm:prSet presAssocID="{77A8FE5A-CBDA-4A9F-AD8E-0F1A80646B4B}" presName="spaceRect" presStyleCnt="0"/>
      <dgm:spPr/>
    </dgm:pt>
    <dgm:pt modelId="{5E78DE93-C588-485F-B551-DC87FCA72647}" type="pres">
      <dgm:prSet presAssocID="{77A8FE5A-CBDA-4A9F-AD8E-0F1A80646B4B}" presName="textRect" presStyleLbl="revTx" presStyleIdx="0" presStyleCnt="5">
        <dgm:presLayoutVars>
          <dgm:chMax val="1"/>
          <dgm:chPref val="1"/>
        </dgm:presLayoutVars>
      </dgm:prSet>
      <dgm:spPr/>
    </dgm:pt>
    <dgm:pt modelId="{3541E383-C78C-40A6-965B-69F78F7C97FE}" type="pres">
      <dgm:prSet presAssocID="{14F3FC24-4238-40B0-B39F-2E7F2CA89AE5}" presName="sibTrans" presStyleCnt="0"/>
      <dgm:spPr/>
    </dgm:pt>
    <dgm:pt modelId="{A04FAFF6-62C5-4C2D-80E7-40434D308D55}" type="pres">
      <dgm:prSet presAssocID="{40931117-8C4C-4115-80D6-040413B5E64F}" presName="compNode" presStyleCnt="0"/>
      <dgm:spPr/>
    </dgm:pt>
    <dgm:pt modelId="{B73B9907-B7A8-4CD1-BB6E-958B6E7706AA}" type="pres">
      <dgm:prSet presAssocID="{40931117-8C4C-4115-80D6-040413B5E64F}"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osed Book"/>
        </a:ext>
      </dgm:extLst>
    </dgm:pt>
    <dgm:pt modelId="{0709DCA4-9041-4821-B7F9-7EAD9061047B}" type="pres">
      <dgm:prSet presAssocID="{40931117-8C4C-4115-80D6-040413B5E64F}" presName="spaceRect" presStyleCnt="0"/>
      <dgm:spPr/>
    </dgm:pt>
    <dgm:pt modelId="{758C4519-E29B-4B69-A43C-6278982F70EA}" type="pres">
      <dgm:prSet presAssocID="{40931117-8C4C-4115-80D6-040413B5E64F}" presName="textRect" presStyleLbl="revTx" presStyleIdx="1" presStyleCnt="5">
        <dgm:presLayoutVars>
          <dgm:chMax val="1"/>
          <dgm:chPref val="1"/>
        </dgm:presLayoutVars>
      </dgm:prSet>
      <dgm:spPr/>
    </dgm:pt>
    <dgm:pt modelId="{38BF5FF9-0C2A-4493-B32C-C31DDD3D1A5A}" type="pres">
      <dgm:prSet presAssocID="{B77C8EE8-C717-4961-9267-741BC9CA91B6}" presName="sibTrans" presStyleCnt="0"/>
      <dgm:spPr/>
    </dgm:pt>
    <dgm:pt modelId="{69048678-E311-4BD4-BB35-AF0552B773B0}" type="pres">
      <dgm:prSet presAssocID="{6BF36B75-F41F-47E7-8D20-41A82A6942E5}" presName="compNode" presStyleCnt="0"/>
      <dgm:spPr/>
    </dgm:pt>
    <dgm:pt modelId="{9D17A2EC-1EF5-420B-AC2E-6A91366978FD}" type="pres">
      <dgm:prSet presAssocID="{6BF36B75-F41F-47E7-8D20-41A82A6942E5}"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resentation with Checklist"/>
        </a:ext>
      </dgm:extLst>
    </dgm:pt>
    <dgm:pt modelId="{EE01DC2F-08F2-4540-B101-6FEA3318F302}" type="pres">
      <dgm:prSet presAssocID="{6BF36B75-F41F-47E7-8D20-41A82A6942E5}" presName="spaceRect" presStyleCnt="0"/>
      <dgm:spPr/>
    </dgm:pt>
    <dgm:pt modelId="{FAEB03E0-3104-4794-BEBC-C071AB668E89}" type="pres">
      <dgm:prSet presAssocID="{6BF36B75-F41F-47E7-8D20-41A82A6942E5}" presName="textRect" presStyleLbl="revTx" presStyleIdx="2" presStyleCnt="5">
        <dgm:presLayoutVars>
          <dgm:chMax val="1"/>
          <dgm:chPref val="1"/>
        </dgm:presLayoutVars>
      </dgm:prSet>
      <dgm:spPr/>
    </dgm:pt>
    <dgm:pt modelId="{22C7B339-8DB9-4A58-BC35-732B9A0DC62B}" type="pres">
      <dgm:prSet presAssocID="{BE0B5694-719E-4AC0-AAA0-20B029B2117F}" presName="sibTrans" presStyleCnt="0"/>
      <dgm:spPr/>
    </dgm:pt>
    <dgm:pt modelId="{D200E7FA-B08D-4517-B15B-CC29D3A25F86}" type="pres">
      <dgm:prSet presAssocID="{222ADD40-8C93-4A9B-8E00-9CCE6D1C30FC}" presName="compNode" presStyleCnt="0"/>
      <dgm:spPr/>
    </dgm:pt>
    <dgm:pt modelId="{4C469A6B-B7E8-4EE9-8CC7-6EC47B3813BA}" type="pres">
      <dgm:prSet presAssocID="{222ADD40-8C93-4A9B-8E00-9CCE6D1C30FC}"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lassroom"/>
        </a:ext>
      </dgm:extLst>
    </dgm:pt>
    <dgm:pt modelId="{7062EC82-2A5C-44FA-8426-50F75001DE63}" type="pres">
      <dgm:prSet presAssocID="{222ADD40-8C93-4A9B-8E00-9CCE6D1C30FC}" presName="spaceRect" presStyleCnt="0"/>
      <dgm:spPr/>
    </dgm:pt>
    <dgm:pt modelId="{B65B35D5-6280-4235-8FDC-396169063BD3}" type="pres">
      <dgm:prSet presAssocID="{222ADD40-8C93-4A9B-8E00-9CCE6D1C30FC}" presName="textRect" presStyleLbl="revTx" presStyleIdx="3" presStyleCnt="5">
        <dgm:presLayoutVars>
          <dgm:chMax val="1"/>
          <dgm:chPref val="1"/>
        </dgm:presLayoutVars>
      </dgm:prSet>
      <dgm:spPr/>
    </dgm:pt>
    <dgm:pt modelId="{9D1F4E77-2DF3-4340-91FE-9FBB51167F33}" type="pres">
      <dgm:prSet presAssocID="{4DBFF74D-5739-4212-B478-7F591D8E26E0}" presName="sibTrans" presStyleCnt="0"/>
      <dgm:spPr/>
    </dgm:pt>
    <dgm:pt modelId="{139775A0-9C8B-42B5-96DF-66249EB10BC8}" type="pres">
      <dgm:prSet presAssocID="{506DB73D-0A85-4A69-8716-7905A5AEC9C1}" presName="compNode" presStyleCnt="0"/>
      <dgm:spPr/>
    </dgm:pt>
    <dgm:pt modelId="{37CF1FAB-CE4F-4A82-9F1A-7BC4A70ECF26}" type="pres">
      <dgm:prSet presAssocID="{506DB73D-0A85-4A69-8716-7905A5AEC9C1}"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Open Book"/>
        </a:ext>
      </dgm:extLst>
    </dgm:pt>
    <dgm:pt modelId="{175242BE-A048-4942-B787-767876B7CD42}" type="pres">
      <dgm:prSet presAssocID="{506DB73D-0A85-4A69-8716-7905A5AEC9C1}" presName="spaceRect" presStyleCnt="0"/>
      <dgm:spPr/>
    </dgm:pt>
    <dgm:pt modelId="{7F6F0012-9015-4739-BBAC-53F8F0F88DBF}" type="pres">
      <dgm:prSet presAssocID="{506DB73D-0A85-4A69-8716-7905A5AEC9C1}" presName="textRect" presStyleLbl="revTx" presStyleIdx="4" presStyleCnt="5">
        <dgm:presLayoutVars>
          <dgm:chMax val="1"/>
          <dgm:chPref val="1"/>
        </dgm:presLayoutVars>
      </dgm:prSet>
      <dgm:spPr/>
    </dgm:pt>
  </dgm:ptLst>
  <dgm:cxnLst>
    <dgm:cxn modelId="{1735961E-149F-4373-852D-3F2529CC6410}" type="presOf" srcId="{77A8FE5A-CBDA-4A9F-AD8E-0F1A80646B4B}" destId="{5E78DE93-C588-485F-B551-DC87FCA72647}" srcOrd="0" destOrd="0" presId="urn:microsoft.com/office/officeart/2018/2/layout/IconLabelList"/>
    <dgm:cxn modelId="{BC56473B-C74B-416E-83D2-89C3AC79CDBA}" type="presOf" srcId="{40931117-8C4C-4115-80D6-040413B5E64F}" destId="{758C4519-E29B-4B69-A43C-6278982F70EA}" srcOrd="0" destOrd="0" presId="urn:microsoft.com/office/officeart/2018/2/layout/IconLabelList"/>
    <dgm:cxn modelId="{F157EC77-E28E-4388-8548-C70CD5AF88FE}" srcId="{563FE4E1-530A-4725-9804-D1B16DFEE9A6}" destId="{6BF36B75-F41F-47E7-8D20-41A82A6942E5}" srcOrd="2" destOrd="0" parTransId="{187B6B60-E07C-4169-A178-8D4CDF00BC9B}" sibTransId="{BE0B5694-719E-4AC0-AAA0-20B029B2117F}"/>
    <dgm:cxn modelId="{FD50837C-62C8-441E-8A40-5F45E94F2ACF}" srcId="{563FE4E1-530A-4725-9804-D1B16DFEE9A6}" destId="{77A8FE5A-CBDA-4A9F-AD8E-0F1A80646B4B}" srcOrd="0" destOrd="0" parTransId="{AFA5EC0B-CFB9-4430-B556-C4B7AF965BDC}" sibTransId="{14F3FC24-4238-40B0-B39F-2E7F2CA89AE5}"/>
    <dgm:cxn modelId="{1640C489-8D07-4CC3-9A81-A13B2A48C217}" srcId="{563FE4E1-530A-4725-9804-D1B16DFEE9A6}" destId="{40931117-8C4C-4115-80D6-040413B5E64F}" srcOrd="1" destOrd="0" parTransId="{6BAD18A7-BBD9-44BA-8CBE-DA683BA06AA6}" sibTransId="{B77C8EE8-C717-4961-9267-741BC9CA91B6}"/>
    <dgm:cxn modelId="{BD463692-17E7-4B99-B8FE-927AF7CE7DFB}" type="presOf" srcId="{563FE4E1-530A-4725-9804-D1B16DFEE9A6}" destId="{7E53BD77-9339-400E-9F84-72F8FAAFF402}" srcOrd="0" destOrd="0" presId="urn:microsoft.com/office/officeart/2018/2/layout/IconLabelList"/>
    <dgm:cxn modelId="{FD75B2BC-2AA7-4F48-9406-018951E64A55}" type="presOf" srcId="{222ADD40-8C93-4A9B-8E00-9CCE6D1C30FC}" destId="{B65B35D5-6280-4235-8FDC-396169063BD3}" srcOrd="0" destOrd="0" presId="urn:microsoft.com/office/officeart/2018/2/layout/IconLabelList"/>
    <dgm:cxn modelId="{909504BE-E08D-4CB7-914E-BCD3F366E781}" type="presOf" srcId="{506DB73D-0A85-4A69-8716-7905A5AEC9C1}" destId="{7F6F0012-9015-4739-BBAC-53F8F0F88DBF}" srcOrd="0" destOrd="0" presId="urn:microsoft.com/office/officeart/2018/2/layout/IconLabelList"/>
    <dgm:cxn modelId="{DCC09DC3-439A-4702-83F0-DE36DF03370A}" srcId="{563FE4E1-530A-4725-9804-D1B16DFEE9A6}" destId="{506DB73D-0A85-4A69-8716-7905A5AEC9C1}" srcOrd="4" destOrd="0" parTransId="{F68B2168-7A8F-4372-ADBA-530820779955}" sibTransId="{39610BA6-C041-4776-AB80-41C84576D909}"/>
    <dgm:cxn modelId="{15F9B5D1-5929-4FF6-8C82-93A93EADB604}" srcId="{563FE4E1-530A-4725-9804-D1B16DFEE9A6}" destId="{222ADD40-8C93-4A9B-8E00-9CCE6D1C30FC}" srcOrd="3" destOrd="0" parTransId="{AFB2C1BC-0E57-4322-9D5D-45C85409827A}" sibTransId="{4DBFF74D-5739-4212-B478-7F591D8E26E0}"/>
    <dgm:cxn modelId="{605C81FF-3E64-4A17-AE3A-188595A77612}" type="presOf" srcId="{6BF36B75-F41F-47E7-8D20-41A82A6942E5}" destId="{FAEB03E0-3104-4794-BEBC-C071AB668E89}" srcOrd="0" destOrd="0" presId="urn:microsoft.com/office/officeart/2018/2/layout/IconLabelList"/>
    <dgm:cxn modelId="{585CF7DF-C5FA-4D1C-80E1-3A9E28FEEC3E}" type="presParOf" srcId="{7E53BD77-9339-400E-9F84-72F8FAAFF402}" destId="{8D19DE57-BA6C-4BEB-8D35-BBEEE8C10E29}" srcOrd="0" destOrd="0" presId="urn:microsoft.com/office/officeart/2018/2/layout/IconLabelList"/>
    <dgm:cxn modelId="{3ABBE1B6-37F7-4345-9AC3-3F02DC9D908D}" type="presParOf" srcId="{8D19DE57-BA6C-4BEB-8D35-BBEEE8C10E29}" destId="{2E9BF052-F559-4BCB-907F-26A2B0C0228A}" srcOrd="0" destOrd="0" presId="urn:microsoft.com/office/officeart/2018/2/layout/IconLabelList"/>
    <dgm:cxn modelId="{851543E5-742C-4F67-87D3-B78E389600DF}" type="presParOf" srcId="{8D19DE57-BA6C-4BEB-8D35-BBEEE8C10E29}" destId="{B1502AA4-F75E-4DE8-A83B-D3BE33370D45}" srcOrd="1" destOrd="0" presId="urn:microsoft.com/office/officeart/2018/2/layout/IconLabelList"/>
    <dgm:cxn modelId="{0B2A60CA-0A4D-41D6-BEBF-802B14B312E9}" type="presParOf" srcId="{8D19DE57-BA6C-4BEB-8D35-BBEEE8C10E29}" destId="{5E78DE93-C588-485F-B551-DC87FCA72647}" srcOrd="2" destOrd="0" presId="urn:microsoft.com/office/officeart/2018/2/layout/IconLabelList"/>
    <dgm:cxn modelId="{E95683F1-CAA2-477E-B368-822C4152C370}" type="presParOf" srcId="{7E53BD77-9339-400E-9F84-72F8FAAFF402}" destId="{3541E383-C78C-40A6-965B-69F78F7C97FE}" srcOrd="1" destOrd="0" presId="urn:microsoft.com/office/officeart/2018/2/layout/IconLabelList"/>
    <dgm:cxn modelId="{26437934-9B94-472D-9732-C4CB37C0C870}" type="presParOf" srcId="{7E53BD77-9339-400E-9F84-72F8FAAFF402}" destId="{A04FAFF6-62C5-4C2D-80E7-40434D308D55}" srcOrd="2" destOrd="0" presId="urn:microsoft.com/office/officeart/2018/2/layout/IconLabelList"/>
    <dgm:cxn modelId="{B73B08B8-8759-4E0A-BA0F-965C47DF58C7}" type="presParOf" srcId="{A04FAFF6-62C5-4C2D-80E7-40434D308D55}" destId="{B73B9907-B7A8-4CD1-BB6E-958B6E7706AA}" srcOrd="0" destOrd="0" presId="urn:microsoft.com/office/officeart/2018/2/layout/IconLabelList"/>
    <dgm:cxn modelId="{85B11A92-E844-4883-BB10-F0E95485663F}" type="presParOf" srcId="{A04FAFF6-62C5-4C2D-80E7-40434D308D55}" destId="{0709DCA4-9041-4821-B7F9-7EAD9061047B}" srcOrd="1" destOrd="0" presId="urn:microsoft.com/office/officeart/2018/2/layout/IconLabelList"/>
    <dgm:cxn modelId="{B1079F4C-309A-4376-8175-372FF07666DB}" type="presParOf" srcId="{A04FAFF6-62C5-4C2D-80E7-40434D308D55}" destId="{758C4519-E29B-4B69-A43C-6278982F70EA}" srcOrd="2" destOrd="0" presId="urn:microsoft.com/office/officeart/2018/2/layout/IconLabelList"/>
    <dgm:cxn modelId="{97BD7C50-1869-4295-88E6-5A7D453E82C8}" type="presParOf" srcId="{7E53BD77-9339-400E-9F84-72F8FAAFF402}" destId="{38BF5FF9-0C2A-4493-B32C-C31DDD3D1A5A}" srcOrd="3" destOrd="0" presId="urn:microsoft.com/office/officeart/2018/2/layout/IconLabelList"/>
    <dgm:cxn modelId="{C3EC2893-EF8C-41F2-96C7-BBC9F122B8DB}" type="presParOf" srcId="{7E53BD77-9339-400E-9F84-72F8FAAFF402}" destId="{69048678-E311-4BD4-BB35-AF0552B773B0}" srcOrd="4" destOrd="0" presId="urn:microsoft.com/office/officeart/2018/2/layout/IconLabelList"/>
    <dgm:cxn modelId="{51C576BC-CD3E-408A-AE3E-0AFFCB127AC2}" type="presParOf" srcId="{69048678-E311-4BD4-BB35-AF0552B773B0}" destId="{9D17A2EC-1EF5-420B-AC2E-6A91366978FD}" srcOrd="0" destOrd="0" presId="urn:microsoft.com/office/officeart/2018/2/layout/IconLabelList"/>
    <dgm:cxn modelId="{91F0E80F-B7FB-4801-AAD4-7E36EFA326AD}" type="presParOf" srcId="{69048678-E311-4BD4-BB35-AF0552B773B0}" destId="{EE01DC2F-08F2-4540-B101-6FEA3318F302}" srcOrd="1" destOrd="0" presId="urn:microsoft.com/office/officeart/2018/2/layout/IconLabelList"/>
    <dgm:cxn modelId="{FB4CB3A8-3417-4157-A2A0-82AE197BFCDC}" type="presParOf" srcId="{69048678-E311-4BD4-BB35-AF0552B773B0}" destId="{FAEB03E0-3104-4794-BEBC-C071AB668E89}" srcOrd="2" destOrd="0" presId="urn:microsoft.com/office/officeart/2018/2/layout/IconLabelList"/>
    <dgm:cxn modelId="{E7ADAE58-6411-4DC3-B5BC-6958CD6C3248}" type="presParOf" srcId="{7E53BD77-9339-400E-9F84-72F8FAAFF402}" destId="{22C7B339-8DB9-4A58-BC35-732B9A0DC62B}" srcOrd="5" destOrd="0" presId="urn:microsoft.com/office/officeart/2018/2/layout/IconLabelList"/>
    <dgm:cxn modelId="{68DE1C7A-BDF3-40D7-8B29-5DAFD021C7BF}" type="presParOf" srcId="{7E53BD77-9339-400E-9F84-72F8FAAFF402}" destId="{D200E7FA-B08D-4517-B15B-CC29D3A25F86}" srcOrd="6" destOrd="0" presId="urn:microsoft.com/office/officeart/2018/2/layout/IconLabelList"/>
    <dgm:cxn modelId="{D61A9FA4-0CA1-40B4-B7BA-279C384E88AC}" type="presParOf" srcId="{D200E7FA-B08D-4517-B15B-CC29D3A25F86}" destId="{4C469A6B-B7E8-4EE9-8CC7-6EC47B3813BA}" srcOrd="0" destOrd="0" presId="urn:microsoft.com/office/officeart/2018/2/layout/IconLabelList"/>
    <dgm:cxn modelId="{4EB2A71C-6370-4A19-9235-85F074D4B8D9}" type="presParOf" srcId="{D200E7FA-B08D-4517-B15B-CC29D3A25F86}" destId="{7062EC82-2A5C-44FA-8426-50F75001DE63}" srcOrd="1" destOrd="0" presId="urn:microsoft.com/office/officeart/2018/2/layout/IconLabelList"/>
    <dgm:cxn modelId="{FC5CAB01-7BF6-4A4A-886B-DE80D09CD781}" type="presParOf" srcId="{D200E7FA-B08D-4517-B15B-CC29D3A25F86}" destId="{B65B35D5-6280-4235-8FDC-396169063BD3}" srcOrd="2" destOrd="0" presId="urn:microsoft.com/office/officeart/2018/2/layout/IconLabelList"/>
    <dgm:cxn modelId="{9A3A30FD-2BF6-4793-967D-5BB782B42656}" type="presParOf" srcId="{7E53BD77-9339-400E-9F84-72F8FAAFF402}" destId="{9D1F4E77-2DF3-4340-91FE-9FBB51167F33}" srcOrd="7" destOrd="0" presId="urn:microsoft.com/office/officeart/2018/2/layout/IconLabelList"/>
    <dgm:cxn modelId="{F0ED8767-091D-424A-8050-DE81E015CA9B}" type="presParOf" srcId="{7E53BD77-9339-400E-9F84-72F8FAAFF402}" destId="{139775A0-9C8B-42B5-96DF-66249EB10BC8}" srcOrd="8" destOrd="0" presId="urn:microsoft.com/office/officeart/2018/2/layout/IconLabelList"/>
    <dgm:cxn modelId="{2DE5AA3E-E701-44E2-8118-3DFE3999065C}" type="presParOf" srcId="{139775A0-9C8B-42B5-96DF-66249EB10BC8}" destId="{37CF1FAB-CE4F-4A82-9F1A-7BC4A70ECF26}" srcOrd="0" destOrd="0" presId="urn:microsoft.com/office/officeart/2018/2/layout/IconLabelList"/>
    <dgm:cxn modelId="{B011232E-6005-4970-B9B7-EA155781EDC9}" type="presParOf" srcId="{139775A0-9C8B-42B5-96DF-66249EB10BC8}" destId="{175242BE-A048-4942-B787-767876B7CD42}" srcOrd="1" destOrd="0" presId="urn:microsoft.com/office/officeart/2018/2/layout/IconLabelList"/>
    <dgm:cxn modelId="{BB28FC28-7E72-4471-A3CE-7E03C40E08D1}" type="presParOf" srcId="{139775A0-9C8B-42B5-96DF-66249EB10BC8}" destId="{7F6F0012-9015-4739-BBAC-53F8F0F88DB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AEBF482-C891-4A04-88EF-C2F6782CB470}"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BA1D13D-F3AB-49A4-B342-727F735F8DCA}">
      <dgm:prSet custT="1"/>
      <dgm:spPr/>
      <dgm:t>
        <a:bodyPr/>
        <a:lstStyle/>
        <a:p>
          <a:r>
            <a:rPr lang="en-GB" sz="1600" dirty="0"/>
            <a:t>Work as a team – I am only an email or a call away so please feel free to contact me. Ask if you have any questions or concerns</a:t>
          </a:r>
          <a:endParaRPr lang="en-US" sz="1600" dirty="0"/>
        </a:p>
      </dgm:t>
    </dgm:pt>
    <dgm:pt modelId="{D3A2D8B9-8B41-4CD4-893A-0FE9A71D985B}" type="parTrans" cxnId="{2E2D61BC-4654-4CD5-ABBA-96B1A7BEBCF5}">
      <dgm:prSet/>
      <dgm:spPr/>
      <dgm:t>
        <a:bodyPr/>
        <a:lstStyle/>
        <a:p>
          <a:endParaRPr lang="en-US"/>
        </a:p>
      </dgm:t>
    </dgm:pt>
    <dgm:pt modelId="{C5C170D6-C786-4309-94EC-7FA0D2CC7D1E}" type="sibTrans" cxnId="{2E2D61BC-4654-4CD5-ABBA-96B1A7BEBCF5}">
      <dgm:prSet/>
      <dgm:spPr/>
      <dgm:t>
        <a:bodyPr/>
        <a:lstStyle/>
        <a:p>
          <a:endParaRPr lang="en-US"/>
        </a:p>
      </dgm:t>
    </dgm:pt>
    <dgm:pt modelId="{44C0BDF7-E180-457F-A4C4-8BAF15E41ADA}">
      <dgm:prSet custT="1"/>
      <dgm:spPr/>
      <dgm:t>
        <a:bodyPr/>
        <a:lstStyle/>
        <a:p>
          <a:r>
            <a:rPr lang="en-GB" sz="1600" dirty="0"/>
            <a:t>Ask you children about their day and their learning, they might be reluctant to share but they might verbalise if they were finding something difficult</a:t>
          </a:r>
          <a:endParaRPr lang="en-US" sz="1600" dirty="0"/>
        </a:p>
      </dgm:t>
    </dgm:pt>
    <dgm:pt modelId="{1CAF3523-0FD7-4528-AF71-B004DB6ECF09}" type="parTrans" cxnId="{ED58108F-7BF1-4A8F-BBED-AE32908EC4F8}">
      <dgm:prSet/>
      <dgm:spPr/>
      <dgm:t>
        <a:bodyPr/>
        <a:lstStyle/>
        <a:p>
          <a:endParaRPr lang="en-US"/>
        </a:p>
      </dgm:t>
    </dgm:pt>
    <dgm:pt modelId="{1052C947-B245-4858-B384-6F872EAB213D}" type="sibTrans" cxnId="{ED58108F-7BF1-4A8F-BBED-AE32908EC4F8}">
      <dgm:prSet/>
      <dgm:spPr/>
      <dgm:t>
        <a:bodyPr/>
        <a:lstStyle/>
        <a:p>
          <a:endParaRPr lang="en-US"/>
        </a:p>
      </dgm:t>
    </dgm:pt>
    <dgm:pt modelId="{6E816F30-C274-4FFF-96A6-E5912276255C}">
      <dgm:prSet custT="1"/>
      <dgm:spPr/>
      <dgm:t>
        <a:bodyPr/>
        <a:lstStyle/>
        <a:p>
          <a:r>
            <a:rPr lang="en-GB" sz="1600" dirty="0"/>
            <a:t>Little things: using a watch, money, asking questions.</a:t>
          </a:r>
        </a:p>
        <a:p>
          <a:r>
            <a:rPr lang="en-GB" sz="1600" dirty="0"/>
            <a:t>Encourage them to actively practise spellings too, rather than just writing them out</a:t>
          </a:r>
          <a:endParaRPr lang="en-US" sz="1600" dirty="0"/>
        </a:p>
      </dgm:t>
    </dgm:pt>
    <dgm:pt modelId="{399F2B1F-CB30-428A-99C7-05DF227518AA}" type="parTrans" cxnId="{C7DE7AED-7266-45DA-A2B7-9B9E718960C6}">
      <dgm:prSet/>
      <dgm:spPr/>
      <dgm:t>
        <a:bodyPr/>
        <a:lstStyle/>
        <a:p>
          <a:endParaRPr lang="en-US"/>
        </a:p>
      </dgm:t>
    </dgm:pt>
    <dgm:pt modelId="{F20B5DA7-EC28-4AB3-AB6B-1E2209E49AE5}" type="sibTrans" cxnId="{C7DE7AED-7266-45DA-A2B7-9B9E718960C6}">
      <dgm:prSet/>
      <dgm:spPr/>
      <dgm:t>
        <a:bodyPr/>
        <a:lstStyle/>
        <a:p>
          <a:endParaRPr lang="en-US"/>
        </a:p>
      </dgm:t>
    </dgm:pt>
    <dgm:pt modelId="{F8AD0C3D-6FCB-4674-AD20-F628230E1AF4}">
      <dgm:prSet custT="1"/>
      <dgm:spPr/>
      <dgm:t>
        <a:bodyPr/>
        <a:lstStyle/>
        <a:p>
          <a:r>
            <a:rPr lang="en-GB" sz="1600" dirty="0"/>
            <a:t>Encourage independence as this will help them in the long run. This can be getting their things ready for the school day, reminding parents about reading or completing their homework</a:t>
          </a:r>
          <a:endParaRPr lang="en-US" sz="1600" dirty="0"/>
        </a:p>
      </dgm:t>
    </dgm:pt>
    <dgm:pt modelId="{2C3BE286-EF88-4645-B392-D14AAE5A56BF}" type="parTrans" cxnId="{AC38541E-117E-49EA-87F9-D565098C7DEF}">
      <dgm:prSet/>
      <dgm:spPr/>
      <dgm:t>
        <a:bodyPr/>
        <a:lstStyle/>
        <a:p>
          <a:endParaRPr lang="en-US"/>
        </a:p>
      </dgm:t>
    </dgm:pt>
    <dgm:pt modelId="{873832C4-839B-4499-921C-5409C5BA0D13}" type="sibTrans" cxnId="{AC38541E-117E-49EA-87F9-D565098C7DEF}">
      <dgm:prSet/>
      <dgm:spPr/>
      <dgm:t>
        <a:bodyPr/>
        <a:lstStyle/>
        <a:p>
          <a:endParaRPr lang="en-US"/>
        </a:p>
      </dgm:t>
    </dgm:pt>
    <dgm:pt modelId="{FF8AE6F9-08A8-4E20-8AA0-C6FBFFF72DF5}">
      <dgm:prSet custT="1"/>
      <dgm:spPr/>
      <dgm:t>
        <a:bodyPr/>
        <a:lstStyle/>
        <a:p>
          <a:r>
            <a:rPr lang="en-GB" sz="1600" dirty="0"/>
            <a:t>Early nights – sleep is so important to development, especially during early years</a:t>
          </a:r>
          <a:endParaRPr lang="en-US" sz="1600" dirty="0"/>
        </a:p>
      </dgm:t>
    </dgm:pt>
    <dgm:pt modelId="{CFB90DDA-FDC5-4ECC-87AD-3C28D4C5B84F}" type="parTrans" cxnId="{FF1C395E-788A-44A2-8CBB-161AA54B1C6A}">
      <dgm:prSet/>
      <dgm:spPr/>
      <dgm:t>
        <a:bodyPr/>
        <a:lstStyle/>
        <a:p>
          <a:endParaRPr lang="en-US"/>
        </a:p>
      </dgm:t>
    </dgm:pt>
    <dgm:pt modelId="{4471776C-FBE4-4C9C-BFE6-B550EB65DE4E}" type="sibTrans" cxnId="{FF1C395E-788A-44A2-8CBB-161AA54B1C6A}">
      <dgm:prSet/>
      <dgm:spPr/>
      <dgm:t>
        <a:bodyPr/>
        <a:lstStyle/>
        <a:p>
          <a:endParaRPr lang="en-US"/>
        </a:p>
      </dgm:t>
    </dgm:pt>
    <dgm:pt modelId="{6262842C-F3F4-41E2-94E2-999A41B0E4E4}" type="pres">
      <dgm:prSet presAssocID="{EAEBF482-C891-4A04-88EF-C2F6782CB470}" presName="root" presStyleCnt="0">
        <dgm:presLayoutVars>
          <dgm:dir/>
          <dgm:resizeHandles val="exact"/>
        </dgm:presLayoutVars>
      </dgm:prSet>
      <dgm:spPr/>
    </dgm:pt>
    <dgm:pt modelId="{A388B6F1-BF90-4996-84F3-8AC9AF63BF48}" type="pres">
      <dgm:prSet presAssocID="{DBA1D13D-F3AB-49A4-B342-727F735F8DCA}" presName="compNode" presStyleCnt="0"/>
      <dgm:spPr/>
    </dgm:pt>
    <dgm:pt modelId="{476C03EF-8572-4103-86B7-F0C1EC8938D5}" type="pres">
      <dgm:prSet presAssocID="{DBA1D13D-F3AB-49A4-B342-727F735F8DCA}"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nvelope"/>
        </a:ext>
      </dgm:extLst>
    </dgm:pt>
    <dgm:pt modelId="{FADDDACA-2D1B-4CAF-9EAC-03B98D059B15}" type="pres">
      <dgm:prSet presAssocID="{DBA1D13D-F3AB-49A4-B342-727F735F8DCA}" presName="spaceRect" presStyleCnt="0"/>
      <dgm:spPr/>
    </dgm:pt>
    <dgm:pt modelId="{8C7E0FCC-3A1D-40DE-AF50-E2A39D29E2EB}" type="pres">
      <dgm:prSet presAssocID="{DBA1D13D-F3AB-49A4-B342-727F735F8DCA}" presName="textRect" presStyleLbl="revTx" presStyleIdx="0" presStyleCnt="5">
        <dgm:presLayoutVars>
          <dgm:chMax val="1"/>
          <dgm:chPref val="1"/>
        </dgm:presLayoutVars>
      </dgm:prSet>
      <dgm:spPr/>
    </dgm:pt>
    <dgm:pt modelId="{365F0127-C449-44DC-9F57-3A80E34D5800}" type="pres">
      <dgm:prSet presAssocID="{C5C170D6-C786-4309-94EC-7FA0D2CC7D1E}" presName="sibTrans" presStyleCnt="0"/>
      <dgm:spPr/>
    </dgm:pt>
    <dgm:pt modelId="{3E126548-72D7-45CA-8F98-C0FAFC150DDE}" type="pres">
      <dgm:prSet presAssocID="{44C0BDF7-E180-457F-A4C4-8BAF15E41ADA}" presName="compNode" presStyleCnt="0"/>
      <dgm:spPr/>
    </dgm:pt>
    <dgm:pt modelId="{38180F1B-5682-45C0-A243-16358438B92E}" type="pres">
      <dgm:prSet presAssocID="{44C0BDF7-E180-457F-A4C4-8BAF15E41ADA}"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fused Person"/>
        </a:ext>
      </dgm:extLst>
    </dgm:pt>
    <dgm:pt modelId="{D34E70D8-E938-4DA9-BBEA-7C1493BA64EF}" type="pres">
      <dgm:prSet presAssocID="{44C0BDF7-E180-457F-A4C4-8BAF15E41ADA}" presName="spaceRect" presStyleCnt="0"/>
      <dgm:spPr/>
    </dgm:pt>
    <dgm:pt modelId="{BEA2ABED-C87E-4309-AB68-231DB71E3029}" type="pres">
      <dgm:prSet presAssocID="{44C0BDF7-E180-457F-A4C4-8BAF15E41ADA}" presName="textRect" presStyleLbl="revTx" presStyleIdx="1" presStyleCnt="5">
        <dgm:presLayoutVars>
          <dgm:chMax val="1"/>
          <dgm:chPref val="1"/>
        </dgm:presLayoutVars>
      </dgm:prSet>
      <dgm:spPr/>
    </dgm:pt>
    <dgm:pt modelId="{F6F9CC45-7453-4910-B579-63D1F96CA341}" type="pres">
      <dgm:prSet presAssocID="{1052C947-B245-4858-B384-6F872EAB213D}" presName="sibTrans" presStyleCnt="0"/>
      <dgm:spPr/>
    </dgm:pt>
    <dgm:pt modelId="{96371CD1-DC8F-4A59-AA4A-1E447E928AA3}" type="pres">
      <dgm:prSet presAssocID="{6E816F30-C274-4FFF-96A6-E5912276255C}" presName="compNode" presStyleCnt="0"/>
      <dgm:spPr/>
    </dgm:pt>
    <dgm:pt modelId="{A215C294-0F93-4D37-AA3A-AAFC65E8A039}" type="pres">
      <dgm:prSet presAssocID="{6E816F30-C274-4FFF-96A6-E5912276255C}"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ins"/>
        </a:ext>
      </dgm:extLst>
    </dgm:pt>
    <dgm:pt modelId="{1B4A5849-C093-4E0E-A402-EDF479C06BBB}" type="pres">
      <dgm:prSet presAssocID="{6E816F30-C274-4FFF-96A6-E5912276255C}" presName="spaceRect" presStyleCnt="0"/>
      <dgm:spPr/>
    </dgm:pt>
    <dgm:pt modelId="{9AAB6F44-617D-4240-88B7-B9822ABBB4D6}" type="pres">
      <dgm:prSet presAssocID="{6E816F30-C274-4FFF-96A6-E5912276255C}" presName="textRect" presStyleLbl="revTx" presStyleIdx="2" presStyleCnt="5">
        <dgm:presLayoutVars>
          <dgm:chMax val="1"/>
          <dgm:chPref val="1"/>
        </dgm:presLayoutVars>
      </dgm:prSet>
      <dgm:spPr/>
    </dgm:pt>
    <dgm:pt modelId="{98E49F97-8A75-415A-A88C-46C2D1599780}" type="pres">
      <dgm:prSet presAssocID="{F20B5DA7-EC28-4AB3-AB6B-1E2209E49AE5}" presName="sibTrans" presStyleCnt="0"/>
      <dgm:spPr/>
    </dgm:pt>
    <dgm:pt modelId="{44EAC685-FA3F-47AF-A3EB-63494E3FA0B9}" type="pres">
      <dgm:prSet presAssocID="{F8AD0C3D-6FCB-4674-AD20-F628230E1AF4}" presName="compNode" presStyleCnt="0"/>
      <dgm:spPr/>
    </dgm:pt>
    <dgm:pt modelId="{8589633E-D11D-4C38-9F9B-B1FC1B014F76}" type="pres">
      <dgm:prSet presAssocID="{F8AD0C3D-6FCB-4674-AD20-F628230E1AF4}"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lassroom"/>
        </a:ext>
      </dgm:extLst>
    </dgm:pt>
    <dgm:pt modelId="{D3AE3D2A-C8B9-486E-9D16-886488D2050D}" type="pres">
      <dgm:prSet presAssocID="{F8AD0C3D-6FCB-4674-AD20-F628230E1AF4}" presName="spaceRect" presStyleCnt="0"/>
      <dgm:spPr/>
    </dgm:pt>
    <dgm:pt modelId="{86E8A796-9E70-406E-AB7F-EFA15B05837B}" type="pres">
      <dgm:prSet presAssocID="{F8AD0C3D-6FCB-4674-AD20-F628230E1AF4}" presName="textRect" presStyleLbl="revTx" presStyleIdx="3" presStyleCnt="5">
        <dgm:presLayoutVars>
          <dgm:chMax val="1"/>
          <dgm:chPref val="1"/>
        </dgm:presLayoutVars>
      </dgm:prSet>
      <dgm:spPr/>
    </dgm:pt>
    <dgm:pt modelId="{A773AF17-FF72-46B4-A86D-99DF26B4C573}" type="pres">
      <dgm:prSet presAssocID="{873832C4-839B-4499-921C-5409C5BA0D13}" presName="sibTrans" presStyleCnt="0"/>
      <dgm:spPr/>
    </dgm:pt>
    <dgm:pt modelId="{B3419257-9EF6-4F31-8E93-D7EE6C04A159}" type="pres">
      <dgm:prSet presAssocID="{FF8AE6F9-08A8-4E20-8AA0-C6FBFFF72DF5}" presName="compNode" presStyleCnt="0"/>
      <dgm:spPr/>
    </dgm:pt>
    <dgm:pt modelId="{C6C9499C-CF0D-4994-919E-C17ECAE8EFF4}" type="pres">
      <dgm:prSet presAssocID="{FF8AE6F9-08A8-4E20-8AA0-C6FBFFF72DF5}"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leep"/>
        </a:ext>
      </dgm:extLst>
    </dgm:pt>
    <dgm:pt modelId="{E7691528-2EB9-4A2E-88F2-6EBE56E99DA6}" type="pres">
      <dgm:prSet presAssocID="{FF8AE6F9-08A8-4E20-8AA0-C6FBFFF72DF5}" presName="spaceRect" presStyleCnt="0"/>
      <dgm:spPr/>
    </dgm:pt>
    <dgm:pt modelId="{3520BA4A-55A4-45B5-B4C3-9339AB3247BD}" type="pres">
      <dgm:prSet presAssocID="{FF8AE6F9-08A8-4E20-8AA0-C6FBFFF72DF5}" presName="textRect" presStyleLbl="revTx" presStyleIdx="4" presStyleCnt="5">
        <dgm:presLayoutVars>
          <dgm:chMax val="1"/>
          <dgm:chPref val="1"/>
        </dgm:presLayoutVars>
      </dgm:prSet>
      <dgm:spPr/>
    </dgm:pt>
  </dgm:ptLst>
  <dgm:cxnLst>
    <dgm:cxn modelId="{AC38541E-117E-49EA-87F9-D565098C7DEF}" srcId="{EAEBF482-C891-4A04-88EF-C2F6782CB470}" destId="{F8AD0C3D-6FCB-4674-AD20-F628230E1AF4}" srcOrd="3" destOrd="0" parTransId="{2C3BE286-EF88-4645-B392-D14AAE5A56BF}" sibTransId="{873832C4-839B-4499-921C-5409C5BA0D13}"/>
    <dgm:cxn modelId="{FE4D7240-E69C-46AF-A91F-524E0FF73650}" type="presOf" srcId="{EAEBF482-C891-4A04-88EF-C2F6782CB470}" destId="{6262842C-F3F4-41E2-94E2-999A41B0E4E4}" srcOrd="0" destOrd="0" presId="urn:microsoft.com/office/officeart/2018/2/layout/IconLabelList"/>
    <dgm:cxn modelId="{FF1C395E-788A-44A2-8CBB-161AA54B1C6A}" srcId="{EAEBF482-C891-4A04-88EF-C2F6782CB470}" destId="{FF8AE6F9-08A8-4E20-8AA0-C6FBFFF72DF5}" srcOrd="4" destOrd="0" parTransId="{CFB90DDA-FDC5-4ECC-87AD-3C28D4C5B84F}" sibTransId="{4471776C-FBE4-4C9C-BFE6-B550EB65DE4E}"/>
    <dgm:cxn modelId="{B9380D83-5F8C-4530-B694-A41B3908647E}" type="presOf" srcId="{FF8AE6F9-08A8-4E20-8AA0-C6FBFFF72DF5}" destId="{3520BA4A-55A4-45B5-B4C3-9339AB3247BD}" srcOrd="0" destOrd="0" presId="urn:microsoft.com/office/officeart/2018/2/layout/IconLabelList"/>
    <dgm:cxn modelId="{ED58108F-7BF1-4A8F-BBED-AE32908EC4F8}" srcId="{EAEBF482-C891-4A04-88EF-C2F6782CB470}" destId="{44C0BDF7-E180-457F-A4C4-8BAF15E41ADA}" srcOrd="1" destOrd="0" parTransId="{1CAF3523-0FD7-4528-AF71-B004DB6ECF09}" sibTransId="{1052C947-B245-4858-B384-6F872EAB213D}"/>
    <dgm:cxn modelId="{5DE20991-D2F1-4B8D-B4D8-406A06CB4CC5}" type="presOf" srcId="{F8AD0C3D-6FCB-4674-AD20-F628230E1AF4}" destId="{86E8A796-9E70-406E-AB7F-EFA15B05837B}" srcOrd="0" destOrd="0" presId="urn:microsoft.com/office/officeart/2018/2/layout/IconLabelList"/>
    <dgm:cxn modelId="{71969C93-3592-4060-81D3-A284FDDBFF56}" type="presOf" srcId="{DBA1D13D-F3AB-49A4-B342-727F735F8DCA}" destId="{8C7E0FCC-3A1D-40DE-AF50-E2A39D29E2EB}" srcOrd="0" destOrd="0" presId="urn:microsoft.com/office/officeart/2018/2/layout/IconLabelList"/>
    <dgm:cxn modelId="{062D5E95-B5D6-4EC8-AA72-2D1B2839B18B}" type="presOf" srcId="{6E816F30-C274-4FFF-96A6-E5912276255C}" destId="{9AAB6F44-617D-4240-88B7-B9822ABBB4D6}" srcOrd="0" destOrd="0" presId="urn:microsoft.com/office/officeart/2018/2/layout/IconLabelList"/>
    <dgm:cxn modelId="{2E2D61BC-4654-4CD5-ABBA-96B1A7BEBCF5}" srcId="{EAEBF482-C891-4A04-88EF-C2F6782CB470}" destId="{DBA1D13D-F3AB-49A4-B342-727F735F8DCA}" srcOrd="0" destOrd="0" parTransId="{D3A2D8B9-8B41-4CD4-893A-0FE9A71D985B}" sibTransId="{C5C170D6-C786-4309-94EC-7FA0D2CC7D1E}"/>
    <dgm:cxn modelId="{4902ACDE-3648-4CEB-A281-F4EA6F306EE5}" type="presOf" srcId="{44C0BDF7-E180-457F-A4C4-8BAF15E41ADA}" destId="{BEA2ABED-C87E-4309-AB68-231DB71E3029}" srcOrd="0" destOrd="0" presId="urn:microsoft.com/office/officeart/2018/2/layout/IconLabelList"/>
    <dgm:cxn modelId="{C7DE7AED-7266-45DA-A2B7-9B9E718960C6}" srcId="{EAEBF482-C891-4A04-88EF-C2F6782CB470}" destId="{6E816F30-C274-4FFF-96A6-E5912276255C}" srcOrd="2" destOrd="0" parTransId="{399F2B1F-CB30-428A-99C7-05DF227518AA}" sibTransId="{F20B5DA7-EC28-4AB3-AB6B-1E2209E49AE5}"/>
    <dgm:cxn modelId="{8CD335C1-83C6-4DD8-A940-8CC99ECAEE02}" type="presParOf" srcId="{6262842C-F3F4-41E2-94E2-999A41B0E4E4}" destId="{A388B6F1-BF90-4996-84F3-8AC9AF63BF48}" srcOrd="0" destOrd="0" presId="urn:microsoft.com/office/officeart/2018/2/layout/IconLabelList"/>
    <dgm:cxn modelId="{8CD0DC75-C7AA-4C7C-88C1-A6D15BA6610A}" type="presParOf" srcId="{A388B6F1-BF90-4996-84F3-8AC9AF63BF48}" destId="{476C03EF-8572-4103-86B7-F0C1EC8938D5}" srcOrd="0" destOrd="0" presId="urn:microsoft.com/office/officeart/2018/2/layout/IconLabelList"/>
    <dgm:cxn modelId="{5DD3319F-35B3-4B75-9BDD-13018960ADC4}" type="presParOf" srcId="{A388B6F1-BF90-4996-84F3-8AC9AF63BF48}" destId="{FADDDACA-2D1B-4CAF-9EAC-03B98D059B15}" srcOrd="1" destOrd="0" presId="urn:microsoft.com/office/officeart/2018/2/layout/IconLabelList"/>
    <dgm:cxn modelId="{A1FADE45-EE07-42AD-9084-41EE22F07A1D}" type="presParOf" srcId="{A388B6F1-BF90-4996-84F3-8AC9AF63BF48}" destId="{8C7E0FCC-3A1D-40DE-AF50-E2A39D29E2EB}" srcOrd="2" destOrd="0" presId="urn:microsoft.com/office/officeart/2018/2/layout/IconLabelList"/>
    <dgm:cxn modelId="{F179AD21-7B79-4644-9147-A0134146165E}" type="presParOf" srcId="{6262842C-F3F4-41E2-94E2-999A41B0E4E4}" destId="{365F0127-C449-44DC-9F57-3A80E34D5800}" srcOrd="1" destOrd="0" presId="urn:microsoft.com/office/officeart/2018/2/layout/IconLabelList"/>
    <dgm:cxn modelId="{2476CCB1-52C3-48F3-9729-143310E6725C}" type="presParOf" srcId="{6262842C-F3F4-41E2-94E2-999A41B0E4E4}" destId="{3E126548-72D7-45CA-8F98-C0FAFC150DDE}" srcOrd="2" destOrd="0" presId="urn:microsoft.com/office/officeart/2018/2/layout/IconLabelList"/>
    <dgm:cxn modelId="{F09A580B-3676-4228-9F62-034E643BBE79}" type="presParOf" srcId="{3E126548-72D7-45CA-8F98-C0FAFC150DDE}" destId="{38180F1B-5682-45C0-A243-16358438B92E}" srcOrd="0" destOrd="0" presId="urn:microsoft.com/office/officeart/2018/2/layout/IconLabelList"/>
    <dgm:cxn modelId="{09D322A5-F004-4FF6-B54A-B32C65772248}" type="presParOf" srcId="{3E126548-72D7-45CA-8F98-C0FAFC150DDE}" destId="{D34E70D8-E938-4DA9-BBEA-7C1493BA64EF}" srcOrd="1" destOrd="0" presId="urn:microsoft.com/office/officeart/2018/2/layout/IconLabelList"/>
    <dgm:cxn modelId="{02511F3C-5F95-42A3-AAB2-27651AAC02AB}" type="presParOf" srcId="{3E126548-72D7-45CA-8F98-C0FAFC150DDE}" destId="{BEA2ABED-C87E-4309-AB68-231DB71E3029}" srcOrd="2" destOrd="0" presId="urn:microsoft.com/office/officeart/2018/2/layout/IconLabelList"/>
    <dgm:cxn modelId="{33AA072D-7B13-473B-9074-2C8966AC57B0}" type="presParOf" srcId="{6262842C-F3F4-41E2-94E2-999A41B0E4E4}" destId="{F6F9CC45-7453-4910-B579-63D1F96CA341}" srcOrd="3" destOrd="0" presId="urn:microsoft.com/office/officeart/2018/2/layout/IconLabelList"/>
    <dgm:cxn modelId="{0DAF6179-1F97-4C5D-8A2D-094B542C8197}" type="presParOf" srcId="{6262842C-F3F4-41E2-94E2-999A41B0E4E4}" destId="{96371CD1-DC8F-4A59-AA4A-1E447E928AA3}" srcOrd="4" destOrd="0" presId="urn:microsoft.com/office/officeart/2018/2/layout/IconLabelList"/>
    <dgm:cxn modelId="{8B27BF2A-3E04-448D-9541-141B43A3263C}" type="presParOf" srcId="{96371CD1-DC8F-4A59-AA4A-1E447E928AA3}" destId="{A215C294-0F93-4D37-AA3A-AAFC65E8A039}" srcOrd="0" destOrd="0" presId="urn:microsoft.com/office/officeart/2018/2/layout/IconLabelList"/>
    <dgm:cxn modelId="{B10F1F45-691B-4DCC-A3F3-07D0985A3084}" type="presParOf" srcId="{96371CD1-DC8F-4A59-AA4A-1E447E928AA3}" destId="{1B4A5849-C093-4E0E-A402-EDF479C06BBB}" srcOrd="1" destOrd="0" presId="urn:microsoft.com/office/officeart/2018/2/layout/IconLabelList"/>
    <dgm:cxn modelId="{5311844E-8142-4340-939E-CAE4D7ABCFAE}" type="presParOf" srcId="{96371CD1-DC8F-4A59-AA4A-1E447E928AA3}" destId="{9AAB6F44-617D-4240-88B7-B9822ABBB4D6}" srcOrd="2" destOrd="0" presId="urn:microsoft.com/office/officeart/2018/2/layout/IconLabelList"/>
    <dgm:cxn modelId="{E3D17481-C1A6-4423-B1AC-73FB8A8F0A88}" type="presParOf" srcId="{6262842C-F3F4-41E2-94E2-999A41B0E4E4}" destId="{98E49F97-8A75-415A-A88C-46C2D1599780}" srcOrd="5" destOrd="0" presId="urn:microsoft.com/office/officeart/2018/2/layout/IconLabelList"/>
    <dgm:cxn modelId="{320CE68C-2DE6-47E1-B6FB-CE317DB77985}" type="presParOf" srcId="{6262842C-F3F4-41E2-94E2-999A41B0E4E4}" destId="{44EAC685-FA3F-47AF-A3EB-63494E3FA0B9}" srcOrd="6" destOrd="0" presId="urn:microsoft.com/office/officeart/2018/2/layout/IconLabelList"/>
    <dgm:cxn modelId="{6B4080CD-B56D-4272-B81B-9C0F89D8FED9}" type="presParOf" srcId="{44EAC685-FA3F-47AF-A3EB-63494E3FA0B9}" destId="{8589633E-D11D-4C38-9F9B-B1FC1B014F76}" srcOrd="0" destOrd="0" presId="urn:microsoft.com/office/officeart/2018/2/layout/IconLabelList"/>
    <dgm:cxn modelId="{BA22A8FD-2FDD-482A-B1B4-8B86886628BE}" type="presParOf" srcId="{44EAC685-FA3F-47AF-A3EB-63494E3FA0B9}" destId="{D3AE3D2A-C8B9-486E-9D16-886488D2050D}" srcOrd="1" destOrd="0" presId="urn:microsoft.com/office/officeart/2018/2/layout/IconLabelList"/>
    <dgm:cxn modelId="{A4EDFE9A-978B-49D7-93EF-3BA61892F44F}" type="presParOf" srcId="{44EAC685-FA3F-47AF-A3EB-63494E3FA0B9}" destId="{86E8A796-9E70-406E-AB7F-EFA15B05837B}" srcOrd="2" destOrd="0" presId="urn:microsoft.com/office/officeart/2018/2/layout/IconLabelList"/>
    <dgm:cxn modelId="{3187A29F-B208-4733-95FA-681D2187FB91}" type="presParOf" srcId="{6262842C-F3F4-41E2-94E2-999A41B0E4E4}" destId="{A773AF17-FF72-46B4-A86D-99DF26B4C573}" srcOrd="7" destOrd="0" presId="urn:microsoft.com/office/officeart/2018/2/layout/IconLabelList"/>
    <dgm:cxn modelId="{2FA310CD-65AD-4579-B5E6-4B9B287831E1}" type="presParOf" srcId="{6262842C-F3F4-41E2-94E2-999A41B0E4E4}" destId="{B3419257-9EF6-4F31-8E93-D7EE6C04A159}" srcOrd="8" destOrd="0" presId="urn:microsoft.com/office/officeart/2018/2/layout/IconLabelList"/>
    <dgm:cxn modelId="{D032743C-51DB-4A2D-8B9D-8E3F88DE248E}" type="presParOf" srcId="{B3419257-9EF6-4F31-8E93-D7EE6C04A159}" destId="{C6C9499C-CF0D-4994-919E-C17ECAE8EFF4}" srcOrd="0" destOrd="0" presId="urn:microsoft.com/office/officeart/2018/2/layout/IconLabelList"/>
    <dgm:cxn modelId="{2AAC1131-37BE-43C0-AFB3-BE2EB52BAD53}" type="presParOf" srcId="{B3419257-9EF6-4F31-8E93-D7EE6C04A159}" destId="{E7691528-2EB9-4A2E-88F2-6EBE56E99DA6}" srcOrd="1" destOrd="0" presId="urn:microsoft.com/office/officeart/2018/2/layout/IconLabelList"/>
    <dgm:cxn modelId="{AB71CFB6-ABA7-4B64-AB3C-A934618572C5}" type="presParOf" srcId="{B3419257-9EF6-4F31-8E93-D7EE6C04A159}" destId="{3520BA4A-55A4-45B5-B4C3-9339AB3247BD}"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A4BDFC-86EA-4362-939D-29E540D7560F}">
      <dsp:nvSpPr>
        <dsp:cNvPr id="0" name=""/>
        <dsp:cNvSpPr/>
      </dsp:nvSpPr>
      <dsp:spPr>
        <a:xfrm>
          <a:off x="0" y="57554"/>
          <a:ext cx="6692813" cy="60840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a:t>The team and class</a:t>
          </a:r>
          <a:endParaRPr lang="en-US" sz="2600" kern="1200"/>
        </a:p>
      </dsp:txBody>
      <dsp:txXfrm>
        <a:off x="29700" y="87254"/>
        <a:ext cx="6633413" cy="549000"/>
      </dsp:txXfrm>
    </dsp:sp>
    <dsp:sp modelId="{992146E7-D024-4733-AE96-4B08C937AF1C}">
      <dsp:nvSpPr>
        <dsp:cNvPr id="0" name=""/>
        <dsp:cNvSpPr/>
      </dsp:nvSpPr>
      <dsp:spPr>
        <a:xfrm>
          <a:off x="0" y="740834"/>
          <a:ext cx="6692813" cy="608400"/>
        </a:xfrm>
        <a:prstGeom prst="roundRect">
          <a:avLst/>
        </a:prstGeom>
        <a:gradFill rotWithShape="0">
          <a:gsLst>
            <a:gs pos="0">
              <a:schemeClr val="accent2">
                <a:hueOff val="-452075"/>
                <a:satOff val="-276"/>
                <a:lumOff val="1078"/>
                <a:alphaOff val="0"/>
                <a:tint val="96000"/>
                <a:lumMod val="100000"/>
              </a:schemeClr>
            </a:gs>
            <a:gs pos="78000">
              <a:schemeClr val="accent2">
                <a:hueOff val="-452075"/>
                <a:satOff val="-276"/>
                <a:lumOff val="1078"/>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a:t>Important dates</a:t>
          </a:r>
          <a:endParaRPr lang="en-US" sz="2600" kern="1200"/>
        </a:p>
      </dsp:txBody>
      <dsp:txXfrm>
        <a:off x="29700" y="770534"/>
        <a:ext cx="6633413" cy="549000"/>
      </dsp:txXfrm>
    </dsp:sp>
    <dsp:sp modelId="{96148BE4-A2B9-4725-9E60-0F0C80B03123}">
      <dsp:nvSpPr>
        <dsp:cNvPr id="0" name=""/>
        <dsp:cNvSpPr/>
      </dsp:nvSpPr>
      <dsp:spPr>
        <a:xfrm>
          <a:off x="0" y="1424114"/>
          <a:ext cx="6692813" cy="608400"/>
        </a:xfrm>
        <a:prstGeom prst="roundRect">
          <a:avLst/>
        </a:prstGeom>
        <a:gradFill rotWithShape="0">
          <a:gsLst>
            <a:gs pos="0">
              <a:schemeClr val="accent2">
                <a:hueOff val="-904150"/>
                <a:satOff val="-552"/>
                <a:lumOff val="2157"/>
                <a:alphaOff val="0"/>
                <a:tint val="96000"/>
                <a:lumMod val="100000"/>
              </a:schemeClr>
            </a:gs>
            <a:gs pos="78000">
              <a:schemeClr val="accent2">
                <a:hueOff val="-904150"/>
                <a:satOff val="-552"/>
                <a:lumOff val="215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a:t>Assessment</a:t>
          </a:r>
          <a:endParaRPr lang="en-US" sz="2600" kern="1200"/>
        </a:p>
      </dsp:txBody>
      <dsp:txXfrm>
        <a:off x="29700" y="1453814"/>
        <a:ext cx="6633413" cy="549000"/>
      </dsp:txXfrm>
    </dsp:sp>
    <dsp:sp modelId="{E05D20E7-6867-48FD-B390-BE808DAEB365}">
      <dsp:nvSpPr>
        <dsp:cNvPr id="0" name=""/>
        <dsp:cNvSpPr/>
      </dsp:nvSpPr>
      <dsp:spPr>
        <a:xfrm>
          <a:off x="0" y="2107394"/>
          <a:ext cx="6692813" cy="608400"/>
        </a:xfrm>
        <a:prstGeom prst="roundRect">
          <a:avLst/>
        </a:prstGeom>
        <a:gradFill rotWithShape="0">
          <a:gsLst>
            <a:gs pos="0">
              <a:schemeClr val="accent2">
                <a:hueOff val="-1356225"/>
                <a:satOff val="-828"/>
                <a:lumOff val="3235"/>
                <a:alphaOff val="0"/>
                <a:tint val="96000"/>
                <a:lumMod val="100000"/>
              </a:schemeClr>
            </a:gs>
            <a:gs pos="78000">
              <a:schemeClr val="accent2">
                <a:hueOff val="-1356225"/>
                <a:satOff val="-828"/>
                <a:lumOff val="3235"/>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a:t>What we’ll be covering this year</a:t>
          </a:r>
          <a:endParaRPr lang="en-US" sz="2600" kern="1200"/>
        </a:p>
      </dsp:txBody>
      <dsp:txXfrm>
        <a:off x="29700" y="2137094"/>
        <a:ext cx="6633413" cy="549000"/>
      </dsp:txXfrm>
    </dsp:sp>
    <dsp:sp modelId="{7977A581-9F88-400F-8F66-6DD65E28B9FA}">
      <dsp:nvSpPr>
        <dsp:cNvPr id="0" name=""/>
        <dsp:cNvSpPr/>
      </dsp:nvSpPr>
      <dsp:spPr>
        <a:xfrm>
          <a:off x="0" y="2790675"/>
          <a:ext cx="6692813" cy="608400"/>
        </a:xfrm>
        <a:prstGeom prst="roundRect">
          <a:avLst/>
        </a:prstGeom>
        <a:gradFill rotWithShape="0">
          <a:gsLst>
            <a:gs pos="0">
              <a:schemeClr val="accent2">
                <a:hueOff val="-1808300"/>
                <a:satOff val="-1104"/>
                <a:lumOff val="4314"/>
                <a:alphaOff val="0"/>
                <a:tint val="96000"/>
                <a:lumMod val="100000"/>
              </a:schemeClr>
            </a:gs>
            <a:gs pos="78000">
              <a:schemeClr val="accent2">
                <a:hueOff val="-1808300"/>
                <a:satOff val="-1104"/>
                <a:lumOff val="4314"/>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a:t>Homework</a:t>
          </a:r>
          <a:endParaRPr lang="en-US" sz="2600" kern="1200"/>
        </a:p>
      </dsp:txBody>
      <dsp:txXfrm>
        <a:off x="29700" y="2820375"/>
        <a:ext cx="6633413" cy="549000"/>
      </dsp:txXfrm>
    </dsp:sp>
    <dsp:sp modelId="{08130298-E5DF-46EC-9ED5-A9CE1AD75F42}">
      <dsp:nvSpPr>
        <dsp:cNvPr id="0" name=""/>
        <dsp:cNvSpPr/>
      </dsp:nvSpPr>
      <dsp:spPr>
        <a:xfrm>
          <a:off x="0" y="3473955"/>
          <a:ext cx="6692813" cy="608400"/>
        </a:xfrm>
        <a:prstGeom prst="roundRect">
          <a:avLst/>
        </a:prstGeom>
        <a:gradFill rotWithShape="0">
          <a:gsLst>
            <a:gs pos="0">
              <a:schemeClr val="accent2">
                <a:hueOff val="-2260375"/>
                <a:satOff val="-1380"/>
                <a:lumOff val="5392"/>
                <a:alphaOff val="0"/>
                <a:tint val="96000"/>
                <a:lumMod val="100000"/>
              </a:schemeClr>
            </a:gs>
            <a:gs pos="78000">
              <a:schemeClr val="accent2">
                <a:hueOff val="-2260375"/>
                <a:satOff val="-1380"/>
                <a:lumOff val="5392"/>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a:t>What can you do?</a:t>
          </a:r>
          <a:endParaRPr lang="en-US" sz="2600" kern="1200"/>
        </a:p>
      </dsp:txBody>
      <dsp:txXfrm>
        <a:off x="29700" y="3503655"/>
        <a:ext cx="6633413" cy="549000"/>
      </dsp:txXfrm>
    </dsp:sp>
    <dsp:sp modelId="{67D358D2-C835-4428-BAFD-194F60E163FB}">
      <dsp:nvSpPr>
        <dsp:cNvPr id="0" name=""/>
        <dsp:cNvSpPr/>
      </dsp:nvSpPr>
      <dsp:spPr>
        <a:xfrm>
          <a:off x="0" y="4157235"/>
          <a:ext cx="6692813" cy="608400"/>
        </a:xfrm>
        <a:prstGeom prst="roundRect">
          <a:avLst/>
        </a:prstGeom>
        <a:gradFill rotWithShape="0">
          <a:gsLst>
            <a:gs pos="0">
              <a:schemeClr val="accent2">
                <a:hueOff val="-2712450"/>
                <a:satOff val="-1656"/>
                <a:lumOff val="6471"/>
                <a:alphaOff val="0"/>
                <a:tint val="96000"/>
                <a:lumMod val="100000"/>
              </a:schemeClr>
            </a:gs>
            <a:gs pos="78000">
              <a:schemeClr val="accent2">
                <a:hueOff val="-2712450"/>
                <a:satOff val="-1656"/>
                <a:lumOff val="647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a:t>Questions</a:t>
          </a:r>
          <a:endParaRPr lang="en-US" sz="2600" kern="1200"/>
        </a:p>
      </dsp:txBody>
      <dsp:txXfrm>
        <a:off x="29700" y="4186935"/>
        <a:ext cx="6633413" cy="549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0136C9-EB55-4ED7-A066-AD6AA2617599}">
      <dsp:nvSpPr>
        <dsp:cNvPr id="0" name=""/>
        <dsp:cNvSpPr/>
      </dsp:nvSpPr>
      <dsp:spPr>
        <a:xfrm>
          <a:off x="0" y="436634"/>
          <a:ext cx="6692813" cy="121680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GB" sz="5200" kern="1200" dirty="0"/>
            <a:t>Mr Dalton</a:t>
          </a:r>
          <a:endParaRPr lang="en-US" sz="5200" kern="1200" dirty="0"/>
        </a:p>
      </dsp:txBody>
      <dsp:txXfrm>
        <a:off x="59399" y="496033"/>
        <a:ext cx="6574015" cy="1098002"/>
      </dsp:txXfrm>
    </dsp:sp>
    <dsp:sp modelId="{5B4EE213-CFFC-4F1F-99B1-DF7BC6BA3363}">
      <dsp:nvSpPr>
        <dsp:cNvPr id="0" name=""/>
        <dsp:cNvSpPr/>
      </dsp:nvSpPr>
      <dsp:spPr>
        <a:xfrm>
          <a:off x="0" y="1803194"/>
          <a:ext cx="6692813" cy="1216800"/>
        </a:xfrm>
        <a:prstGeom prst="roundRect">
          <a:avLst/>
        </a:prstGeom>
        <a:gradFill rotWithShape="0">
          <a:gsLst>
            <a:gs pos="0">
              <a:schemeClr val="accent2">
                <a:hueOff val="-1356225"/>
                <a:satOff val="-828"/>
                <a:lumOff val="3235"/>
                <a:alphaOff val="0"/>
                <a:tint val="96000"/>
                <a:lumMod val="100000"/>
              </a:schemeClr>
            </a:gs>
            <a:gs pos="78000">
              <a:schemeClr val="accent2">
                <a:hueOff val="-1356225"/>
                <a:satOff val="-828"/>
                <a:lumOff val="3235"/>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GB" sz="5200" kern="1200" dirty="0"/>
            <a:t>Mrs Thompson-Jones</a:t>
          </a:r>
          <a:endParaRPr lang="en-US" sz="5200" kern="1200" dirty="0"/>
        </a:p>
      </dsp:txBody>
      <dsp:txXfrm>
        <a:off x="59399" y="1862593"/>
        <a:ext cx="6574015" cy="1098002"/>
      </dsp:txXfrm>
    </dsp:sp>
    <dsp:sp modelId="{B6A071C7-4E46-4928-A8C8-D726EAC8C5C1}">
      <dsp:nvSpPr>
        <dsp:cNvPr id="0" name=""/>
        <dsp:cNvSpPr/>
      </dsp:nvSpPr>
      <dsp:spPr>
        <a:xfrm>
          <a:off x="0" y="3169755"/>
          <a:ext cx="6692813" cy="1216800"/>
        </a:xfrm>
        <a:prstGeom prst="roundRect">
          <a:avLst/>
        </a:prstGeom>
        <a:gradFill rotWithShape="0">
          <a:gsLst>
            <a:gs pos="0">
              <a:schemeClr val="accent2">
                <a:hueOff val="-2712450"/>
                <a:satOff val="-1656"/>
                <a:lumOff val="6471"/>
                <a:alphaOff val="0"/>
                <a:tint val="96000"/>
                <a:lumMod val="100000"/>
              </a:schemeClr>
            </a:gs>
            <a:gs pos="78000">
              <a:schemeClr val="accent2">
                <a:hueOff val="-2712450"/>
                <a:satOff val="-1656"/>
                <a:lumOff val="647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kern="1200" dirty="0" err="1"/>
            <a:t>Mrs</a:t>
          </a:r>
          <a:r>
            <a:rPr lang="en-US" sz="5200" kern="1200" dirty="0"/>
            <a:t> Halpin</a:t>
          </a:r>
        </a:p>
      </dsp:txBody>
      <dsp:txXfrm>
        <a:off x="59399" y="3229154"/>
        <a:ext cx="6574015" cy="10980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F536BE-A745-4117-9045-BB9F681767A5}">
      <dsp:nvSpPr>
        <dsp:cNvPr id="0" name=""/>
        <dsp:cNvSpPr/>
      </dsp:nvSpPr>
      <dsp:spPr>
        <a:xfrm>
          <a:off x="0" y="62954"/>
          <a:ext cx="6692813" cy="74880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a:t>PE Days:</a:t>
          </a:r>
          <a:endParaRPr lang="en-US" sz="3200" kern="1200"/>
        </a:p>
      </dsp:txBody>
      <dsp:txXfrm>
        <a:off x="36553" y="99507"/>
        <a:ext cx="6619707" cy="675694"/>
      </dsp:txXfrm>
    </dsp:sp>
    <dsp:sp modelId="{F059BDC7-D3F4-493B-AD19-3D9CC558C8F4}">
      <dsp:nvSpPr>
        <dsp:cNvPr id="0" name=""/>
        <dsp:cNvSpPr/>
      </dsp:nvSpPr>
      <dsp:spPr>
        <a:xfrm>
          <a:off x="0" y="811754"/>
          <a:ext cx="6692813" cy="1092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2497"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GB" sz="2500" kern="1200" dirty="0"/>
            <a:t>Monday and Thursday afternoon. Please make sure your child comes dressed in their 	PE kit on these days</a:t>
          </a:r>
          <a:endParaRPr lang="en-US" sz="2500" kern="1200" dirty="0"/>
        </a:p>
      </dsp:txBody>
      <dsp:txXfrm>
        <a:off x="0" y="811754"/>
        <a:ext cx="6692813" cy="1092960"/>
      </dsp:txXfrm>
    </dsp:sp>
    <dsp:sp modelId="{3B79862C-BA94-4B13-A238-1D36BF57F4F6}">
      <dsp:nvSpPr>
        <dsp:cNvPr id="0" name=""/>
        <dsp:cNvSpPr/>
      </dsp:nvSpPr>
      <dsp:spPr>
        <a:xfrm>
          <a:off x="0" y="1904714"/>
          <a:ext cx="6692813" cy="748800"/>
        </a:xfrm>
        <a:prstGeom prst="roundRect">
          <a:avLst/>
        </a:prstGeom>
        <a:gradFill rotWithShape="0">
          <a:gsLst>
            <a:gs pos="0">
              <a:schemeClr val="accent2">
                <a:hueOff val="-1356225"/>
                <a:satOff val="-828"/>
                <a:lumOff val="3235"/>
                <a:alphaOff val="0"/>
                <a:tint val="96000"/>
                <a:lumMod val="100000"/>
              </a:schemeClr>
            </a:gs>
            <a:gs pos="78000">
              <a:schemeClr val="accent2">
                <a:hueOff val="-1356225"/>
                <a:satOff val="-828"/>
                <a:lumOff val="3235"/>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a:t>INSET days: </a:t>
          </a:r>
          <a:endParaRPr lang="en-US" sz="3200" kern="1200"/>
        </a:p>
      </dsp:txBody>
      <dsp:txXfrm>
        <a:off x="36553" y="1941267"/>
        <a:ext cx="6619707" cy="675694"/>
      </dsp:txXfrm>
    </dsp:sp>
    <dsp:sp modelId="{4FC216C3-C6B4-457E-8FC8-AB56852DE985}">
      <dsp:nvSpPr>
        <dsp:cNvPr id="0" name=""/>
        <dsp:cNvSpPr/>
      </dsp:nvSpPr>
      <dsp:spPr>
        <a:xfrm>
          <a:off x="0" y="2653515"/>
          <a:ext cx="6692813" cy="529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2497"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GB" sz="2500" kern="1200" dirty="0"/>
            <a:t>Friday 23</a:t>
          </a:r>
          <a:r>
            <a:rPr lang="en-GB" sz="2500" kern="1200" baseline="30000" dirty="0"/>
            <a:t>rd</a:t>
          </a:r>
          <a:r>
            <a:rPr lang="en-GB" sz="2500" kern="1200" dirty="0"/>
            <a:t> October</a:t>
          </a:r>
          <a:endParaRPr lang="en-US" sz="2500" kern="1200" dirty="0"/>
        </a:p>
      </dsp:txBody>
      <dsp:txXfrm>
        <a:off x="0" y="2653515"/>
        <a:ext cx="6692813" cy="529920"/>
      </dsp:txXfrm>
    </dsp:sp>
    <dsp:sp modelId="{4F58D630-F71A-4D47-A202-8EA617C67CF8}">
      <dsp:nvSpPr>
        <dsp:cNvPr id="0" name=""/>
        <dsp:cNvSpPr/>
      </dsp:nvSpPr>
      <dsp:spPr>
        <a:xfrm>
          <a:off x="0" y="3183434"/>
          <a:ext cx="6692813" cy="748800"/>
        </a:xfrm>
        <a:prstGeom prst="roundRect">
          <a:avLst/>
        </a:prstGeom>
        <a:gradFill rotWithShape="0">
          <a:gsLst>
            <a:gs pos="0">
              <a:schemeClr val="accent2">
                <a:hueOff val="-2712450"/>
                <a:satOff val="-1656"/>
                <a:lumOff val="6471"/>
                <a:alphaOff val="0"/>
                <a:tint val="96000"/>
                <a:lumMod val="100000"/>
              </a:schemeClr>
            </a:gs>
            <a:gs pos="78000">
              <a:schemeClr val="accent2">
                <a:hueOff val="-2712450"/>
                <a:satOff val="-1656"/>
                <a:lumOff val="647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a:t>Parental information:</a:t>
          </a:r>
          <a:endParaRPr lang="en-US" sz="3200" kern="1200"/>
        </a:p>
      </dsp:txBody>
      <dsp:txXfrm>
        <a:off x="36553" y="3219987"/>
        <a:ext cx="6619707" cy="675694"/>
      </dsp:txXfrm>
    </dsp:sp>
    <dsp:sp modelId="{8A7E2DF4-445C-4401-A993-3D3645187739}">
      <dsp:nvSpPr>
        <dsp:cNvPr id="0" name=""/>
        <dsp:cNvSpPr/>
      </dsp:nvSpPr>
      <dsp:spPr>
        <a:xfrm>
          <a:off x="0" y="3932235"/>
          <a:ext cx="6692813" cy="82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2497"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GB" sz="2500" kern="1200" dirty="0"/>
            <a:t>Parents evening: Wednesday 21</a:t>
          </a:r>
          <a:r>
            <a:rPr lang="en-GB" sz="2500" kern="1200" baseline="30000" dirty="0"/>
            <a:t>st</a:t>
          </a:r>
          <a:r>
            <a:rPr lang="en-GB" sz="2500" kern="1200" dirty="0"/>
            <a:t> October</a:t>
          </a:r>
          <a:endParaRPr lang="en-US" sz="2500" kern="1200" dirty="0"/>
        </a:p>
        <a:p>
          <a:pPr marL="228600" lvl="1" indent="-228600" algn="l" defTabSz="1111250">
            <a:lnSpc>
              <a:spcPct val="90000"/>
            </a:lnSpc>
            <a:spcBef>
              <a:spcPct val="0"/>
            </a:spcBef>
            <a:spcAft>
              <a:spcPct val="20000"/>
            </a:spcAft>
            <a:buChar char="•"/>
          </a:pPr>
          <a:r>
            <a:rPr lang="en-GB" sz="2500" kern="1200" dirty="0"/>
            <a:t>Termly reports: Friday 18</a:t>
          </a:r>
          <a:r>
            <a:rPr lang="en-GB" sz="2500" kern="1200" baseline="30000" dirty="0"/>
            <a:t>th</a:t>
          </a:r>
          <a:r>
            <a:rPr lang="en-GB" sz="2500" kern="1200" dirty="0"/>
            <a:t> December</a:t>
          </a:r>
          <a:endParaRPr lang="en-US" sz="2500" kern="1200" dirty="0"/>
        </a:p>
      </dsp:txBody>
      <dsp:txXfrm>
        <a:off x="0" y="3932235"/>
        <a:ext cx="6692813" cy="828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3F16F7-9D57-4E91-9CE6-C03421E4AE91}">
      <dsp:nvSpPr>
        <dsp:cNvPr id="0" name=""/>
        <dsp:cNvSpPr/>
      </dsp:nvSpPr>
      <dsp:spPr>
        <a:xfrm>
          <a:off x="0" y="75553"/>
          <a:ext cx="7217537" cy="63180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Forest School:</a:t>
          </a:r>
          <a:endParaRPr lang="en-US" sz="2700" kern="1200"/>
        </a:p>
      </dsp:txBody>
      <dsp:txXfrm>
        <a:off x="30842" y="106395"/>
        <a:ext cx="7155853" cy="570116"/>
      </dsp:txXfrm>
    </dsp:sp>
    <dsp:sp modelId="{61FBD3FC-B77A-4616-8585-A142D71A6B47}">
      <dsp:nvSpPr>
        <dsp:cNvPr id="0" name=""/>
        <dsp:cNvSpPr/>
      </dsp:nvSpPr>
      <dsp:spPr>
        <a:xfrm>
          <a:off x="6279" y="751628"/>
          <a:ext cx="7204978" cy="2067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9157"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GB" sz="2100" b="0" i="0" kern="1200" dirty="0"/>
            <a:t>24</a:t>
          </a:r>
          <a:r>
            <a:rPr lang="en-GB" sz="2100" b="0" i="0" kern="1200" baseline="30000" dirty="0"/>
            <a:t>th</a:t>
          </a:r>
          <a:r>
            <a:rPr lang="en-GB" sz="2100" b="0" i="0" kern="1200" dirty="0"/>
            <a:t> September</a:t>
          </a:r>
          <a:endParaRPr lang="en-US" sz="2100" kern="1200" dirty="0"/>
        </a:p>
        <a:p>
          <a:pPr marL="228600" lvl="1" indent="-228600" algn="l" defTabSz="933450">
            <a:lnSpc>
              <a:spcPct val="90000"/>
            </a:lnSpc>
            <a:spcBef>
              <a:spcPct val="0"/>
            </a:spcBef>
            <a:spcAft>
              <a:spcPct val="20000"/>
            </a:spcAft>
            <a:buChar char="•"/>
          </a:pPr>
          <a:r>
            <a:rPr lang="en-GB" sz="2100" b="0" i="0" kern="1200" dirty="0"/>
            <a:t>26</a:t>
          </a:r>
          <a:r>
            <a:rPr lang="en-GB" sz="2100" b="0" i="0" kern="1200" baseline="30000" dirty="0"/>
            <a:t>th</a:t>
          </a:r>
          <a:r>
            <a:rPr lang="en-GB" sz="2100" b="0" i="0" kern="1200" dirty="0"/>
            <a:t> November</a:t>
          </a:r>
          <a:endParaRPr lang="en-US" sz="2100" kern="1200" dirty="0"/>
        </a:p>
        <a:p>
          <a:pPr marL="228600" lvl="1" indent="-228600" algn="l" defTabSz="933450">
            <a:lnSpc>
              <a:spcPct val="90000"/>
            </a:lnSpc>
            <a:spcBef>
              <a:spcPct val="0"/>
            </a:spcBef>
            <a:spcAft>
              <a:spcPct val="20000"/>
            </a:spcAft>
            <a:buChar char="•"/>
          </a:pPr>
          <a:r>
            <a:rPr lang="en-US" sz="2100" kern="1200" dirty="0"/>
            <a:t>28</a:t>
          </a:r>
          <a:r>
            <a:rPr lang="en-US" sz="2100" kern="1200" baseline="30000" dirty="0"/>
            <a:t>th</a:t>
          </a:r>
          <a:r>
            <a:rPr lang="en-US" sz="2100" kern="1200" dirty="0"/>
            <a:t> January</a:t>
          </a:r>
        </a:p>
        <a:p>
          <a:pPr marL="228600" lvl="1" indent="-228600" algn="l" defTabSz="933450">
            <a:lnSpc>
              <a:spcPct val="90000"/>
            </a:lnSpc>
            <a:spcBef>
              <a:spcPct val="0"/>
            </a:spcBef>
            <a:spcAft>
              <a:spcPct val="20000"/>
            </a:spcAft>
            <a:buChar char="•"/>
          </a:pPr>
          <a:r>
            <a:rPr lang="en-GB" sz="2100" b="0" i="0" kern="1200" dirty="0"/>
            <a:t>15</a:t>
          </a:r>
          <a:r>
            <a:rPr lang="en-GB" sz="2100" b="0" i="0" kern="1200" baseline="30000" dirty="0"/>
            <a:t>th</a:t>
          </a:r>
          <a:r>
            <a:rPr lang="en-GB" sz="2100" b="0" i="0" kern="1200" dirty="0"/>
            <a:t> April</a:t>
          </a:r>
          <a:endParaRPr lang="en-US" sz="2100" kern="1200" dirty="0"/>
        </a:p>
        <a:p>
          <a:pPr marL="228600" lvl="1" indent="-228600" algn="l" defTabSz="933450">
            <a:lnSpc>
              <a:spcPct val="90000"/>
            </a:lnSpc>
            <a:spcBef>
              <a:spcPct val="0"/>
            </a:spcBef>
            <a:spcAft>
              <a:spcPct val="20000"/>
            </a:spcAft>
            <a:buChar char="•"/>
          </a:pPr>
          <a:r>
            <a:rPr lang="en-GB" sz="2100" b="0" i="0" kern="1200" dirty="0"/>
            <a:t>17</a:t>
          </a:r>
          <a:r>
            <a:rPr lang="en-GB" sz="2100" b="0" i="0" kern="1200" baseline="30000" dirty="0"/>
            <a:t>th</a:t>
          </a:r>
          <a:r>
            <a:rPr lang="en-GB" sz="2100" b="0" i="0" kern="1200" dirty="0"/>
            <a:t> June</a:t>
          </a:r>
          <a:endParaRPr lang="en-US" sz="2100" kern="1200" dirty="0"/>
        </a:p>
        <a:p>
          <a:pPr marL="228600" lvl="1" indent="-228600" algn="l" defTabSz="933450">
            <a:lnSpc>
              <a:spcPct val="90000"/>
            </a:lnSpc>
            <a:spcBef>
              <a:spcPct val="0"/>
            </a:spcBef>
            <a:spcAft>
              <a:spcPct val="20000"/>
            </a:spcAft>
            <a:buChar char="•"/>
          </a:pPr>
          <a:endParaRPr lang="en-US" sz="2100" kern="1200" dirty="0"/>
        </a:p>
      </dsp:txBody>
      <dsp:txXfrm>
        <a:off x="6279" y="751628"/>
        <a:ext cx="7204978" cy="2067929"/>
      </dsp:txXfrm>
    </dsp:sp>
    <dsp:sp modelId="{9D3C6025-9FC3-47B8-948B-49EC955E97D5}">
      <dsp:nvSpPr>
        <dsp:cNvPr id="0" name=""/>
        <dsp:cNvSpPr/>
      </dsp:nvSpPr>
      <dsp:spPr>
        <a:xfrm>
          <a:off x="0" y="2819558"/>
          <a:ext cx="7217537" cy="631800"/>
        </a:xfrm>
        <a:prstGeom prst="roundRect">
          <a:avLst/>
        </a:prstGeom>
        <a:gradFill rotWithShape="0">
          <a:gsLst>
            <a:gs pos="0">
              <a:schemeClr val="accent2">
                <a:hueOff val="-2712450"/>
                <a:satOff val="-1656"/>
                <a:lumOff val="6471"/>
                <a:alphaOff val="0"/>
                <a:tint val="96000"/>
                <a:lumMod val="100000"/>
              </a:schemeClr>
            </a:gs>
            <a:gs pos="78000">
              <a:schemeClr val="accent2">
                <a:hueOff val="-2712450"/>
                <a:satOff val="-1656"/>
                <a:lumOff val="647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Trips and visits:</a:t>
          </a:r>
          <a:endParaRPr lang="en-US" sz="2700" kern="1200"/>
        </a:p>
      </dsp:txBody>
      <dsp:txXfrm>
        <a:off x="30842" y="2850400"/>
        <a:ext cx="7155853" cy="570116"/>
      </dsp:txXfrm>
    </dsp:sp>
    <dsp:sp modelId="{34B3AEE4-8106-4557-B8AF-E354F87EB32B}">
      <dsp:nvSpPr>
        <dsp:cNvPr id="0" name=""/>
        <dsp:cNvSpPr/>
      </dsp:nvSpPr>
      <dsp:spPr>
        <a:xfrm>
          <a:off x="0" y="3451358"/>
          <a:ext cx="7217537" cy="2067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9157"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dirty="0"/>
            <a:t>9</a:t>
          </a:r>
          <a:r>
            <a:rPr lang="en-US" sz="2100" kern="1200" baseline="30000" dirty="0"/>
            <a:t>th</a:t>
          </a:r>
          <a:r>
            <a:rPr lang="en-US" sz="2100" kern="1200" dirty="0"/>
            <a:t> October – Trip to library</a:t>
          </a:r>
        </a:p>
        <a:p>
          <a:pPr marL="228600" lvl="1" indent="-228600" algn="l" defTabSz="933450">
            <a:lnSpc>
              <a:spcPct val="90000"/>
            </a:lnSpc>
            <a:spcBef>
              <a:spcPct val="0"/>
            </a:spcBef>
            <a:spcAft>
              <a:spcPct val="20000"/>
            </a:spcAft>
            <a:buChar char="•"/>
          </a:pPr>
          <a:r>
            <a:rPr lang="en-GB" sz="2100" kern="1200" dirty="0"/>
            <a:t>16</a:t>
          </a:r>
          <a:r>
            <a:rPr lang="en-GB" sz="2100" kern="1200" baseline="30000" dirty="0"/>
            <a:t>th</a:t>
          </a:r>
          <a:r>
            <a:rPr lang="en-GB" sz="2100" kern="1200" dirty="0"/>
            <a:t> October– Electricity Workshop</a:t>
          </a:r>
          <a:endParaRPr lang="en-US" sz="2100" kern="1200" dirty="0"/>
        </a:p>
        <a:p>
          <a:pPr marL="228600" lvl="1" indent="-228600" algn="l" defTabSz="933450">
            <a:lnSpc>
              <a:spcPct val="90000"/>
            </a:lnSpc>
            <a:spcBef>
              <a:spcPct val="0"/>
            </a:spcBef>
            <a:spcAft>
              <a:spcPct val="20000"/>
            </a:spcAft>
            <a:buChar char="•"/>
          </a:pPr>
          <a:r>
            <a:rPr lang="en-GB" sz="2100" kern="1200" dirty="0"/>
            <a:t>Nov/Dec– Ancient Egyptians Day – Past Productions</a:t>
          </a:r>
          <a:endParaRPr lang="en-US" sz="2100" kern="1200" dirty="0"/>
        </a:p>
        <a:p>
          <a:pPr marL="228600" lvl="1" indent="-228600" algn="l" defTabSz="933450">
            <a:lnSpc>
              <a:spcPct val="90000"/>
            </a:lnSpc>
            <a:spcBef>
              <a:spcPct val="0"/>
            </a:spcBef>
            <a:spcAft>
              <a:spcPct val="20000"/>
            </a:spcAft>
            <a:buChar char="•"/>
          </a:pPr>
          <a:r>
            <a:rPr lang="en-US" sz="2100" kern="1200" dirty="0"/>
            <a:t>16</a:t>
          </a:r>
          <a:r>
            <a:rPr lang="en-US" sz="2100" kern="1200" baseline="30000" dirty="0"/>
            <a:t>th</a:t>
          </a:r>
          <a:r>
            <a:rPr lang="en-US" sz="2100" kern="1200" dirty="0"/>
            <a:t> December – Whole School Trip to </a:t>
          </a:r>
          <a:r>
            <a:rPr lang="en-US" sz="2100" kern="1200" dirty="0" err="1"/>
            <a:t>Panto</a:t>
          </a:r>
          <a:endParaRPr lang="en-US" sz="2100" kern="1200" dirty="0"/>
        </a:p>
        <a:p>
          <a:pPr marL="228600" lvl="1" indent="-228600" algn="l" defTabSz="933450">
            <a:lnSpc>
              <a:spcPct val="90000"/>
            </a:lnSpc>
            <a:spcBef>
              <a:spcPct val="0"/>
            </a:spcBef>
            <a:spcAft>
              <a:spcPct val="20000"/>
            </a:spcAft>
            <a:buChar char="•"/>
          </a:pPr>
          <a:r>
            <a:rPr lang="en-GB" sz="2100" kern="1200" dirty="0"/>
            <a:t>4</a:t>
          </a:r>
          <a:r>
            <a:rPr lang="en-GB" sz="2100" kern="1200" baseline="30000" dirty="0"/>
            <a:t>th</a:t>
          </a:r>
          <a:r>
            <a:rPr lang="en-GB" sz="2100" kern="1200" dirty="0"/>
            <a:t> February – </a:t>
          </a:r>
          <a:r>
            <a:rPr lang="en-GB" sz="2100" kern="1200" dirty="0" err="1"/>
            <a:t>Barnstondale</a:t>
          </a:r>
          <a:endParaRPr lang="en-US" sz="2100" kern="1200" dirty="0"/>
        </a:p>
        <a:p>
          <a:pPr marL="228600" lvl="1" indent="-228600" algn="l" defTabSz="933450">
            <a:lnSpc>
              <a:spcPct val="90000"/>
            </a:lnSpc>
            <a:spcBef>
              <a:spcPct val="0"/>
            </a:spcBef>
            <a:spcAft>
              <a:spcPct val="20000"/>
            </a:spcAft>
            <a:buChar char="•"/>
          </a:pPr>
          <a:r>
            <a:rPr lang="en-GB" sz="2100" kern="1200" dirty="0"/>
            <a:t>Future trips</a:t>
          </a:r>
          <a:endParaRPr lang="en-US" sz="2100" kern="1200" dirty="0"/>
        </a:p>
      </dsp:txBody>
      <dsp:txXfrm>
        <a:off x="0" y="3451358"/>
        <a:ext cx="7217537" cy="206792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11DD20-8EDC-4FBA-8DDD-3DC85223486D}">
      <dsp:nvSpPr>
        <dsp:cNvPr id="0" name=""/>
        <dsp:cNvSpPr/>
      </dsp:nvSpPr>
      <dsp:spPr>
        <a:xfrm>
          <a:off x="0" y="142875"/>
          <a:ext cx="6692813" cy="60840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a:t>Termly Assessments</a:t>
          </a:r>
          <a:endParaRPr lang="en-US" sz="2600" kern="1200"/>
        </a:p>
      </dsp:txBody>
      <dsp:txXfrm>
        <a:off x="29700" y="172575"/>
        <a:ext cx="6633413" cy="549000"/>
      </dsp:txXfrm>
    </dsp:sp>
    <dsp:sp modelId="{7E1A1033-A99B-4F97-990E-77A629758C64}">
      <dsp:nvSpPr>
        <dsp:cNvPr id="0" name=""/>
        <dsp:cNvSpPr/>
      </dsp:nvSpPr>
      <dsp:spPr>
        <a:xfrm>
          <a:off x="0" y="751275"/>
          <a:ext cx="6692813" cy="1722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2497"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GB" sz="2000" kern="1200" dirty="0"/>
            <a:t>We will assess the children formally every half-term in reading and maths, and they will receive a level for this reading. These will be reported to parents termly and are a useful tool for teachers regarding interventions. </a:t>
          </a:r>
          <a:endParaRPr lang="en-US" sz="2000" kern="1200" dirty="0"/>
        </a:p>
        <a:p>
          <a:pPr marL="228600" lvl="1" indent="-228600" algn="l" defTabSz="889000">
            <a:lnSpc>
              <a:spcPct val="90000"/>
            </a:lnSpc>
            <a:spcBef>
              <a:spcPct val="0"/>
            </a:spcBef>
            <a:spcAft>
              <a:spcPct val="20000"/>
            </a:spcAft>
            <a:buChar char="•"/>
          </a:pPr>
          <a:endParaRPr lang="en-US" sz="2000" kern="1200" dirty="0"/>
        </a:p>
      </dsp:txBody>
      <dsp:txXfrm>
        <a:off x="0" y="751275"/>
        <a:ext cx="6692813" cy="1722240"/>
      </dsp:txXfrm>
    </dsp:sp>
    <dsp:sp modelId="{D8B23770-7C16-4DAC-8D8E-05604691706E}">
      <dsp:nvSpPr>
        <dsp:cNvPr id="0" name=""/>
        <dsp:cNvSpPr/>
      </dsp:nvSpPr>
      <dsp:spPr>
        <a:xfrm>
          <a:off x="0" y="2473515"/>
          <a:ext cx="6692813" cy="608400"/>
        </a:xfrm>
        <a:prstGeom prst="roundRect">
          <a:avLst/>
        </a:prstGeom>
        <a:gradFill rotWithShape="0">
          <a:gsLst>
            <a:gs pos="0">
              <a:schemeClr val="accent2">
                <a:hueOff val="-2712450"/>
                <a:satOff val="-1656"/>
                <a:lumOff val="6471"/>
                <a:alphaOff val="0"/>
                <a:tint val="96000"/>
                <a:lumMod val="100000"/>
              </a:schemeClr>
            </a:gs>
            <a:gs pos="78000">
              <a:schemeClr val="accent2">
                <a:hueOff val="-2712450"/>
                <a:satOff val="-1656"/>
                <a:lumOff val="647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a:t>Year 4 Times Tables Testing</a:t>
          </a:r>
          <a:endParaRPr lang="en-US" sz="2600" kern="1200"/>
        </a:p>
      </dsp:txBody>
      <dsp:txXfrm>
        <a:off x="29700" y="2503215"/>
        <a:ext cx="6633413" cy="549000"/>
      </dsp:txXfrm>
    </dsp:sp>
    <dsp:sp modelId="{482504FB-F3F4-45C2-AEBA-B1003A817478}">
      <dsp:nvSpPr>
        <dsp:cNvPr id="0" name=""/>
        <dsp:cNvSpPr/>
      </dsp:nvSpPr>
      <dsp:spPr>
        <a:xfrm>
          <a:off x="0" y="3081915"/>
          <a:ext cx="6692813" cy="2560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2497"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GB" sz="2000" kern="1200" dirty="0"/>
            <a:t>In June, all children are tested on their ability to recall the times tables up to 12. They have 25 questions and must answer each question correctly within 6 seconds.</a:t>
          </a:r>
          <a:endParaRPr lang="en-US" sz="2000" kern="1200" dirty="0"/>
        </a:p>
        <a:p>
          <a:pPr marL="228600" lvl="1" indent="-228600" algn="l" defTabSz="889000">
            <a:lnSpc>
              <a:spcPct val="90000"/>
            </a:lnSpc>
            <a:spcBef>
              <a:spcPct val="0"/>
            </a:spcBef>
            <a:spcAft>
              <a:spcPct val="20000"/>
            </a:spcAft>
            <a:buChar char="•"/>
          </a:pPr>
          <a:endParaRPr lang="en-US" sz="2000" kern="1200" dirty="0"/>
        </a:p>
        <a:p>
          <a:pPr marL="228600" lvl="1" indent="-228600" algn="l" defTabSz="889000">
            <a:lnSpc>
              <a:spcPct val="90000"/>
            </a:lnSpc>
            <a:spcBef>
              <a:spcPct val="0"/>
            </a:spcBef>
            <a:spcAft>
              <a:spcPct val="20000"/>
            </a:spcAft>
            <a:buChar char="•"/>
          </a:pPr>
          <a:r>
            <a:rPr lang="en-GB" sz="2000" kern="1200" dirty="0"/>
            <a:t>TT Rockstars is a useful tool for this. Also practising specific times tables on Hit the Button can be good practice.</a:t>
          </a:r>
          <a:endParaRPr lang="en-US" sz="2000" kern="1200" dirty="0"/>
        </a:p>
      </dsp:txBody>
      <dsp:txXfrm>
        <a:off x="0" y="3081915"/>
        <a:ext cx="6692813" cy="256005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75E3B7-A926-4EDE-8344-A243AA4E05E1}">
      <dsp:nvSpPr>
        <dsp:cNvPr id="0" name=""/>
        <dsp:cNvSpPr/>
      </dsp:nvSpPr>
      <dsp:spPr>
        <a:xfrm>
          <a:off x="-672026" y="8037"/>
          <a:ext cx="6692813" cy="9918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CF1F9F-45CE-4B66-A7C2-4533713E1188}">
      <dsp:nvSpPr>
        <dsp:cNvPr id="0" name=""/>
        <dsp:cNvSpPr/>
      </dsp:nvSpPr>
      <dsp:spPr>
        <a:xfrm>
          <a:off x="-453838" y="230524"/>
          <a:ext cx="545529" cy="54552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2343F4C-3554-4F7A-9361-97321FEB90D6}">
      <dsp:nvSpPr>
        <dsp:cNvPr id="0" name=""/>
        <dsp:cNvSpPr/>
      </dsp:nvSpPr>
      <dsp:spPr>
        <a:xfrm>
          <a:off x="391731" y="7353"/>
          <a:ext cx="5544961" cy="9918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973" tIns="104973" rIns="104973" bIns="104973" numCol="1" spcCol="1270" anchor="ctr" anchorCtr="0">
          <a:noAutofit/>
        </a:bodyPr>
        <a:lstStyle/>
        <a:p>
          <a:pPr marL="0" lvl="0" indent="0" algn="l" defTabSz="977900">
            <a:lnSpc>
              <a:spcPct val="90000"/>
            </a:lnSpc>
            <a:spcBef>
              <a:spcPct val="0"/>
            </a:spcBef>
            <a:spcAft>
              <a:spcPct val="35000"/>
            </a:spcAft>
            <a:buNone/>
          </a:pPr>
          <a:r>
            <a:rPr lang="en-GB" sz="2200" kern="1200" dirty="0"/>
            <a:t>A number of interesting topics and areas of interest!</a:t>
          </a:r>
          <a:endParaRPr lang="en-US" sz="2200" kern="1200" dirty="0"/>
        </a:p>
      </dsp:txBody>
      <dsp:txXfrm>
        <a:off x="391731" y="7353"/>
        <a:ext cx="5544961" cy="991871"/>
      </dsp:txXfrm>
    </dsp:sp>
    <dsp:sp modelId="{48B021A9-9D59-42FE-AB8C-D62B23E4916E}">
      <dsp:nvSpPr>
        <dsp:cNvPr id="0" name=""/>
        <dsp:cNvSpPr/>
      </dsp:nvSpPr>
      <dsp:spPr>
        <a:xfrm>
          <a:off x="-619487" y="1240824"/>
          <a:ext cx="6692813" cy="108896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8A5864-8D07-44D5-AAAA-A96D67E29B3F}">
      <dsp:nvSpPr>
        <dsp:cNvPr id="0" name=""/>
        <dsp:cNvSpPr/>
      </dsp:nvSpPr>
      <dsp:spPr>
        <a:xfrm>
          <a:off x="-453838" y="1518910"/>
          <a:ext cx="545529" cy="54552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1595224-888B-41A0-9BE5-BF75EA6CB9BA}">
      <dsp:nvSpPr>
        <dsp:cNvPr id="0" name=""/>
        <dsp:cNvSpPr/>
      </dsp:nvSpPr>
      <dsp:spPr>
        <a:xfrm>
          <a:off x="391731" y="1295739"/>
          <a:ext cx="3011766" cy="9918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973" tIns="104973" rIns="104973" bIns="104973" numCol="1" spcCol="1270" anchor="ctr" anchorCtr="0">
          <a:noAutofit/>
        </a:bodyPr>
        <a:lstStyle/>
        <a:p>
          <a:pPr marL="0" lvl="0" indent="0" algn="l" defTabSz="977900">
            <a:lnSpc>
              <a:spcPct val="90000"/>
            </a:lnSpc>
            <a:spcBef>
              <a:spcPct val="0"/>
            </a:spcBef>
            <a:spcAft>
              <a:spcPct val="35000"/>
            </a:spcAft>
            <a:buNone/>
          </a:pPr>
          <a:r>
            <a:rPr lang="en-GB" sz="2200" kern="1200"/>
            <a:t>Topic:</a:t>
          </a:r>
          <a:endParaRPr lang="en-US" sz="2200" kern="1200"/>
        </a:p>
      </dsp:txBody>
      <dsp:txXfrm>
        <a:off x="391731" y="1295739"/>
        <a:ext cx="3011766" cy="991871"/>
      </dsp:txXfrm>
    </dsp:sp>
    <dsp:sp modelId="{16993089-A394-48E6-8923-D0C90F70259A}">
      <dsp:nvSpPr>
        <dsp:cNvPr id="0" name=""/>
        <dsp:cNvSpPr/>
      </dsp:nvSpPr>
      <dsp:spPr>
        <a:xfrm>
          <a:off x="1893498" y="1295739"/>
          <a:ext cx="5553195" cy="9918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973" tIns="104973" rIns="104973" bIns="104973" numCol="1" spcCol="1270" anchor="ctr" anchorCtr="0">
          <a:noAutofit/>
        </a:bodyPr>
        <a:lstStyle/>
        <a:p>
          <a:pPr marL="0" lvl="0" indent="0" algn="l" defTabSz="622300">
            <a:lnSpc>
              <a:spcPct val="90000"/>
            </a:lnSpc>
            <a:spcBef>
              <a:spcPct val="0"/>
            </a:spcBef>
            <a:spcAft>
              <a:spcPct val="35000"/>
            </a:spcAft>
            <a:buNone/>
          </a:pPr>
          <a:r>
            <a:rPr lang="en-GB" sz="1400" kern="1200" dirty="0"/>
            <a:t>Was Ancient Greece that same as modern Greece?</a:t>
          </a:r>
          <a:endParaRPr lang="en-US" sz="1400" kern="1200" dirty="0"/>
        </a:p>
        <a:p>
          <a:pPr marL="0" lvl="0" indent="0" algn="l" defTabSz="622300">
            <a:lnSpc>
              <a:spcPct val="90000"/>
            </a:lnSpc>
            <a:spcBef>
              <a:spcPct val="0"/>
            </a:spcBef>
            <a:spcAft>
              <a:spcPct val="35000"/>
            </a:spcAft>
            <a:buNone/>
          </a:pPr>
          <a:r>
            <a:rPr lang="en-GB" sz="1400" kern="1200" dirty="0"/>
            <a:t>Who were the Ancient Egyptians?</a:t>
          </a:r>
          <a:endParaRPr lang="en-US" sz="1400" kern="1200" dirty="0"/>
        </a:p>
        <a:p>
          <a:pPr marL="0" lvl="0" indent="0" algn="l" defTabSz="622300">
            <a:lnSpc>
              <a:spcPct val="90000"/>
            </a:lnSpc>
            <a:spcBef>
              <a:spcPct val="0"/>
            </a:spcBef>
            <a:spcAft>
              <a:spcPct val="35000"/>
            </a:spcAft>
            <a:buNone/>
          </a:pPr>
          <a:r>
            <a:rPr lang="en-GB" sz="1400" kern="1200" dirty="0"/>
            <a:t>Mountains and Rivers</a:t>
          </a:r>
          <a:endParaRPr lang="en-US" sz="1400" kern="1200" dirty="0"/>
        </a:p>
      </dsp:txBody>
      <dsp:txXfrm>
        <a:off x="1893498" y="1295739"/>
        <a:ext cx="5553195" cy="991871"/>
      </dsp:txXfrm>
    </dsp:sp>
    <dsp:sp modelId="{813842AC-59C1-4163-B0A8-5899F2D2F5AC}">
      <dsp:nvSpPr>
        <dsp:cNvPr id="0" name=""/>
        <dsp:cNvSpPr/>
      </dsp:nvSpPr>
      <dsp:spPr>
        <a:xfrm>
          <a:off x="-615940" y="2561332"/>
          <a:ext cx="6692813" cy="9918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098B7D-4E22-4779-A1F8-4092B179BF8C}">
      <dsp:nvSpPr>
        <dsp:cNvPr id="0" name=""/>
        <dsp:cNvSpPr/>
      </dsp:nvSpPr>
      <dsp:spPr>
        <a:xfrm>
          <a:off x="-453838" y="2807297"/>
          <a:ext cx="545529" cy="54552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EEF2295-7D8F-4478-856A-18A9E927E5BE}">
      <dsp:nvSpPr>
        <dsp:cNvPr id="0" name=""/>
        <dsp:cNvSpPr/>
      </dsp:nvSpPr>
      <dsp:spPr>
        <a:xfrm>
          <a:off x="391731" y="2584126"/>
          <a:ext cx="3011766" cy="9918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973" tIns="104973" rIns="104973" bIns="104973" numCol="1" spcCol="1270" anchor="ctr" anchorCtr="0">
          <a:noAutofit/>
        </a:bodyPr>
        <a:lstStyle/>
        <a:p>
          <a:pPr marL="0" lvl="0" indent="0" algn="l" defTabSz="977900">
            <a:lnSpc>
              <a:spcPct val="90000"/>
            </a:lnSpc>
            <a:spcBef>
              <a:spcPct val="0"/>
            </a:spcBef>
            <a:spcAft>
              <a:spcPct val="35000"/>
            </a:spcAft>
            <a:buNone/>
          </a:pPr>
          <a:r>
            <a:rPr lang="en-GB" sz="2200" kern="1200"/>
            <a:t>Science:</a:t>
          </a:r>
          <a:endParaRPr lang="en-US" sz="2200" kern="1200"/>
        </a:p>
      </dsp:txBody>
      <dsp:txXfrm>
        <a:off x="391731" y="2584126"/>
        <a:ext cx="3011766" cy="991871"/>
      </dsp:txXfrm>
    </dsp:sp>
    <dsp:sp modelId="{8DA5AFDA-3DAE-46B6-958D-2BE2A42AA916}">
      <dsp:nvSpPr>
        <dsp:cNvPr id="0" name=""/>
        <dsp:cNvSpPr/>
      </dsp:nvSpPr>
      <dsp:spPr>
        <a:xfrm>
          <a:off x="1965846" y="2565468"/>
          <a:ext cx="3742213" cy="9918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973" tIns="104973" rIns="104973" bIns="104973" numCol="1" spcCol="1270" anchor="ctr" anchorCtr="0">
          <a:noAutofit/>
        </a:bodyPr>
        <a:lstStyle/>
        <a:p>
          <a:pPr marL="0" lvl="0" indent="0" algn="l" defTabSz="622300">
            <a:lnSpc>
              <a:spcPct val="90000"/>
            </a:lnSpc>
            <a:spcBef>
              <a:spcPct val="0"/>
            </a:spcBef>
            <a:spcAft>
              <a:spcPct val="35000"/>
            </a:spcAft>
            <a:buNone/>
          </a:pPr>
          <a:r>
            <a:rPr lang="en-GB" sz="1400" kern="1200" dirty="0"/>
            <a:t>Electricity, Sound, Human Nutrition, Changes of State, Living Things, Habitats</a:t>
          </a:r>
          <a:endParaRPr lang="en-US" sz="1400" kern="1200" dirty="0"/>
        </a:p>
      </dsp:txBody>
      <dsp:txXfrm>
        <a:off x="1965846" y="2565468"/>
        <a:ext cx="3742213" cy="991871"/>
      </dsp:txXfrm>
    </dsp:sp>
    <dsp:sp modelId="{527CD84B-1B55-459D-A949-91877240A0DF}">
      <dsp:nvSpPr>
        <dsp:cNvPr id="0" name=""/>
        <dsp:cNvSpPr/>
      </dsp:nvSpPr>
      <dsp:spPr>
        <a:xfrm>
          <a:off x="-652483" y="3783437"/>
          <a:ext cx="6692813" cy="99187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3B5B43-59B7-4DD1-9ADA-85CCE1461E1B}">
      <dsp:nvSpPr>
        <dsp:cNvPr id="0" name=""/>
        <dsp:cNvSpPr/>
      </dsp:nvSpPr>
      <dsp:spPr>
        <a:xfrm>
          <a:off x="-453838" y="4047136"/>
          <a:ext cx="545529" cy="54552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AA5A469-B4FC-498D-B951-AF4C2435FDD5}">
      <dsp:nvSpPr>
        <dsp:cNvPr id="0" name=""/>
        <dsp:cNvSpPr/>
      </dsp:nvSpPr>
      <dsp:spPr>
        <a:xfrm>
          <a:off x="391731" y="3823965"/>
          <a:ext cx="3011766" cy="9918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973" tIns="104973" rIns="104973" bIns="104973" numCol="1" spcCol="1270" anchor="ctr" anchorCtr="0">
          <a:noAutofit/>
        </a:bodyPr>
        <a:lstStyle/>
        <a:p>
          <a:pPr marL="0" lvl="0" indent="0" algn="l" defTabSz="977900">
            <a:lnSpc>
              <a:spcPct val="90000"/>
            </a:lnSpc>
            <a:spcBef>
              <a:spcPct val="0"/>
            </a:spcBef>
            <a:spcAft>
              <a:spcPct val="35000"/>
            </a:spcAft>
            <a:buNone/>
          </a:pPr>
          <a:r>
            <a:rPr lang="en-GB" sz="2200" kern="1200"/>
            <a:t>Religious Education:</a:t>
          </a:r>
          <a:endParaRPr lang="en-US" sz="2200" kern="1200"/>
        </a:p>
      </dsp:txBody>
      <dsp:txXfrm>
        <a:off x="391731" y="3823965"/>
        <a:ext cx="3011766" cy="991871"/>
      </dsp:txXfrm>
    </dsp:sp>
    <dsp:sp modelId="{84859A69-D80C-4E8A-B0B8-4CEB31578B65}">
      <dsp:nvSpPr>
        <dsp:cNvPr id="0" name=""/>
        <dsp:cNvSpPr/>
      </dsp:nvSpPr>
      <dsp:spPr>
        <a:xfrm>
          <a:off x="3403498" y="3823965"/>
          <a:ext cx="2533195" cy="9918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973" tIns="104973" rIns="104973" bIns="104973" numCol="1" spcCol="1270" anchor="ctr" anchorCtr="0">
          <a:noAutofit/>
        </a:bodyPr>
        <a:lstStyle/>
        <a:p>
          <a:pPr marL="0" lvl="0" indent="0" algn="l" defTabSz="622300">
            <a:lnSpc>
              <a:spcPct val="90000"/>
            </a:lnSpc>
            <a:spcBef>
              <a:spcPct val="0"/>
            </a:spcBef>
            <a:spcAft>
              <a:spcPct val="35000"/>
            </a:spcAft>
            <a:buNone/>
          </a:pPr>
          <a:r>
            <a:rPr lang="en-GB" sz="1400" kern="1200" dirty="0"/>
            <a:t>Creation &amp; Covenant, Prophecy &amp; Promise, Galilee to Jerusalem, Desert to Garden, Ends of the Earth</a:t>
          </a:r>
          <a:endParaRPr lang="en-US" sz="1400" kern="1200" dirty="0"/>
        </a:p>
      </dsp:txBody>
      <dsp:txXfrm>
        <a:off x="3403498" y="3823965"/>
        <a:ext cx="2533195" cy="99187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9BF052-F559-4BCB-907F-26A2B0C0228A}">
      <dsp:nvSpPr>
        <dsp:cNvPr id="0" name=""/>
        <dsp:cNvSpPr/>
      </dsp:nvSpPr>
      <dsp:spPr>
        <a:xfrm>
          <a:off x="495431" y="590363"/>
          <a:ext cx="804462" cy="8044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E78DE93-C588-485F-B551-DC87FCA72647}">
      <dsp:nvSpPr>
        <dsp:cNvPr id="0" name=""/>
        <dsp:cNvSpPr/>
      </dsp:nvSpPr>
      <dsp:spPr>
        <a:xfrm>
          <a:off x="3815" y="1996469"/>
          <a:ext cx="1787695" cy="2604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pPr>
          <a:r>
            <a:rPr lang="en-GB" sz="2400" kern="1200"/>
            <a:t>Google Classroom</a:t>
          </a:r>
          <a:endParaRPr lang="en-US" sz="2400" kern="1200"/>
        </a:p>
      </dsp:txBody>
      <dsp:txXfrm>
        <a:off x="3815" y="1996469"/>
        <a:ext cx="1787695" cy="2604291"/>
      </dsp:txXfrm>
    </dsp:sp>
    <dsp:sp modelId="{B73B9907-B7A8-4CD1-BB6E-958B6E7706AA}">
      <dsp:nvSpPr>
        <dsp:cNvPr id="0" name=""/>
        <dsp:cNvSpPr/>
      </dsp:nvSpPr>
      <dsp:spPr>
        <a:xfrm>
          <a:off x="2595973" y="590363"/>
          <a:ext cx="804462" cy="8044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58C4519-E29B-4B69-A43C-6278982F70EA}">
      <dsp:nvSpPr>
        <dsp:cNvPr id="0" name=""/>
        <dsp:cNvSpPr/>
      </dsp:nvSpPr>
      <dsp:spPr>
        <a:xfrm>
          <a:off x="2104357" y="1996469"/>
          <a:ext cx="1787695" cy="2604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GB" sz="1400" kern="1200" dirty="0"/>
            <a:t>Each Friday, all homework will be uploaded onto Google Classroom</a:t>
          </a:r>
          <a:endParaRPr lang="en-US" sz="1400" kern="1200" dirty="0"/>
        </a:p>
      </dsp:txBody>
      <dsp:txXfrm>
        <a:off x="2104357" y="1996469"/>
        <a:ext cx="1787695" cy="2604291"/>
      </dsp:txXfrm>
    </dsp:sp>
    <dsp:sp modelId="{9D17A2EC-1EF5-420B-AC2E-6A91366978FD}">
      <dsp:nvSpPr>
        <dsp:cNvPr id="0" name=""/>
        <dsp:cNvSpPr/>
      </dsp:nvSpPr>
      <dsp:spPr>
        <a:xfrm>
          <a:off x="4696515" y="590363"/>
          <a:ext cx="804462" cy="8044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AEB03E0-3104-4794-BEBC-C071AB668E89}">
      <dsp:nvSpPr>
        <dsp:cNvPr id="0" name=""/>
        <dsp:cNvSpPr/>
      </dsp:nvSpPr>
      <dsp:spPr>
        <a:xfrm>
          <a:off x="4204899" y="1996469"/>
          <a:ext cx="1787695" cy="2604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GB" sz="1400" kern="1200" dirty="0"/>
            <a:t>This will include 10 spellings based on their group, which will be assessed the following Friday</a:t>
          </a:r>
          <a:endParaRPr lang="en-US" sz="1400" kern="1200" dirty="0"/>
        </a:p>
      </dsp:txBody>
      <dsp:txXfrm>
        <a:off x="4204899" y="1996469"/>
        <a:ext cx="1787695" cy="2604291"/>
      </dsp:txXfrm>
    </dsp:sp>
    <dsp:sp modelId="{4C469A6B-B7E8-4EE9-8CC7-6EC47B3813BA}">
      <dsp:nvSpPr>
        <dsp:cNvPr id="0" name=""/>
        <dsp:cNvSpPr/>
      </dsp:nvSpPr>
      <dsp:spPr>
        <a:xfrm>
          <a:off x="6797057" y="590363"/>
          <a:ext cx="804462" cy="80446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65B35D5-6280-4235-8FDC-396169063BD3}">
      <dsp:nvSpPr>
        <dsp:cNvPr id="0" name=""/>
        <dsp:cNvSpPr/>
      </dsp:nvSpPr>
      <dsp:spPr>
        <a:xfrm>
          <a:off x="6305441" y="1996469"/>
          <a:ext cx="1787695" cy="2604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GB" sz="1400" kern="1200" dirty="0"/>
            <a:t>This might also include an activity which will be relevant to that week’s learning, which should help you child to consolidate any prior understanding – please use the school planners to communicate with school regarding any support that may be needed.</a:t>
          </a:r>
          <a:endParaRPr lang="en-US" sz="1400" kern="1200" dirty="0"/>
        </a:p>
      </dsp:txBody>
      <dsp:txXfrm>
        <a:off x="6305441" y="1996469"/>
        <a:ext cx="1787695" cy="2604291"/>
      </dsp:txXfrm>
    </dsp:sp>
    <dsp:sp modelId="{37CF1FAB-CE4F-4A82-9F1A-7BC4A70ECF26}">
      <dsp:nvSpPr>
        <dsp:cNvPr id="0" name=""/>
        <dsp:cNvSpPr/>
      </dsp:nvSpPr>
      <dsp:spPr>
        <a:xfrm>
          <a:off x="8897599" y="590363"/>
          <a:ext cx="804462" cy="80446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F6F0012-9015-4739-BBAC-53F8F0F88DBF}">
      <dsp:nvSpPr>
        <dsp:cNvPr id="0" name=""/>
        <dsp:cNvSpPr/>
      </dsp:nvSpPr>
      <dsp:spPr>
        <a:xfrm>
          <a:off x="8405983" y="1996469"/>
          <a:ext cx="1787695" cy="2604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GB" sz="1400" kern="1200" dirty="0"/>
            <a:t>If needed children will be provided with a paper copy – they can often annotate and upload that way</a:t>
          </a:r>
        </a:p>
        <a:p>
          <a:pPr marL="0" lvl="0" indent="0" algn="ctr" defTabSz="622300">
            <a:lnSpc>
              <a:spcPct val="90000"/>
            </a:lnSpc>
            <a:spcBef>
              <a:spcPct val="0"/>
            </a:spcBef>
            <a:spcAft>
              <a:spcPct val="35000"/>
            </a:spcAft>
            <a:buNone/>
          </a:pPr>
          <a:endParaRPr lang="en-GB" sz="1400" kern="1200" dirty="0"/>
        </a:p>
        <a:p>
          <a:pPr marL="0" lvl="0" indent="0" algn="ctr" defTabSz="622300">
            <a:lnSpc>
              <a:spcPct val="90000"/>
            </a:lnSpc>
            <a:spcBef>
              <a:spcPct val="0"/>
            </a:spcBef>
            <a:spcAft>
              <a:spcPct val="35000"/>
            </a:spcAft>
            <a:buNone/>
          </a:pPr>
          <a:r>
            <a:rPr lang="en-GB" sz="1400" kern="1200" dirty="0"/>
            <a:t>Most homework will not be set on Atom Learning</a:t>
          </a:r>
          <a:endParaRPr lang="en-US" sz="1400" kern="1200" dirty="0"/>
        </a:p>
      </dsp:txBody>
      <dsp:txXfrm>
        <a:off x="8405983" y="1996469"/>
        <a:ext cx="1787695" cy="260429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6C03EF-8572-4103-86B7-F0C1EC8938D5}">
      <dsp:nvSpPr>
        <dsp:cNvPr id="0" name=""/>
        <dsp:cNvSpPr/>
      </dsp:nvSpPr>
      <dsp:spPr>
        <a:xfrm>
          <a:off x="1040537" y="804041"/>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C7E0FCC-3A1D-40DE-AF50-E2A39D29E2EB}">
      <dsp:nvSpPr>
        <dsp:cNvPr id="0" name=""/>
        <dsp:cNvSpPr/>
      </dsp:nvSpPr>
      <dsp:spPr>
        <a:xfrm>
          <a:off x="545537" y="2171458"/>
          <a:ext cx="1800000" cy="2347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GB" sz="1600" kern="1200" dirty="0"/>
            <a:t>Work as a team – I am only an email or a call away so please feel free to contact me. Ask if you have any questions or concerns</a:t>
          </a:r>
          <a:endParaRPr lang="en-US" sz="1600" kern="1200" dirty="0"/>
        </a:p>
      </dsp:txBody>
      <dsp:txXfrm>
        <a:off x="545537" y="2171458"/>
        <a:ext cx="1800000" cy="2347753"/>
      </dsp:txXfrm>
    </dsp:sp>
    <dsp:sp modelId="{38180F1B-5682-45C0-A243-16358438B92E}">
      <dsp:nvSpPr>
        <dsp:cNvPr id="0" name=""/>
        <dsp:cNvSpPr/>
      </dsp:nvSpPr>
      <dsp:spPr>
        <a:xfrm>
          <a:off x="3155537" y="804041"/>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EA2ABED-C87E-4309-AB68-231DB71E3029}">
      <dsp:nvSpPr>
        <dsp:cNvPr id="0" name=""/>
        <dsp:cNvSpPr/>
      </dsp:nvSpPr>
      <dsp:spPr>
        <a:xfrm>
          <a:off x="2660537" y="2171458"/>
          <a:ext cx="1800000" cy="2347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GB" sz="1600" kern="1200" dirty="0"/>
            <a:t>Ask you children about their day and their learning, they might be reluctant to share but they might verbalise if they were finding something difficult</a:t>
          </a:r>
          <a:endParaRPr lang="en-US" sz="1600" kern="1200" dirty="0"/>
        </a:p>
      </dsp:txBody>
      <dsp:txXfrm>
        <a:off x="2660537" y="2171458"/>
        <a:ext cx="1800000" cy="2347753"/>
      </dsp:txXfrm>
    </dsp:sp>
    <dsp:sp modelId="{A215C294-0F93-4D37-AA3A-AAFC65E8A039}">
      <dsp:nvSpPr>
        <dsp:cNvPr id="0" name=""/>
        <dsp:cNvSpPr/>
      </dsp:nvSpPr>
      <dsp:spPr>
        <a:xfrm>
          <a:off x="5270538" y="804041"/>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AAB6F44-617D-4240-88B7-B9822ABBB4D6}">
      <dsp:nvSpPr>
        <dsp:cNvPr id="0" name=""/>
        <dsp:cNvSpPr/>
      </dsp:nvSpPr>
      <dsp:spPr>
        <a:xfrm>
          <a:off x="4775538" y="2171458"/>
          <a:ext cx="1800000" cy="2347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GB" sz="1600" kern="1200" dirty="0"/>
            <a:t>Little things: using a watch, money, asking questions.</a:t>
          </a:r>
        </a:p>
        <a:p>
          <a:pPr marL="0" lvl="0" indent="0" algn="ctr" defTabSz="711200">
            <a:lnSpc>
              <a:spcPct val="90000"/>
            </a:lnSpc>
            <a:spcBef>
              <a:spcPct val="0"/>
            </a:spcBef>
            <a:spcAft>
              <a:spcPct val="35000"/>
            </a:spcAft>
            <a:buNone/>
          </a:pPr>
          <a:r>
            <a:rPr lang="en-GB" sz="1600" kern="1200" dirty="0"/>
            <a:t>Encourage them to actively practise spellings too, rather than just writing them out</a:t>
          </a:r>
          <a:endParaRPr lang="en-US" sz="1600" kern="1200" dirty="0"/>
        </a:p>
      </dsp:txBody>
      <dsp:txXfrm>
        <a:off x="4775538" y="2171458"/>
        <a:ext cx="1800000" cy="2347753"/>
      </dsp:txXfrm>
    </dsp:sp>
    <dsp:sp modelId="{8589633E-D11D-4C38-9F9B-B1FC1B014F76}">
      <dsp:nvSpPr>
        <dsp:cNvPr id="0" name=""/>
        <dsp:cNvSpPr/>
      </dsp:nvSpPr>
      <dsp:spPr>
        <a:xfrm>
          <a:off x="7385538" y="804041"/>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6E8A796-9E70-406E-AB7F-EFA15B05837B}">
      <dsp:nvSpPr>
        <dsp:cNvPr id="0" name=""/>
        <dsp:cNvSpPr/>
      </dsp:nvSpPr>
      <dsp:spPr>
        <a:xfrm>
          <a:off x="6890538" y="2171458"/>
          <a:ext cx="1800000" cy="2347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GB" sz="1600" kern="1200" dirty="0"/>
            <a:t>Encourage independence as this will help them in the long run. This can be getting their things ready for the school day, reminding parents about reading or completing their homework</a:t>
          </a:r>
          <a:endParaRPr lang="en-US" sz="1600" kern="1200" dirty="0"/>
        </a:p>
      </dsp:txBody>
      <dsp:txXfrm>
        <a:off x="6890538" y="2171458"/>
        <a:ext cx="1800000" cy="2347753"/>
      </dsp:txXfrm>
    </dsp:sp>
    <dsp:sp modelId="{C6C9499C-CF0D-4994-919E-C17ECAE8EFF4}">
      <dsp:nvSpPr>
        <dsp:cNvPr id="0" name=""/>
        <dsp:cNvSpPr/>
      </dsp:nvSpPr>
      <dsp:spPr>
        <a:xfrm>
          <a:off x="9500537" y="804041"/>
          <a:ext cx="810000" cy="81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520BA4A-55A4-45B5-B4C3-9339AB3247BD}">
      <dsp:nvSpPr>
        <dsp:cNvPr id="0" name=""/>
        <dsp:cNvSpPr/>
      </dsp:nvSpPr>
      <dsp:spPr>
        <a:xfrm>
          <a:off x="9005538" y="2171458"/>
          <a:ext cx="1800000" cy="23477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GB" sz="1600" kern="1200" dirty="0"/>
            <a:t>Early nights – sleep is so important to development, especially during early years</a:t>
          </a:r>
          <a:endParaRPr lang="en-US" sz="1600" kern="1200" dirty="0"/>
        </a:p>
      </dsp:txBody>
      <dsp:txXfrm>
        <a:off x="9005538" y="2171458"/>
        <a:ext cx="1800000" cy="234775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1E45834-53BD-4C8F-B791-CD5378F4150E}"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2839040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E45834-53BD-4C8F-B791-CD5378F4150E}"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4224215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E45834-53BD-4C8F-B791-CD5378F4150E}"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2795182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1E45834-53BD-4C8F-B791-CD5378F4150E}"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269627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1E45834-53BD-4C8F-B791-CD5378F4150E}" type="datetimeFigureOut">
              <a:rPr lang="en-US"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3077179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E45834-53BD-4C8F-B791-CD5378F4150E}"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741706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E45834-53BD-4C8F-B791-CD5378F4150E}" type="datetimeFigureOut">
              <a:rPr lang="en-US" smtClean="0"/>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4096664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1E45834-53BD-4C8F-B791-CD5378F4150E}"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686041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9D7796-F675-488F-AC46-C88938C80352}" type="slidenum">
              <a:rPr lang="en-US" smtClean="0"/>
              <a:t>‹#›</a:t>
            </a:fld>
            <a:endParaRPr lang="en-US"/>
          </a:p>
        </p:txBody>
      </p:sp>
      <p:sp>
        <p:nvSpPr>
          <p:cNvPr id="5" name="Date Placeholder 4"/>
          <p:cNvSpPr>
            <a:spLocks noGrp="1"/>
          </p:cNvSpPr>
          <p:nvPr>
            <p:ph type="dt" sz="half" idx="10"/>
          </p:nvPr>
        </p:nvSpPr>
        <p:spPr/>
        <p:txBody>
          <a:bodyPr/>
          <a:lstStyle/>
          <a:p>
            <a:fld id="{A1E45834-53BD-4C8F-B791-CD5378F4150E}" type="datetimeFigureOut">
              <a:rPr lang="en-US" smtClean="0"/>
              <a:t>9/16/2026</a:t>
            </a:fld>
            <a:endParaRPr lang="en-US"/>
          </a:p>
        </p:txBody>
      </p:sp>
    </p:spTree>
    <p:extLst>
      <p:ext uri="{BB962C8B-B14F-4D97-AF65-F5344CB8AC3E}">
        <p14:creationId xmlns:p14="http://schemas.microsoft.com/office/powerpoint/2010/main" val="135579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E45834-53BD-4C8F-B791-CD5378F4150E}"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1676442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E45834-53BD-4C8F-B791-CD5378F4150E}"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610970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E45834-53BD-4C8F-B791-CD5378F4150E}"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25921901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E45834-53BD-4C8F-B791-CD5378F4150E}"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802961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E45834-53BD-4C8F-B791-CD5378F4150E}"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8830914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E45834-53BD-4C8F-B791-CD5378F4150E}"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41852754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E45834-53BD-4C8F-B791-CD5378F4150E}"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3829831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1E45834-53BD-4C8F-B791-CD5378F4150E}" type="datetimeFigureOut">
              <a:rPr lang="en-US" smtClean="0"/>
              <a:t>9/16/2026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19D7796-F675-488F-AC46-C88938C80352}" type="slidenum">
              <a:rPr lang="en-US" smtClean="0"/>
              <a:t>‹#›</a:t>
            </a:fld>
            <a:endParaRPr lang="en-US"/>
          </a:p>
        </p:txBody>
      </p:sp>
    </p:spTree>
    <p:extLst>
      <p:ext uri="{BB962C8B-B14F-4D97-AF65-F5344CB8AC3E}">
        <p14:creationId xmlns:p14="http://schemas.microsoft.com/office/powerpoint/2010/main" val="1576804061"/>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6.JP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gyminds.co.uk/questions-to-ask-your-child-during-reading/" TargetMode="External"/><Relationship Id="rId2" Type="http://schemas.openxmlformats.org/officeDocument/2006/relationships/hyperlink" Target="https://www.booksfortopics.com/booklists/recommended-reads/year-4/" TargetMode="Externa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B6E1E-151D-5789-BCCE-2ABDAB3D78C2}"/>
              </a:ext>
            </a:extLst>
          </p:cNvPr>
          <p:cNvSpPr>
            <a:spLocks noGrp="1"/>
          </p:cNvSpPr>
          <p:nvPr>
            <p:ph type="ctrTitle"/>
          </p:nvPr>
        </p:nvSpPr>
        <p:spPr>
          <a:xfrm>
            <a:off x="-4291203" y="5546345"/>
            <a:ext cx="10592174" cy="1000655"/>
          </a:xfrm>
        </p:spPr>
        <p:txBody>
          <a:bodyPr anchor="t">
            <a:normAutofit/>
          </a:bodyPr>
          <a:lstStyle/>
          <a:p>
            <a:r>
              <a:rPr lang="en-GB" sz="4000" dirty="0">
                <a:solidFill>
                  <a:schemeClr val="tx2"/>
                </a:solidFill>
              </a:rPr>
              <a:t>Year 4 Parents’ Meeting</a:t>
            </a:r>
          </a:p>
        </p:txBody>
      </p:sp>
      <p:sp>
        <p:nvSpPr>
          <p:cNvPr id="3" name="Subtitle 2">
            <a:extLst>
              <a:ext uri="{FF2B5EF4-FFF2-40B4-BE49-F238E27FC236}">
                <a16:creationId xmlns:a16="http://schemas.microsoft.com/office/drawing/2014/main" id="{845FE080-18BC-ADFB-66BE-33CBD92BEA4A}"/>
              </a:ext>
            </a:extLst>
          </p:cNvPr>
          <p:cNvSpPr>
            <a:spLocks noGrp="1"/>
          </p:cNvSpPr>
          <p:nvPr>
            <p:ph type="subTitle" idx="1"/>
          </p:nvPr>
        </p:nvSpPr>
        <p:spPr>
          <a:xfrm>
            <a:off x="214309" y="4609359"/>
            <a:ext cx="10592174" cy="753215"/>
          </a:xfrm>
        </p:spPr>
        <p:txBody>
          <a:bodyPr anchor="b">
            <a:normAutofit/>
          </a:bodyPr>
          <a:lstStyle/>
          <a:p>
            <a:r>
              <a:rPr lang="en-GB" sz="2400" dirty="0">
                <a:solidFill>
                  <a:schemeClr val="tx2"/>
                </a:solidFill>
              </a:rPr>
              <a:t>Mr Dalton				Wednesday 16</a:t>
            </a:r>
            <a:r>
              <a:rPr lang="en-GB" sz="2400" baseline="30000" dirty="0">
                <a:solidFill>
                  <a:schemeClr val="tx2"/>
                </a:solidFill>
              </a:rPr>
              <a:t>th</a:t>
            </a:r>
            <a:r>
              <a:rPr lang="en-GB" sz="2400" dirty="0">
                <a:solidFill>
                  <a:schemeClr val="tx2"/>
                </a:solidFill>
              </a:rPr>
              <a:t> September</a:t>
            </a:r>
          </a:p>
        </p:txBody>
      </p:sp>
      <p:pic>
        <p:nvPicPr>
          <p:cNvPr id="4" name="Picture 3" descr="Blue paper stripes in a wave shape">
            <a:extLst>
              <a:ext uri="{FF2B5EF4-FFF2-40B4-BE49-F238E27FC236}">
                <a16:creationId xmlns:a16="http://schemas.microsoft.com/office/drawing/2014/main" id="{7B9B0909-A478-5F14-6132-53FC1374E660}"/>
              </a:ext>
            </a:extLst>
          </p:cNvPr>
          <p:cNvPicPr>
            <a:picLocks noChangeAspect="1"/>
          </p:cNvPicPr>
          <p:nvPr/>
        </p:nvPicPr>
        <p:blipFill rotWithShape="1">
          <a:blip r:embed="rId2"/>
          <a:srcRect t="20753" b="27620"/>
          <a:stretch/>
        </p:blipFill>
        <p:spPr>
          <a:xfrm>
            <a:off x="-1" y="10"/>
            <a:ext cx="12192001" cy="4201449"/>
          </a:xfrm>
          <a:prstGeom prst="rect">
            <a:avLst/>
          </a:prstGeom>
        </p:spPr>
      </p:pic>
    </p:spTree>
    <p:extLst>
      <p:ext uri="{BB962C8B-B14F-4D97-AF65-F5344CB8AC3E}">
        <p14:creationId xmlns:p14="http://schemas.microsoft.com/office/powerpoint/2010/main" val="597103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B5AA8A5-25CC-4295-892F-367FCDAF2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09DD65AA-8280-4962-92F3-DF1CB5334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79068" y="-8467"/>
            <a:ext cx="4766733" cy="6866467"/>
            <a:chOff x="7425267" y="-8467"/>
            <a:chExt cx="4766733" cy="6866467"/>
          </a:xfrm>
        </p:grpSpPr>
        <p:cxnSp>
          <p:nvCxnSpPr>
            <p:cNvPr id="12" name="Straight Connector 11">
              <a:extLst>
                <a:ext uri="{FF2B5EF4-FFF2-40B4-BE49-F238E27FC236}">
                  <a16:creationId xmlns:a16="http://schemas.microsoft.com/office/drawing/2014/main" id="{88942788-FC6D-44C2-BFC1-6F064710DA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01093AC6-E5C2-4894-A520-5BE11049F2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F2EF9281-EAD8-4973-938C-52DECCD0F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F4D52681-7A79-4750-8E02-7C30DBAFE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F132E88E-8003-49D3-88BD-E18DF6965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7">
              <a:extLst>
                <a:ext uri="{FF2B5EF4-FFF2-40B4-BE49-F238E27FC236}">
                  <a16:creationId xmlns:a16="http://schemas.microsoft.com/office/drawing/2014/main" id="{8C986A99-157C-40D0-97AD-371B6F55E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8">
              <a:extLst>
                <a:ext uri="{FF2B5EF4-FFF2-40B4-BE49-F238E27FC236}">
                  <a16:creationId xmlns:a16="http://schemas.microsoft.com/office/drawing/2014/main" id="{264123D5-6D32-4F54-BAD5-43A5BAF6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9">
              <a:extLst>
                <a:ext uri="{FF2B5EF4-FFF2-40B4-BE49-F238E27FC236}">
                  <a16:creationId xmlns:a16="http://schemas.microsoft.com/office/drawing/2014/main" id="{5FCA8C06-6A3E-4C39-9EF2-1179873319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3F93416A-6C44-4D77-A94A-DEBC035EA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A9664D4E-B884-4E57-F02B-34C6931A1124}"/>
              </a:ext>
            </a:extLst>
          </p:cNvPr>
          <p:cNvSpPr>
            <a:spLocks noGrp="1"/>
          </p:cNvSpPr>
          <p:nvPr>
            <p:ph type="title"/>
          </p:nvPr>
        </p:nvSpPr>
        <p:spPr>
          <a:xfrm>
            <a:off x="652481" y="1382486"/>
            <a:ext cx="3547581" cy="4093028"/>
          </a:xfrm>
        </p:spPr>
        <p:txBody>
          <a:bodyPr anchor="ctr">
            <a:normAutofit/>
          </a:bodyPr>
          <a:lstStyle/>
          <a:p>
            <a:r>
              <a:rPr lang="en-GB" sz="4400">
                <a:solidFill>
                  <a:schemeClr val="accent1">
                    <a:lumMod val="75000"/>
                  </a:schemeClr>
                </a:solidFill>
              </a:rPr>
              <a:t>Agenda</a:t>
            </a:r>
          </a:p>
        </p:txBody>
      </p:sp>
      <p:sp>
        <p:nvSpPr>
          <p:cNvPr id="22" name="Rectangle 21">
            <a:extLst>
              <a:ext uri="{FF2B5EF4-FFF2-40B4-BE49-F238E27FC236}">
                <a16:creationId xmlns:a16="http://schemas.microsoft.com/office/drawing/2014/main" id="{24C6BC13-FB1E-48CC-B421-3D0603972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42625" y="0"/>
            <a:ext cx="644937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7BD5C174-7562-34EB-5332-271963A1F021}"/>
              </a:ext>
            </a:extLst>
          </p:cNvPr>
          <p:cNvGraphicFramePr>
            <a:graphicFrameLocks noGrp="1"/>
          </p:cNvGraphicFramePr>
          <p:nvPr>
            <p:ph idx="1"/>
            <p:extLst>
              <p:ext uri="{D42A27DB-BD31-4B8C-83A1-F6EECF244321}">
                <p14:modId xmlns:p14="http://schemas.microsoft.com/office/powerpoint/2010/main" val="3294429450"/>
              </p:ext>
            </p:extLst>
          </p:nvPr>
        </p:nvGraphicFramePr>
        <p:xfrm>
          <a:off x="4852543" y="944564"/>
          <a:ext cx="6692814" cy="48231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6151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B5AA8A5-25CC-4295-892F-367FCDAF2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09DD65AA-8280-4962-92F3-DF1CB5334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79068" y="-8467"/>
            <a:ext cx="4766733" cy="6866467"/>
            <a:chOff x="7425267" y="-8467"/>
            <a:chExt cx="4766733" cy="6866467"/>
          </a:xfrm>
        </p:grpSpPr>
        <p:cxnSp>
          <p:nvCxnSpPr>
            <p:cNvPr id="12" name="Straight Connector 11">
              <a:extLst>
                <a:ext uri="{FF2B5EF4-FFF2-40B4-BE49-F238E27FC236}">
                  <a16:creationId xmlns:a16="http://schemas.microsoft.com/office/drawing/2014/main" id="{88942788-FC6D-44C2-BFC1-6F064710DA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01093AC6-E5C2-4894-A520-5BE11049F2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F2EF9281-EAD8-4973-938C-52DECCD0F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F4D52681-7A79-4750-8E02-7C30DBAFE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F132E88E-8003-49D3-88BD-E18DF6965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7">
              <a:extLst>
                <a:ext uri="{FF2B5EF4-FFF2-40B4-BE49-F238E27FC236}">
                  <a16:creationId xmlns:a16="http://schemas.microsoft.com/office/drawing/2014/main" id="{8C986A99-157C-40D0-97AD-371B6F55E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8">
              <a:extLst>
                <a:ext uri="{FF2B5EF4-FFF2-40B4-BE49-F238E27FC236}">
                  <a16:creationId xmlns:a16="http://schemas.microsoft.com/office/drawing/2014/main" id="{264123D5-6D32-4F54-BAD5-43A5BAF6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9">
              <a:extLst>
                <a:ext uri="{FF2B5EF4-FFF2-40B4-BE49-F238E27FC236}">
                  <a16:creationId xmlns:a16="http://schemas.microsoft.com/office/drawing/2014/main" id="{5FCA8C06-6A3E-4C39-9EF2-1179873319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3F93416A-6C44-4D77-A94A-DEBC035EA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865E89F6-41D6-621F-BE38-98839D7DCC2B}"/>
              </a:ext>
            </a:extLst>
          </p:cNvPr>
          <p:cNvSpPr>
            <a:spLocks noGrp="1"/>
          </p:cNvSpPr>
          <p:nvPr>
            <p:ph type="title"/>
          </p:nvPr>
        </p:nvSpPr>
        <p:spPr>
          <a:xfrm>
            <a:off x="652481" y="1382486"/>
            <a:ext cx="3547581" cy="4093028"/>
          </a:xfrm>
        </p:spPr>
        <p:txBody>
          <a:bodyPr anchor="ctr">
            <a:normAutofit/>
          </a:bodyPr>
          <a:lstStyle/>
          <a:p>
            <a:r>
              <a:rPr lang="en-GB" sz="4400">
                <a:solidFill>
                  <a:schemeClr val="accent1">
                    <a:lumMod val="75000"/>
                  </a:schemeClr>
                </a:solidFill>
              </a:rPr>
              <a:t>The Team and Class</a:t>
            </a:r>
          </a:p>
        </p:txBody>
      </p:sp>
      <p:sp>
        <p:nvSpPr>
          <p:cNvPr id="22" name="Rectangle 21">
            <a:extLst>
              <a:ext uri="{FF2B5EF4-FFF2-40B4-BE49-F238E27FC236}">
                <a16:creationId xmlns:a16="http://schemas.microsoft.com/office/drawing/2014/main" id="{24C6BC13-FB1E-48CC-B421-3D0603972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42625" y="0"/>
            <a:ext cx="644937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3B1BFD42-CE04-6780-9EAF-786CCFBE989E}"/>
              </a:ext>
            </a:extLst>
          </p:cNvPr>
          <p:cNvGraphicFramePr>
            <a:graphicFrameLocks noGrp="1"/>
          </p:cNvGraphicFramePr>
          <p:nvPr>
            <p:ph idx="1"/>
            <p:extLst>
              <p:ext uri="{D42A27DB-BD31-4B8C-83A1-F6EECF244321}">
                <p14:modId xmlns:p14="http://schemas.microsoft.com/office/powerpoint/2010/main" val="3782461253"/>
              </p:ext>
            </p:extLst>
          </p:nvPr>
        </p:nvGraphicFramePr>
        <p:xfrm>
          <a:off x="4852543" y="944564"/>
          <a:ext cx="6692814" cy="48231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58130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67B10-6FD8-0AA7-C056-3D20576B8558}"/>
              </a:ext>
            </a:extLst>
          </p:cNvPr>
          <p:cNvSpPr>
            <a:spLocks noGrp="1"/>
          </p:cNvSpPr>
          <p:nvPr>
            <p:ph type="title"/>
          </p:nvPr>
        </p:nvSpPr>
        <p:spPr>
          <a:xfrm>
            <a:off x="677334" y="609600"/>
            <a:ext cx="10366904" cy="1320800"/>
          </a:xfrm>
        </p:spPr>
        <p:txBody>
          <a:bodyPr/>
          <a:lstStyle/>
          <a:p>
            <a:r>
              <a:rPr lang="en-GB" dirty="0"/>
              <a:t>Learning Mentor – Mrs </a:t>
            </a:r>
            <a:r>
              <a:rPr lang="en-GB" dirty="0" err="1"/>
              <a:t>Filson</a:t>
            </a:r>
            <a:endParaRPr lang="en-GB" dirty="0"/>
          </a:p>
        </p:txBody>
      </p:sp>
      <p:sp>
        <p:nvSpPr>
          <p:cNvPr id="3" name="Content Placeholder 2">
            <a:extLst>
              <a:ext uri="{FF2B5EF4-FFF2-40B4-BE49-F238E27FC236}">
                <a16:creationId xmlns:a16="http://schemas.microsoft.com/office/drawing/2014/main" id="{725F57F6-5A5E-089E-5E5B-CFD8A1911DED}"/>
              </a:ext>
            </a:extLst>
          </p:cNvPr>
          <p:cNvSpPr>
            <a:spLocks noGrp="1"/>
          </p:cNvSpPr>
          <p:nvPr>
            <p:ph idx="1"/>
          </p:nvPr>
        </p:nvSpPr>
        <p:spPr>
          <a:xfrm>
            <a:off x="677334" y="1436915"/>
            <a:ext cx="8596668" cy="5094514"/>
          </a:xfrm>
        </p:spPr>
        <p:txBody>
          <a:bodyPr>
            <a:normAutofit fontScale="92500" lnSpcReduction="20000"/>
          </a:bodyPr>
          <a:lstStyle/>
          <a:p>
            <a:pPr marL="0" indent="0">
              <a:buNone/>
            </a:pPr>
            <a:r>
              <a:rPr lang="en-GB" dirty="0"/>
              <a:t>At St. Mary of the Angels Catholic Primary School, we firmly believe that through nurturing the health and wellbeing of our pupils, we assist them in improving their academic outcomes and enjoying a positive-lifelong journey in education.</a:t>
            </a:r>
          </a:p>
          <a:p>
            <a:pPr marL="0" indent="0">
              <a:buNone/>
            </a:pPr>
            <a:r>
              <a:rPr lang="en-GB" dirty="0"/>
              <a:t>Mrs </a:t>
            </a:r>
            <a:r>
              <a:rPr lang="en-GB" dirty="0" err="1"/>
              <a:t>Filson</a:t>
            </a:r>
            <a:r>
              <a:rPr lang="en-GB"/>
              <a:t> can </a:t>
            </a:r>
            <a:r>
              <a:rPr lang="en-GB" dirty="0"/>
              <a:t>support children and families struggling with:</a:t>
            </a:r>
          </a:p>
          <a:p>
            <a:r>
              <a:rPr lang="en-GB" dirty="0"/>
              <a:t>Anxiety and worries</a:t>
            </a:r>
          </a:p>
          <a:p>
            <a:r>
              <a:rPr lang="en-GB" dirty="0"/>
              <a:t>Difficulties at home</a:t>
            </a:r>
          </a:p>
          <a:p>
            <a:r>
              <a:rPr lang="en-GB" dirty="0"/>
              <a:t>Poor behaviour for learning</a:t>
            </a:r>
          </a:p>
          <a:p>
            <a:r>
              <a:rPr lang="en-GB" dirty="0"/>
              <a:t>Issues concerning bullying/friendships/social anxieties</a:t>
            </a:r>
          </a:p>
          <a:p>
            <a:r>
              <a:rPr lang="en-GB" dirty="0"/>
              <a:t>Dealing with bereavement/loss</a:t>
            </a:r>
          </a:p>
          <a:p>
            <a:r>
              <a:rPr lang="en-GB" dirty="0"/>
              <a:t>General disaffection and disengagement from learning</a:t>
            </a:r>
          </a:p>
          <a:p>
            <a:r>
              <a:rPr lang="en-GB" dirty="0"/>
              <a:t>Worries about transferring from primary to high school</a:t>
            </a:r>
          </a:p>
          <a:p>
            <a:r>
              <a:rPr lang="en-GB" dirty="0"/>
              <a:t>Difficulties with organisation</a:t>
            </a:r>
          </a:p>
          <a:p>
            <a:r>
              <a:rPr lang="en-GB" dirty="0"/>
              <a:t>Anger Management</a:t>
            </a:r>
          </a:p>
          <a:p>
            <a:r>
              <a:rPr lang="en-GB" dirty="0"/>
              <a:t>SEMH- Social skills, Self-esteem, Honesty, Positive thinking</a:t>
            </a:r>
          </a:p>
          <a:p>
            <a:r>
              <a:rPr lang="en-GB" dirty="0"/>
              <a:t>Emotional Literacy Support Assistant (ELSA)</a:t>
            </a:r>
          </a:p>
          <a:p>
            <a:r>
              <a:rPr lang="en-GB" dirty="0"/>
              <a:t>Mental Health</a:t>
            </a:r>
          </a:p>
          <a:p>
            <a:endParaRPr lang="en-GB" dirty="0"/>
          </a:p>
        </p:txBody>
      </p:sp>
      <p:pic>
        <p:nvPicPr>
          <p:cNvPr id="4" name="Picture 3">
            <a:extLst>
              <a:ext uri="{FF2B5EF4-FFF2-40B4-BE49-F238E27FC236}">
                <a16:creationId xmlns:a16="http://schemas.microsoft.com/office/drawing/2014/main" id="{FA852C95-3566-61AB-1A76-9D225320E0E3}"/>
              </a:ext>
            </a:extLst>
          </p:cNvPr>
          <p:cNvPicPr>
            <a:picLocks noChangeAspect="1"/>
          </p:cNvPicPr>
          <p:nvPr/>
        </p:nvPicPr>
        <p:blipFill>
          <a:blip r:embed="rId2"/>
          <a:stretch>
            <a:fillRect/>
          </a:stretch>
        </p:blipFill>
        <p:spPr>
          <a:xfrm>
            <a:off x="8563982" y="2181028"/>
            <a:ext cx="2727391" cy="4099773"/>
          </a:xfrm>
          <a:prstGeom prst="rect">
            <a:avLst/>
          </a:prstGeom>
        </p:spPr>
      </p:pic>
    </p:spTree>
    <p:extLst>
      <p:ext uri="{BB962C8B-B14F-4D97-AF65-F5344CB8AC3E}">
        <p14:creationId xmlns:p14="http://schemas.microsoft.com/office/powerpoint/2010/main" val="2293699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fade">
                                      <p:cBhvr>
                                        <p:cTn id="36" dur="500"/>
                                        <p:tgtEl>
                                          <p:spTgt spid="3">
                                            <p:txEl>
                                              <p:pRg st="9" end="9"/>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fade">
                                      <p:cBhvr>
                                        <p:cTn id="39" dur="500"/>
                                        <p:tgtEl>
                                          <p:spTgt spid="3">
                                            <p:txEl>
                                              <p:pRg st="10" end="10"/>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fade">
                                      <p:cBhvr>
                                        <p:cTn id="42" dur="500"/>
                                        <p:tgtEl>
                                          <p:spTgt spid="3">
                                            <p:txEl>
                                              <p:pRg st="11" end="11"/>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animEffect transition="in" filter="fade">
                                      <p:cBhvr>
                                        <p:cTn id="45" dur="500"/>
                                        <p:tgtEl>
                                          <p:spTgt spid="3">
                                            <p:txEl>
                                              <p:pRg st="12" end="12"/>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3">
                                            <p:txEl>
                                              <p:pRg st="13" end="13"/>
                                            </p:txEl>
                                          </p:spTgt>
                                        </p:tgtEl>
                                        <p:attrNameLst>
                                          <p:attrName>style.visibility</p:attrName>
                                        </p:attrNameLst>
                                      </p:cBhvr>
                                      <p:to>
                                        <p:strVal val="visible"/>
                                      </p:to>
                                    </p:set>
                                    <p:animEffect transition="in" filter="fade">
                                      <p:cBhvr>
                                        <p:cTn id="48"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1FBA0-BAAF-A753-CB49-C378C4B628F6}"/>
              </a:ext>
            </a:extLst>
          </p:cNvPr>
          <p:cNvSpPr>
            <a:spLocks noGrp="1"/>
          </p:cNvSpPr>
          <p:nvPr>
            <p:ph type="title"/>
          </p:nvPr>
        </p:nvSpPr>
        <p:spPr>
          <a:xfrm>
            <a:off x="377296" y="442781"/>
            <a:ext cx="4709054" cy="747713"/>
          </a:xfrm>
        </p:spPr>
        <p:txBody>
          <a:bodyPr/>
          <a:lstStyle/>
          <a:p>
            <a:r>
              <a:rPr lang="en-GB" dirty="0"/>
              <a:t>Class Expectations</a:t>
            </a:r>
          </a:p>
        </p:txBody>
      </p:sp>
      <p:sp>
        <p:nvSpPr>
          <p:cNvPr id="3" name="Content Placeholder 2">
            <a:extLst>
              <a:ext uri="{FF2B5EF4-FFF2-40B4-BE49-F238E27FC236}">
                <a16:creationId xmlns:a16="http://schemas.microsoft.com/office/drawing/2014/main" id="{089BA792-3598-F6A7-3257-73ECD01118FD}"/>
              </a:ext>
            </a:extLst>
          </p:cNvPr>
          <p:cNvSpPr>
            <a:spLocks noGrp="1"/>
          </p:cNvSpPr>
          <p:nvPr>
            <p:ph idx="1"/>
          </p:nvPr>
        </p:nvSpPr>
        <p:spPr>
          <a:xfrm>
            <a:off x="377295" y="1190495"/>
            <a:ext cx="10609793" cy="5224724"/>
          </a:xfrm>
        </p:spPr>
        <p:txBody>
          <a:bodyPr>
            <a:normAutofit fontScale="92500" lnSpcReduction="10000"/>
          </a:bodyPr>
          <a:lstStyle/>
          <a:p>
            <a:r>
              <a:rPr lang="en-GB" sz="2400" b="1" dirty="0"/>
              <a:t>Rewards and sanctions </a:t>
            </a:r>
            <a:r>
              <a:rPr lang="en-GB" sz="2400" dirty="0"/>
              <a:t>– we give out Green Dojos for good behaviour. The top three each week get a small reward.</a:t>
            </a:r>
          </a:p>
          <a:p>
            <a:r>
              <a:rPr lang="en-GB" sz="2400" dirty="0"/>
              <a:t>If a child is spoken to about something they will be given a warning as a chance to change their behaviour. If I need to speak to them again I will put their name on the board. This can be removed if they change their behaviour. If it is still there at the end of the session they will receive a Red Dojo and miss 5 minutes of their playtime.</a:t>
            </a:r>
          </a:p>
          <a:p>
            <a:r>
              <a:rPr lang="en-GB" sz="2400" dirty="0"/>
              <a:t>Red Dojos work alongside Green Dojos and do not take away from them.</a:t>
            </a:r>
          </a:p>
          <a:p>
            <a:endParaRPr lang="en-GB" sz="2400" dirty="0"/>
          </a:p>
          <a:p>
            <a:r>
              <a:rPr lang="en-GB" sz="2400" dirty="0"/>
              <a:t>In Year 4, we have a culture of high expectations although at an age appropriate level. Especially earlier in the year, we are trying to foster independence and encouraging the children to make some decisions for themselves, rather than repeatedly asking the adults in the room. This of course is not about support but for instance recognising what to do when they have finished their work. </a:t>
            </a:r>
          </a:p>
        </p:txBody>
      </p:sp>
    </p:spTree>
    <p:extLst>
      <p:ext uri="{BB962C8B-B14F-4D97-AF65-F5344CB8AC3E}">
        <p14:creationId xmlns:p14="http://schemas.microsoft.com/office/powerpoint/2010/main" val="767471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28557-EA9D-F455-3171-589F71641C47}"/>
              </a:ext>
            </a:extLst>
          </p:cNvPr>
          <p:cNvSpPr>
            <a:spLocks noGrp="1"/>
          </p:cNvSpPr>
          <p:nvPr>
            <p:ph type="title"/>
          </p:nvPr>
        </p:nvSpPr>
        <p:spPr>
          <a:xfrm>
            <a:off x="677334" y="323850"/>
            <a:ext cx="8596668" cy="976313"/>
          </a:xfrm>
        </p:spPr>
        <p:txBody>
          <a:bodyPr/>
          <a:lstStyle/>
          <a:p>
            <a:r>
              <a:rPr lang="en-GB" dirty="0"/>
              <a:t>Some things you might have heard of...</a:t>
            </a:r>
          </a:p>
        </p:txBody>
      </p:sp>
      <p:sp>
        <p:nvSpPr>
          <p:cNvPr id="3" name="Content Placeholder 2">
            <a:extLst>
              <a:ext uri="{FF2B5EF4-FFF2-40B4-BE49-F238E27FC236}">
                <a16:creationId xmlns:a16="http://schemas.microsoft.com/office/drawing/2014/main" id="{C387C1A4-7648-3CC5-1ACD-83CBF4BFFB7B}"/>
              </a:ext>
            </a:extLst>
          </p:cNvPr>
          <p:cNvSpPr>
            <a:spLocks noGrp="1"/>
          </p:cNvSpPr>
          <p:nvPr>
            <p:ph idx="1"/>
          </p:nvPr>
        </p:nvSpPr>
        <p:spPr>
          <a:xfrm>
            <a:off x="178684" y="1017588"/>
            <a:ext cx="9265353" cy="5516561"/>
          </a:xfrm>
        </p:spPr>
        <p:txBody>
          <a:bodyPr>
            <a:normAutofit/>
          </a:bodyPr>
          <a:lstStyle/>
          <a:p>
            <a:r>
              <a:rPr lang="en-GB" b="1" dirty="0"/>
              <a:t>Toileting</a:t>
            </a:r>
            <a:r>
              <a:rPr lang="en-GB" dirty="0"/>
              <a:t> – In a classroom situation, we want to get the balance right between allowing children to go the toilet but in a way that is not too distracting. We encourage the children to go at breaktimes but also have a toilet book in use. As long as children are not going multiple times during lessons, it is not an issue.</a:t>
            </a:r>
          </a:p>
          <a:p>
            <a:r>
              <a:rPr lang="en-GB" dirty="0"/>
              <a:t>Any child with a particular issue is free to go as they please.</a:t>
            </a:r>
          </a:p>
          <a:p>
            <a:endParaRPr lang="en-GB" dirty="0"/>
          </a:p>
          <a:p>
            <a:r>
              <a:rPr lang="en-GB" b="1" dirty="0"/>
              <a:t>Darts </a:t>
            </a:r>
            <a:r>
              <a:rPr lang="en-GB" dirty="0"/>
              <a:t>– Contrary to popular belief we don’t actually plays darts that often in class-times. It is used for some fun maths games and to teach the children about mental maths. Mostly it is used as a reward tool, and children are sometimes allowed to stay in and play it at breaktimes and lunchtimes. An adult is always with them at these times.</a:t>
            </a:r>
          </a:p>
          <a:p>
            <a:endParaRPr lang="en-GB" dirty="0"/>
          </a:p>
          <a:p>
            <a:r>
              <a:rPr lang="en-GB" b="1" dirty="0"/>
              <a:t>Pen Licence </a:t>
            </a:r>
            <a:r>
              <a:rPr lang="en-GB" dirty="0"/>
              <a:t>– Handwriting is an important skill, and the Pen Licence can be a great motivator for children to improve. Children need to demonstrate neat handwriting for a prolonged period across all of their work, rather than just individual pieces.</a:t>
            </a:r>
          </a:p>
        </p:txBody>
      </p:sp>
      <p:pic>
        <p:nvPicPr>
          <p:cNvPr id="4" name="Picture 3">
            <a:extLst>
              <a:ext uri="{FF2B5EF4-FFF2-40B4-BE49-F238E27FC236}">
                <a16:creationId xmlns:a16="http://schemas.microsoft.com/office/drawing/2014/main" id="{BB3BE631-3F30-D37B-0C0C-8F6B635501EF}"/>
              </a:ext>
            </a:extLst>
          </p:cNvPr>
          <p:cNvPicPr>
            <a:picLocks noChangeAspect="1"/>
          </p:cNvPicPr>
          <p:nvPr/>
        </p:nvPicPr>
        <p:blipFill>
          <a:blip r:embed="rId2">
            <a:clrChange>
              <a:clrFrom>
                <a:srgbClr val="FDFFFE"/>
              </a:clrFrom>
              <a:clrTo>
                <a:srgbClr val="FDFFFE">
                  <a:alpha val="0"/>
                </a:srgbClr>
              </a:clrTo>
            </a:clrChange>
          </a:blip>
          <a:stretch>
            <a:fillRect/>
          </a:stretch>
        </p:blipFill>
        <p:spPr>
          <a:xfrm>
            <a:off x="9274002" y="768849"/>
            <a:ext cx="2492408" cy="1866561"/>
          </a:xfrm>
          <a:prstGeom prst="rect">
            <a:avLst/>
          </a:prstGeom>
        </p:spPr>
      </p:pic>
      <p:pic>
        <p:nvPicPr>
          <p:cNvPr id="5" name="Picture 4">
            <a:extLst>
              <a:ext uri="{FF2B5EF4-FFF2-40B4-BE49-F238E27FC236}">
                <a16:creationId xmlns:a16="http://schemas.microsoft.com/office/drawing/2014/main" id="{6CB17738-1176-FF7C-0199-1016C6AEB531}"/>
              </a:ext>
            </a:extLst>
          </p:cNvPr>
          <p:cNvPicPr>
            <a:picLocks noChangeAspect="1"/>
          </p:cNvPicPr>
          <p:nvPr/>
        </p:nvPicPr>
        <p:blipFill>
          <a:blip r:embed="rId3"/>
          <a:stretch>
            <a:fillRect/>
          </a:stretch>
        </p:blipFill>
        <p:spPr>
          <a:xfrm>
            <a:off x="9738826" y="2728913"/>
            <a:ext cx="1658465" cy="1658465"/>
          </a:xfrm>
          <a:prstGeom prst="rect">
            <a:avLst/>
          </a:prstGeom>
        </p:spPr>
      </p:pic>
      <p:pic>
        <p:nvPicPr>
          <p:cNvPr id="6" name="Picture 5">
            <a:extLst>
              <a:ext uri="{FF2B5EF4-FFF2-40B4-BE49-F238E27FC236}">
                <a16:creationId xmlns:a16="http://schemas.microsoft.com/office/drawing/2014/main" id="{DDC299E7-5D04-E424-9436-41236819BF2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572455" y="4574384"/>
            <a:ext cx="1658465" cy="1658465"/>
          </a:xfrm>
          <a:prstGeom prst="rect">
            <a:avLst/>
          </a:prstGeom>
        </p:spPr>
      </p:pic>
    </p:spTree>
    <p:extLst>
      <p:ext uri="{BB962C8B-B14F-4D97-AF65-F5344CB8AC3E}">
        <p14:creationId xmlns:p14="http://schemas.microsoft.com/office/powerpoint/2010/main" val="1829536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B5AA8A5-25CC-4295-892F-367FCDAF2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09DD65AA-8280-4962-92F3-DF1CB5334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79068" y="-8467"/>
            <a:ext cx="4766733" cy="6866467"/>
            <a:chOff x="7425267" y="-8467"/>
            <a:chExt cx="4766733" cy="6866467"/>
          </a:xfrm>
        </p:grpSpPr>
        <p:cxnSp>
          <p:nvCxnSpPr>
            <p:cNvPr id="12" name="Straight Connector 11">
              <a:extLst>
                <a:ext uri="{FF2B5EF4-FFF2-40B4-BE49-F238E27FC236}">
                  <a16:creationId xmlns:a16="http://schemas.microsoft.com/office/drawing/2014/main" id="{88942788-FC6D-44C2-BFC1-6F064710DA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01093AC6-E5C2-4894-A520-5BE11049F2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F2EF9281-EAD8-4973-938C-52DECCD0F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F4D52681-7A79-4750-8E02-7C30DBAFE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F132E88E-8003-49D3-88BD-E18DF6965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7">
              <a:extLst>
                <a:ext uri="{FF2B5EF4-FFF2-40B4-BE49-F238E27FC236}">
                  <a16:creationId xmlns:a16="http://schemas.microsoft.com/office/drawing/2014/main" id="{8C986A99-157C-40D0-97AD-371B6F55E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8">
              <a:extLst>
                <a:ext uri="{FF2B5EF4-FFF2-40B4-BE49-F238E27FC236}">
                  <a16:creationId xmlns:a16="http://schemas.microsoft.com/office/drawing/2014/main" id="{264123D5-6D32-4F54-BAD5-43A5BAF6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9">
              <a:extLst>
                <a:ext uri="{FF2B5EF4-FFF2-40B4-BE49-F238E27FC236}">
                  <a16:creationId xmlns:a16="http://schemas.microsoft.com/office/drawing/2014/main" id="{5FCA8C06-6A3E-4C39-9EF2-1179873319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3F93416A-6C44-4D77-A94A-DEBC035EA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8337D9DA-B76B-D24C-0632-5347D2A23E86}"/>
              </a:ext>
            </a:extLst>
          </p:cNvPr>
          <p:cNvSpPr>
            <a:spLocks noGrp="1"/>
          </p:cNvSpPr>
          <p:nvPr>
            <p:ph type="title"/>
          </p:nvPr>
        </p:nvSpPr>
        <p:spPr>
          <a:xfrm>
            <a:off x="652481" y="1382486"/>
            <a:ext cx="3547581" cy="4093028"/>
          </a:xfrm>
        </p:spPr>
        <p:txBody>
          <a:bodyPr anchor="ctr">
            <a:normAutofit/>
          </a:bodyPr>
          <a:lstStyle/>
          <a:p>
            <a:r>
              <a:rPr lang="en-GB" sz="4400">
                <a:solidFill>
                  <a:schemeClr val="accent1">
                    <a:lumMod val="75000"/>
                  </a:schemeClr>
                </a:solidFill>
              </a:rPr>
              <a:t>Important Dates</a:t>
            </a:r>
          </a:p>
        </p:txBody>
      </p:sp>
      <p:sp>
        <p:nvSpPr>
          <p:cNvPr id="22" name="Rectangle 21">
            <a:extLst>
              <a:ext uri="{FF2B5EF4-FFF2-40B4-BE49-F238E27FC236}">
                <a16:creationId xmlns:a16="http://schemas.microsoft.com/office/drawing/2014/main" id="{24C6BC13-FB1E-48CC-B421-3D0603972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42625" y="0"/>
            <a:ext cx="644937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57A7C187-6295-DFBA-B676-B1E47CE3AB81}"/>
              </a:ext>
            </a:extLst>
          </p:cNvPr>
          <p:cNvGraphicFramePr>
            <a:graphicFrameLocks noGrp="1"/>
          </p:cNvGraphicFramePr>
          <p:nvPr>
            <p:ph idx="1"/>
            <p:extLst>
              <p:ext uri="{D42A27DB-BD31-4B8C-83A1-F6EECF244321}">
                <p14:modId xmlns:p14="http://schemas.microsoft.com/office/powerpoint/2010/main" val="3214096296"/>
              </p:ext>
            </p:extLst>
          </p:nvPr>
        </p:nvGraphicFramePr>
        <p:xfrm>
          <a:off x="4852543" y="944564"/>
          <a:ext cx="6692814" cy="48231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3279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B5AA8A5-25CC-4295-892F-367FCDAF2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09DD65AA-8280-4962-92F3-DF1CB5334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79068" y="-8467"/>
            <a:ext cx="4766733" cy="6866467"/>
            <a:chOff x="7425267" y="-8467"/>
            <a:chExt cx="4766733" cy="6866467"/>
          </a:xfrm>
        </p:grpSpPr>
        <p:cxnSp>
          <p:nvCxnSpPr>
            <p:cNvPr id="12" name="Straight Connector 11">
              <a:extLst>
                <a:ext uri="{FF2B5EF4-FFF2-40B4-BE49-F238E27FC236}">
                  <a16:creationId xmlns:a16="http://schemas.microsoft.com/office/drawing/2014/main" id="{88942788-FC6D-44C2-BFC1-6F064710DA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01093AC6-E5C2-4894-A520-5BE11049F2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F2EF9281-EAD8-4973-938C-52DECCD0F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F4D52681-7A79-4750-8E02-7C30DBAFE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F132E88E-8003-49D3-88BD-E18DF6965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7">
              <a:extLst>
                <a:ext uri="{FF2B5EF4-FFF2-40B4-BE49-F238E27FC236}">
                  <a16:creationId xmlns:a16="http://schemas.microsoft.com/office/drawing/2014/main" id="{8C986A99-157C-40D0-97AD-371B6F55E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8">
              <a:extLst>
                <a:ext uri="{FF2B5EF4-FFF2-40B4-BE49-F238E27FC236}">
                  <a16:creationId xmlns:a16="http://schemas.microsoft.com/office/drawing/2014/main" id="{264123D5-6D32-4F54-BAD5-43A5BAF6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9">
              <a:extLst>
                <a:ext uri="{FF2B5EF4-FFF2-40B4-BE49-F238E27FC236}">
                  <a16:creationId xmlns:a16="http://schemas.microsoft.com/office/drawing/2014/main" id="{5FCA8C06-6A3E-4C39-9EF2-1179873319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3F93416A-6C44-4D77-A94A-DEBC035EA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8337D9DA-B76B-D24C-0632-5347D2A23E86}"/>
              </a:ext>
            </a:extLst>
          </p:cNvPr>
          <p:cNvSpPr>
            <a:spLocks noGrp="1"/>
          </p:cNvSpPr>
          <p:nvPr>
            <p:ph type="title"/>
          </p:nvPr>
        </p:nvSpPr>
        <p:spPr>
          <a:xfrm>
            <a:off x="652481" y="1382486"/>
            <a:ext cx="3547581" cy="4093028"/>
          </a:xfrm>
        </p:spPr>
        <p:txBody>
          <a:bodyPr anchor="ctr">
            <a:normAutofit/>
          </a:bodyPr>
          <a:lstStyle/>
          <a:p>
            <a:r>
              <a:rPr lang="en-GB" sz="4400">
                <a:solidFill>
                  <a:schemeClr val="accent1">
                    <a:lumMod val="75000"/>
                  </a:schemeClr>
                </a:solidFill>
              </a:rPr>
              <a:t>Important Dates</a:t>
            </a:r>
          </a:p>
        </p:txBody>
      </p:sp>
      <p:sp>
        <p:nvSpPr>
          <p:cNvPr id="22" name="Rectangle 21">
            <a:extLst>
              <a:ext uri="{FF2B5EF4-FFF2-40B4-BE49-F238E27FC236}">
                <a16:creationId xmlns:a16="http://schemas.microsoft.com/office/drawing/2014/main" id="{24C6BC13-FB1E-48CC-B421-3D0603972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42625" y="0"/>
            <a:ext cx="644937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F5AD726F-A7C7-F88A-4641-D126C5597FE1}"/>
              </a:ext>
            </a:extLst>
          </p:cNvPr>
          <p:cNvGraphicFramePr>
            <a:graphicFrameLocks noGrp="1"/>
          </p:cNvGraphicFramePr>
          <p:nvPr>
            <p:ph idx="1"/>
            <p:extLst>
              <p:ext uri="{D42A27DB-BD31-4B8C-83A1-F6EECF244321}">
                <p14:modId xmlns:p14="http://schemas.microsoft.com/office/powerpoint/2010/main" val="3166118805"/>
              </p:ext>
            </p:extLst>
          </p:nvPr>
        </p:nvGraphicFramePr>
        <p:xfrm>
          <a:off x="4852542" y="944564"/>
          <a:ext cx="7217537" cy="56391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A group of children standing around a waterfall&#10;&#10;Description automatically generated">
            <a:extLst>
              <a:ext uri="{FF2B5EF4-FFF2-40B4-BE49-F238E27FC236}">
                <a16:creationId xmlns:a16="http://schemas.microsoft.com/office/drawing/2014/main" id="{0B9A48B3-6D9D-0A1A-5415-ECAC3B761C2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94078" y="944564"/>
            <a:ext cx="2981952" cy="2227261"/>
          </a:xfrm>
          <a:prstGeom prst="rect">
            <a:avLst/>
          </a:prstGeom>
        </p:spPr>
      </p:pic>
    </p:spTree>
    <p:extLst>
      <p:ext uri="{BB962C8B-B14F-4D97-AF65-F5344CB8AC3E}">
        <p14:creationId xmlns:p14="http://schemas.microsoft.com/office/powerpoint/2010/main" val="89419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B5AA8A5-25CC-4295-892F-367FCDAF2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09DD65AA-8280-4962-92F3-DF1CB5334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79068" y="-8467"/>
            <a:ext cx="4766733" cy="6866467"/>
            <a:chOff x="7425267" y="-8467"/>
            <a:chExt cx="4766733" cy="6866467"/>
          </a:xfrm>
        </p:grpSpPr>
        <p:cxnSp>
          <p:nvCxnSpPr>
            <p:cNvPr id="12" name="Straight Connector 11">
              <a:extLst>
                <a:ext uri="{FF2B5EF4-FFF2-40B4-BE49-F238E27FC236}">
                  <a16:creationId xmlns:a16="http://schemas.microsoft.com/office/drawing/2014/main" id="{88942788-FC6D-44C2-BFC1-6F064710DA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01093AC6-E5C2-4894-A520-5BE11049F2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F2EF9281-EAD8-4973-938C-52DECCD0F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F4D52681-7A79-4750-8E02-7C30DBAFE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F132E88E-8003-49D3-88BD-E18DF6965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7">
              <a:extLst>
                <a:ext uri="{FF2B5EF4-FFF2-40B4-BE49-F238E27FC236}">
                  <a16:creationId xmlns:a16="http://schemas.microsoft.com/office/drawing/2014/main" id="{8C986A99-157C-40D0-97AD-371B6F55E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8">
              <a:extLst>
                <a:ext uri="{FF2B5EF4-FFF2-40B4-BE49-F238E27FC236}">
                  <a16:creationId xmlns:a16="http://schemas.microsoft.com/office/drawing/2014/main" id="{264123D5-6D32-4F54-BAD5-43A5BAF6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9">
              <a:extLst>
                <a:ext uri="{FF2B5EF4-FFF2-40B4-BE49-F238E27FC236}">
                  <a16:creationId xmlns:a16="http://schemas.microsoft.com/office/drawing/2014/main" id="{5FCA8C06-6A3E-4C39-9EF2-1179873319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3F93416A-6C44-4D77-A94A-DEBC035EA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E0812E92-1ACD-794A-165F-D091411A97F6}"/>
              </a:ext>
            </a:extLst>
          </p:cNvPr>
          <p:cNvSpPr>
            <a:spLocks noGrp="1"/>
          </p:cNvSpPr>
          <p:nvPr>
            <p:ph type="title"/>
          </p:nvPr>
        </p:nvSpPr>
        <p:spPr>
          <a:xfrm>
            <a:off x="652481" y="1382486"/>
            <a:ext cx="3547581" cy="4093028"/>
          </a:xfrm>
        </p:spPr>
        <p:txBody>
          <a:bodyPr anchor="ctr">
            <a:normAutofit/>
          </a:bodyPr>
          <a:lstStyle/>
          <a:p>
            <a:r>
              <a:rPr lang="en-GB" sz="4400">
                <a:solidFill>
                  <a:schemeClr val="accent1">
                    <a:lumMod val="75000"/>
                  </a:schemeClr>
                </a:solidFill>
              </a:rPr>
              <a:t>Assessment information</a:t>
            </a:r>
          </a:p>
        </p:txBody>
      </p:sp>
      <p:sp>
        <p:nvSpPr>
          <p:cNvPr id="22" name="Rectangle 21">
            <a:extLst>
              <a:ext uri="{FF2B5EF4-FFF2-40B4-BE49-F238E27FC236}">
                <a16:creationId xmlns:a16="http://schemas.microsoft.com/office/drawing/2014/main" id="{24C6BC13-FB1E-48CC-B421-3D0603972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42625" y="0"/>
            <a:ext cx="644937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E8FBBD4C-9FFC-4261-355F-1C1606D5CA71}"/>
              </a:ext>
            </a:extLst>
          </p:cNvPr>
          <p:cNvGraphicFramePr>
            <a:graphicFrameLocks noGrp="1"/>
          </p:cNvGraphicFramePr>
          <p:nvPr>
            <p:ph idx="1"/>
            <p:extLst>
              <p:ext uri="{D42A27DB-BD31-4B8C-83A1-F6EECF244321}">
                <p14:modId xmlns:p14="http://schemas.microsoft.com/office/powerpoint/2010/main" val="3034831262"/>
              </p:ext>
            </p:extLst>
          </p:nvPr>
        </p:nvGraphicFramePr>
        <p:xfrm>
          <a:off x="4852543" y="944563"/>
          <a:ext cx="6692814" cy="57848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7879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B5AA8A5-25CC-4295-892F-367FCDAF2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09DD65AA-8280-4962-92F3-DF1CB5334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79068" y="-8467"/>
            <a:ext cx="4766733" cy="6866467"/>
            <a:chOff x="7425267" y="-8467"/>
            <a:chExt cx="4766733" cy="6866467"/>
          </a:xfrm>
        </p:grpSpPr>
        <p:cxnSp>
          <p:nvCxnSpPr>
            <p:cNvPr id="12" name="Straight Connector 11">
              <a:extLst>
                <a:ext uri="{FF2B5EF4-FFF2-40B4-BE49-F238E27FC236}">
                  <a16:creationId xmlns:a16="http://schemas.microsoft.com/office/drawing/2014/main" id="{88942788-FC6D-44C2-BFC1-6F064710DA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01093AC6-E5C2-4894-A520-5BE11049F2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F2EF9281-EAD8-4973-938C-52DECCD0F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F4D52681-7A79-4750-8E02-7C30DBAFE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F132E88E-8003-49D3-88BD-E18DF6965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7">
              <a:extLst>
                <a:ext uri="{FF2B5EF4-FFF2-40B4-BE49-F238E27FC236}">
                  <a16:creationId xmlns:a16="http://schemas.microsoft.com/office/drawing/2014/main" id="{8C986A99-157C-40D0-97AD-371B6F55E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8">
              <a:extLst>
                <a:ext uri="{FF2B5EF4-FFF2-40B4-BE49-F238E27FC236}">
                  <a16:creationId xmlns:a16="http://schemas.microsoft.com/office/drawing/2014/main" id="{264123D5-6D32-4F54-BAD5-43A5BAF6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9">
              <a:extLst>
                <a:ext uri="{FF2B5EF4-FFF2-40B4-BE49-F238E27FC236}">
                  <a16:creationId xmlns:a16="http://schemas.microsoft.com/office/drawing/2014/main" id="{5FCA8C06-6A3E-4C39-9EF2-1179873319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3F93416A-6C44-4D77-A94A-DEBC035EA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6735407D-CE30-E6FE-F1B2-CFE023CD1AB6}"/>
              </a:ext>
            </a:extLst>
          </p:cNvPr>
          <p:cNvSpPr>
            <a:spLocks noGrp="1"/>
          </p:cNvSpPr>
          <p:nvPr>
            <p:ph type="title"/>
          </p:nvPr>
        </p:nvSpPr>
        <p:spPr>
          <a:xfrm>
            <a:off x="652481" y="1382486"/>
            <a:ext cx="3547581" cy="4093028"/>
          </a:xfrm>
        </p:spPr>
        <p:txBody>
          <a:bodyPr anchor="ctr">
            <a:normAutofit/>
          </a:bodyPr>
          <a:lstStyle/>
          <a:p>
            <a:r>
              <a:rPr lang="en-GB" sz="4400">
                <a:solidFill>
                  <a:schemeClr val="accent1">
                    <a:lumMod val="75000"/>
                  </a:schemeClr>
                </a:solidFill>
              </a:rPr>
              <a:t>What we’ll be covering this year</a:t>
            </a:r>
          </a:p>
        </p:txBody>
      </p:sp>
      <p:sp>
        <p:nvSpPr>
          <p:cNvPr id="22" name="Rectangle 21">
            <a:extLst>
              <a:ext uri="{FF2B5EF4-FFF2-40B4-BE49-F238E27FC236}">
                <a16:creationId xmlns:a16="http://schemas.microsoft.com/office/drawing/2014/main" id="{24C6BC13-FB1E-48CC-B421-3D0603972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42625" y="0"/>
            <a:ext cx="644937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24128EDC-2D4A-6645-5EF7-A0B4DD23E5EB}"/>
              </a:ext>
            </a:extLst>
          </p:cNvPr>
          <p:cNvGraphicFramePr>
            <a:graphicFrameLocks noGrp="1"/>
          </p:cNvGraphicFramePr>
          <p:nvPr>
            <p:ph idx="1"/>
            <p:extLst>
              <p:ext uri="{D42A27DB-BD31-4B8C-83A1-F6EECF244321}">
                <p14:modId xmlns:p14="http://schemas.microsoft.com/office/powerpoint/2010/main" val="3071797083"/>
              </p:ext>
            </p:extLst>
          </p:nvPr>
        </p:nvGraphicFramePr>
        <p:xfrm>
          <a:off x="4852543" y="944564"/>
          <a:ext cx="6692814" cy="48231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36988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59B38C-930D-4A99-826E-B4F97B8B075A}"/>
              </a:ext>
            </a:extLst>
          </p:cNvPr>
          <p:cNvPicPr>
            <a:picLocks noChangeAspect="1"/>
          </p:cNvPicPr>
          <p:nvPr/>
        </p:nvPicPr>
        <p:blipFill>
          <a:blip r:embed="rId2"/>
          <a:stretch>
            <a:fillRect/>
          </a:stretch>
        </p:blipFill>
        <p:spPr>
          <a:xfrm>
            <a:off x="864407" y="247162"/>
            <a:ext cx="10463186" cy="6363675"/>
          </a:xfrm>
          <a:prstGeom prst="rect">
            <a:avLst/>
          </a:prstGeom>
        </p:spPr>
      </p:pic>
    </p:spTree>
    <p:extLst>
      <p:ext uri="{BB962C8B-B14F-4D97-AF65-F5344CB8AC3E}">
        <p14:creationId xmlns:p14="http://schemas.microsoft.com/office/powerpoint/2010/main" val="20859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78D21AC-2ACB-7515-A09C-566E6B6111C6}"/>
              </a:ext>
            </a:extLst>
          </p:cNvPr>
          <p:cNvPicPr>
            <a:picLocks noChangeAspect="1"/>
          </p:cNvPicPr>
          <p:nvPr/>
        </p:nvPicPr>
        <p:blipFill>
          <a:blip r:embed="rId2"/>
          <a:stretch>
            <a:fillRect/>
          </a:stretch>
        </p:blipFill>
        <p:spPr>
          <a:xfrm>
            <a:off x="1674769" y="295274"/>
            <a:ext cx="9120424" cy="6448425"/>
          </a:xfrm>
          <a:prstGeom prst="rect">
            <a:avLst/>
          </a:prstGeom>
        </p:spPr>
      </p:pic>
    </p:spTree>
    <p:extLst>
      <p:ext uri="{BB962C8B-B14F-4D97-AF65-F5344CB8AC3E}">
        <p14:creationId xmlns:p14="http://schemas.microsoft.com/office/powerpoint/2010/main" val="1585564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8">
            <a:extLst>
              <a:ext uri="{FF2B5EF4-FFF2-40B4-BE49-F238E27FC236}">
                <a16:creationId xmlns:a16="http://schemas.microsoft.com/office/drawing/2014/main" id="{45B71F80-1F92-4074-84D9-16A062B21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5345FF-9112-0C4B-4818-B77265FFB9FF}"/>
              </a:ext>
            </a:extLst>
          </p:cNvPr>
          <p:cNvSpPr>
            <a:spLocks noGrp="1"/>
          </p:cNvSpPr>
          <p:nvPr>
            <p:ph type="title"/>
          </p:nvPr>
        </p:nvSpPr>
        <p:spPr>
          <a:xfrm>
            <a:off x="1286933" y="609600"/>
            <a:ext cx="10197494" cy="1099457"/>
          </a:xfrm>
        </p:spPr>
        <p:txBody>
          <a:bodyPr>
            <a:normAutofit/>
          </a:bodyPr>
          <a:lstStyle/>
          <a:p>
            <a:r>
              <a:rPr lang="en-GB"/>
              <a:t>Homework</a:t>
            </a:r>
            <a:endParaRPr lang="en-GB" dirty="0"/>
          </a:p>
        </p:txBody>
      </p:sp>
      <p:sp>
        <p:nvSpPr>
          <p:cNvPr id="45" name="Isosceles Triangle 10">
            <a:extLst>
              <a:ext uri="{FF2B5EF4-FFF2-40B4-BE49-F238E27FC236}">
                <a16:creationId xmlns:a16="http://schemas.microsoft.com/office/drawing/2014/main" id="{7209C9DA-6E0D-46D9-8275-C52222D8C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6" name="Isosceles Triangle 12">
            <a:extLst>
              <a:ext uri="{FF2B5EF4-FFF2-40B4-BE49-F238E27FC236}">
                <a16:creationId xmlns:a16="http://schemas.microsoft.com/office/drawing/2014/main" id="{3EB57A4D-E0D0-46DA-B339-F24CA46FA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47" name="Content Placeholder 2">
            <a:extLst>
              <a:ext uri="{FF2B5EF4-FFF2-40B4-BE49-F238E27FC236}">
                <a16:creationId xmlns:a16="http://schemas.microsoft.com/office/drawing/2014/main" id="{94279C24-885C-E22C-3710-1CF97D7E9512}"/>
              </a:ext>
            </a:extLst>
          </p:cNvPr>
          <p:cNvGraphicFramePr>
            <a:graphicFrameLocks noGrp="1"/>
          </p:cNvGraphicFramePr>
          <p:nvPr>
            <p:ph idx="1"/>
            <p:extLst>
              <p:ext uri="{D42A27DB-BD31-4B8C-83A1-F6EECF244321}">
                <p14:modId xmlns:p14="http://schemas.microsoft.com/office/powerpoint/2010/main" val="1088325969"/>
              </p:ext>
            </p:extLst>
          </p:nvPr>
        </p:nvGraphicFramePr>
        <p:xfrm>
          <a:off x="1286933" y="1314450"/>
          <a:ext cx="10197494" cy="5191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7032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7"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345FF-9112-0C4B-4818-B77265FFB9FF}"/>
              </a:ext>
            </a:extLst>
          </p:cNvPr>
          <p:cNvSpPr>
            <a:spLocks noGrp="1"/>
          </p:cNvSpPr>
          <p:nvPr>
            <p:ph type="title"/>
          </p:nvPr>
        </p:nvSpPr>
        <p:spPr>
          <a:xfrm>
            <a:off x="434355" y="124408"/>
            <a:ext cx="8596668" cy="864637"/>
          </a:xfrm>
        </p:spPr>
        <p:txBody>
          <a:bodyPr/>
          <a:lstStyle/>
          <a:p>
            <a:r>
              <a:rPr lang="en-GB" dirty="0"/>
              <a:t>Homework</a:t>
            </a:r>
          </a:p>
        </p:txBody>
      </p:sp>
      <p:sp>
        <p:nvSpPr>
          <p:cNvPr id="3" name="Content Placeholder 2">
            <a:extLst>
              <a:ext uri="{FF2B5EF4-FFF2-40B4-BE49-F238E27FC236}">
                <a16:creationId xmlns:a16="http://schemas.microsoft.com/office/drawing/2014/main" id="{182B1409-4B1B-4DB4-9EA3-802E1E36E064}"/>
              </a:ext>
            </a:extLst>
          </p:cNvPr>
          <p:cNvSpPr>
            <a:spLocks noGrp="1"/>
          </p:cNvSpPr>
          <p:nvPr>
            <p:ph idx="1"/>
          </p:nvPr>
        </p:nvSpPr>
        <p:spPr>
          <a:xfrm>
            <a:off x="208665" y="989044"/>
            <a:ext cx="7106535" cy="5640355"/>
          </a:xfrm>
        </p:spPr>
        <p:txBody>
          <a:bodyPr>
            <a:normAutofit/>
          </a:bodyPr>
          <a:lstStyle/>
          <a:p>
            <a:r>
              <a:rPr lang="en-GB" sz="2400" b="1" dirty="0"/>
              <a:t>There is also an expectation that you child reads every night, and accesses TTRS and </a:t>
            </a:r>
            <a:r>
              <a:rPr lang="en-GB" sz="2400" b="1" dirty="0" err="1"/>
              <a:t>EdShed</a:t>
            </a:r>
            <a:endParaRPr lang="en-GB" sz="2400" b="1" dirty="0"/>
          </a:p>
          <a:p>
            <a:pPr marL="0" indent="0">
              <a:buNone/>
            </a:pPr>
            <a:endParaRPr lang="en-GB" dirty="0"/>
          </a:p>
          <a:p>
            <a:pPr marL="400050" lvl="1" indent="0">
              <a:buNone/>
            </a:pPr>
            <a:r>
              <a:rPr lang="en-GB" sz="2000" dirty="0"/>
              <a:t>Daily reading with an adult continues to be the main and most valued homework activity that you can do with your child, please update this in the school planner</a:t>
            </a:r>
          </a:p>
          <a:p>
            <a:pPr marL="400050" lvl="1" indent="0">
              <a:buNone/>
            </a:pPr>
            <a:endParaRPr lang="en-GB" sz="2000" dirty="0"/>
          </a:p>
          <a:p>
            <a:pPr marL="400050" lvl="1" indent="0">
              <a:buNone/>
            </a:pPr>
            <a:r>
              <a:rPr lang="en-GB" sz="2000" dirty="0"/>
              <a:t>TTRS is essential especially this year. Children are expected to complete one soundcheck per week at a minimum – this will be checked on a Friday</a:t>
            </a:r>
          </a:p>
          <a:p>
            <a:pPr marL="400050" lvl="1" indent="0">
              <a:buNone/>
            </a:pPr>
            <a:endParaRPr lang="en-GB" sz="2000" dirty="0"/>
          </a:p>
          <a:p>
            <a:pPr marL="400050" lvl="1" indent="0">
              <a:buNone/>
            </a:pPr>
            <a:r>
              <a:rPr lang="en-GB" sz="2000" dirty="0"/>
              <a:t>Homework timings fully comply with national guidance and are referred to in the school planner</a:t>
            </a:r>
          </a:p>
          <a:p>
            <a:pPr marL="0" indent="0">
              <a:buNone/>
            </a:pPr>
            <a:endParaRPr lang="en-GB" dirty="0"/>
          </a:p>
        </p:txBody>
      </p:sp>
      <p:pic>
        <p:nvPicPr>
          <p:cNvPr id="6" name="Picture 5">
            <a:extLst>
              <a:ext uri="{FF2B5EF4-FFF2-40B4-BE49-F238E27FC236}">
                <a16:creationId xmlns:a16="http://schemas.microsoft.com/office/drawing/2014/main" id="{B5CC2E2F-9CB1-4141-8532-8AD18B57C2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682702" y="1198394"/>
            <a:ext cx="5886525" cy="4414894"/>
          </a:xfrm>
          <a:prstGeom prst="rect">
            <a:avLst/>
          </a:prstGeom>
        </p:spPr>
      </p:pic>
    </p:spTree>
    <p:extLst>
      <p:ext uri="{BB962C8B-B14F-4D97-AF65-F5344CB8AC3E}">
        <p14:creationId xmlns:p14="http://schemas.microsoft.com/office/powerpoint/2010/main" val="51579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53AA8-9258-48FC-1BEE-BBC97C35B24E}"/>
              </a:ext>
            </a:extLst>
          </p:cNvPr>
          <p:cNvSpPr>
            <a:spLocks noGrp="1"/>
          </p:cNvSpPr>
          <p:nvPr>
            <p:ph type="title"/>
          </p:nvPr>
        </p:nvSpPr>
        <p:spPr>
          <a:xfrm>
            <a:off x="593359" y="156238"/>
            <a:ext cx="8596668" cy="823476"/>
          </a:xfrm>
        </p:spPr>
        <p:txBody>
          <a:bodyPr/>
          <a:lstStyle/>
          <a:p>
            <a:r>
              <a:rPr lang="en-GB" dirty="0"/>
              <a:t>Reading at home</a:t>
            </a:r>
          </a:p>
        </p:txBody>
      </p:sp>
      <p:sp>
        <p:nvSpPr>
          <p:cNvPr id="3" name="Content Placeholder 2">
            <a:extLst>
              <a:ext uri="{FF2B5EF4-FFF2-40B4-BE49-F238E27FC236}">
                <a16:creationId xmlns:a16="http://schemas.microsoft.com/office/drawing/2014/main" id="{61642151-2845-587A-1686-1099B986B3EB}"/>
              </a:ext>
            </a:extLst>
          </p:cNvPr>
          <p:cNvSpPr>
            <a:spLocks noGrp="1"/>
          </p:cNvSpPr>
          <p:nvPr>
            <p:ph idx="1"/>
          </p:nvPr>
        </p:nvSpPr>
        <p:spPr>
          <a:xfrm>
            <a:off x="593359" y="1043678"/>
            <a:ext cx="8150592" cy="5161179"/>
          </a:xfrm>
        </p:spPr>
        <p:txBody>
          <a:bodyPr>
            <a:normAutofit lnSpcReduction="10000"/>
          </a:bodyPr>
          <a:lstStyle/>
          <a:p>
            <a:r>
              <a:rPr lang="en-GB" dirty="0"/>
              <a:t>As the children are getting older, the focus for reading is different from when they were younger and it was mostly about sounding out words.</a:t>
            </a:r>
          </a:p>
          <a:p>
            <a:r>
              <a:rPr lang="en-GB" dirty="0"/>
              <a:t>A key skill is working on fluency. This is the ability to read at a comfortable pace without hesitation. Often this is linked to confidence and ‘trusting the text’. Try not to overly correct them if the understanding is still fine. </a:t>
            </a:r>
          </a:p>
          <a:p>
            <a:r>
              <a:rPr lang="en-GB" dirty="0"/>
              <a:t>A big part of this is choosing the right text. Some children will become free-readers this year, but that doesn’t mean they jump straight to War and Peace! It should still be a book that they can access, and one that isn’t too daunting. Here is a website with some age appropriate ideas: </a:t>
            </a:r>
            <a:r>
              <a:rPr lang="en-GB" dirty="0">
                <a:hlinkClick r:id="rId2"/>
              </a:rPr>
              <a:t>Best Books for Year 4: Recommended Booklist for Ages 8-9 (booksfortopics.com)</a:t>
            </a:r>
            <a:endParaRPr lang="en-GB" dirty="0"/>
          </a:p>
          <a:p>
            <a:endParaRPr lang="en-GB" dirty="0"/>
          </a:p>
          <a:p>
            <a:r>
              <a:rPr lang="en-GB" dirty="0"/>
              <a:t>When reading, try to focus more on what they are understanding and asking them questions about it to see that they are taking it in. </a:t>
            </a:r>
            <a:r>
              <a:rPr lang="en-GB" dirty="0">
                <a:hlinkClick r:id="rId3"/>
              </a:rPr>
              <a:t>Questions to ask your child during reading - Growing Young Minds (gyminds.co.uk)</a:t>
            </a:r>
            <a:r>
              <a:rPr lang="en-GB" dirty="0"/>
              <a:t> is a good list of ideas you could ask them.</a:t>
            </a:r>
          </a:p>
        </p:txBody>
      </p:sp>
      <p:pic>
        <p:nvPicPr>
          <p:cNvPr id="4" name="Picture 3">
            <a:extLst>
              <a:ext uri="{FF2B5EF4-FFF2-40B4-BE49-F238E27FC236}">
                <a16:creationId xmlns:a16="http://schemas.microsoft.com/office/drawing/2014/main" id="{8C0D0490-A884-B764-8823-582AE5342F07}"/>
              </a:ext>
            </a:extLst>
          </p:cNvPr>
          <p:cNvPicPr>
            <a:picLocks noChangeAspect="1"/>
          </p:cNvPicPr>
          <p:nvPr/>
        </p:nvPicPr>
        <p:blipFill>
          <a:blip r:embed="rId4"/>
          <a:stretch>
            <a:fillRect/>
          </a:stretch>
        </p:blipFill>
        <p:spPr>
          <a:xfrm>
            <a:off x="8663655" y="1527406"/>
            <a:ext cx="3146078" cy="2096861"/>
          </a:xfrm>
          <a:prstGeom prst="rect">
            <a:avLst/>
          </a:prstGeom>
        </p:spPr>
      </p:pic>
    </p:spTree>
    <p:extLst>
      <p:ext uri="{BB962C8B-B14F-4D97-AF65-F5344CB8AC3E}">
        <p14:creationId xmlns:p14="http://schemas.microsoft.com/office/powerpoint/2010/main" val="2848200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B71F80-1F92-4074-84D9-16A062B21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E34619-B81D-F08D-D5B7-58B28F0BAADF}"/>
              </a:ext>
            </a:extLst>
          </p:cNvPr>
          <p:cNvSpPr>
            <a:spLocks noGrp="1"/>
          </p:cNvSpPr>
          <p:nvPr>
            <p:ph type="title"/>
          </p:nvPr>
        </p:nvSpPr>
        <p:spPr>
          <a:xfrm>
            <a:off x="1286933" y="609600"/>
            <a:ext cx="10197494" cy="1099457"/>
          </a:xfrm>
        </p:spPr>
        <p:txBody>
          <a:bodyPr>
            <a:normAutofit/>
          </a:bodyPr>
          <a:lstStyle/>
          <a:p>
            <a:r>
              <a:rPr lang="en-GB" dirty="0"/>
              <a:t>What Can You Do?</a:t>
            </a:r>
          </a:p>
        </p:txBody>
      </p:sp>
      <p:sp>
        <p:nvSpPr>
          <p:cNvPr id="11" name="Isosceles Triangle 10">
            <a:extLst>
              <a:ext uri="{FF2B5EF4-FFF2-40B4-BE49-F238E27FC236}">
                <a16:creationId xmlns:a16="http://schemas.microsoft.com/office/drawing/2014/main" id="{7209C9DA-6E0D-46D9-8275-C52222D8C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3EB57A4D-E0D0-46DA-B339-F24CA46FA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5325ED23-5FC4-ED4F-5272-5E9B03EA70FA}"/>
              </a:ext>
            </a:extLst>
          </p:cNvPr>
          <p:cNvGraphicFramePr>
            <a:graphicFrameLocks noGrp="1"/>
          </p:cNvGraphicFramePr>
          <p:nvPr>
            <p:ph idx="1"/>
            <p:extLst>
              <p:ext uri="{D42A27DB-BD31-4B8C-83A1-F6EECF244321}">
                <p14:modId xmlns:p14="http://schemas.microsoft.com/office/powerpoint/2010/main" val="1797052024"/>
              </p:ext>
            </p:extLst>
          </p:nvPr>
        </p:nvGraphicFramePr>
        <p:xfrm>
          <a:off x="707574" y="1191846"/>
          <a:ext cx="11351076" cy="53232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8337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3AC14-B7D9-467C-A2BF-E58305951642}"/>
              </a:ext>
            </a:extLst>
          </p:cNvPr>
          <p:cNvSpPr>
            <a:spLocks noGrp="1"/>
          </p:cNvSpPr>
          <p:nvPr>
            <p:ph type="title"/>
          </p:nvPr>
        </p:nvSpPr>
        <p:spPr>
          <a:xfrm>
            <a:off x="247025" y="374357"/>
            <a:ext cx="5088765" cy="1320800"/>
          </a:xfrm>
        </p:spPr>
        <p:txBody>
          <a:bodyPr>
            <a:normAutofit fontScale="90000"/>
          </a:bodyPr>
          <a:lstStyle/>
          <a:p>
            <a:pPr algn="ctr"/>
            <a:r>
              <a:rPr lang="en-US" sz="4400" dirty="0">
                <a:solidFill>
                  <a:schemeClr val="accent5"/>
                </a:solidFill>
              </a:rPr>
              <a:t>The WhatsApp Group…</a:t>
            </a:r>
            <a:endParaRPr lang="en-GB" sz="4400" dirty="0">
              <a:solidFill>
                <a:schemeClr val="accent5"/>
              </a:solidFill>
            </a:endParaRPr>
          </a:p>
        </p:txBody>
      </p:sp>
      <p:sp>
        <p:nvSpPr>
          <p:cNvPr id="3" name="Content Placeholder 2">
            <a:extLst>
              <a:ext uri="{FF2B5EF4-FFF2-40B4-BE49-F238E27FC236}">
                <a16:creationId xmlns:a16="http://schemas.microsoft.com/office/drawing/2014/main" id="{D79AF0C0-5973-46B8-B658-298FD04721F7}"/>
              </a:ext>
            </a:extLst>
          </p:cNvPr>
          <p:cNvSpPr>
            <a:spLocks noGrp="1"/>
          </p:cNvSpPr>
          <p:nvPr>
            <p:ph idx="1"/>
          </p:nvPr>
        </p:nvSpPr>
        <p:spPr>
          <a:xfrm>
            <a:off x="5547848" y="599147"/>
            <a:ext cx="5876773" cy="5584916"/>
          </a:xfrm>
        </p:spPr>
        <p:txBody>
          <a:bodyPr>
            <a:normAutofit lnSpcReduction="10000"/>
          </a:bodyPr>
          <a:lstStyle/>
          <a:p>
            <a:r>
              <a:rPr lang="en-US" sz="2000" dirty="0"/>
              <a:t>A fact of modern-life and they can be very useful for remembering things and clearing things up</a:t>
            </a:r>
          </a:p>
          <a:p>
            <a:endParaRPr lang="en-US" sz="2000" dirty="0"/>
          </a:p>
          <a:p>
            <a:r>
              <a:rPr lang="en-US" sz="2000" dirty="0"/>
              <a:t>However, they can also create confusion and </a:t>
            </a:r>
            <a:r>
              <a:rPr lang="en-US" sz="2000" dirty="0" err="1"/>
              <a:t>rumour</a:t>
            </a:r>
            <a:r>
              <a:rPr lang="en-US" sz="2000" dirty="0"/>
              <a:t> can spread before the facts have been made clear. I know this first hand as a parent who has been in these groups</a:t>
            </a:r>
          </a:p>
          <a:p>
            <a:endParaRPr lang="en-US" sz="2000" dirty="0"/>
          </a:p>
          <a:p>
            <a:r>
              <a:rPr lang="en-US" sz="2000" dirty="0"/>
              <a:t>All I would ask is that you contact me first when possible. I’m more than happy to accept if I’m in the wrong and often things aren’t as bad as they seem. Also, I’m not dogmatic: if something isn’t working or there is a better idea I am open to change</a:t>
            </a:r>
          </a:p>
          <a:p>
            <a:endParaRPr lang="en-US" sz="2000" dirty="0"/>
          </a:p>
          <a:p>
            <a:r>
              <a:rPr lang="en-US" sz="2000" dirty="0"/>
              <a:t>If you’re still not happy, then vent away!</a:t>
            </a:r>
          </a:p>
          <a:p>
            <a:endParaRPr lang="en-US" dirty="0"/>
          </a:p>
          <a:p>
            <a:endParaRPr lang="en-GB" dirty="0"/>
          </a:p>
        </p:txBody>
      </p:sp>
      <p:pic>
        <p:nvPicPr>
          <p:cNvPr id="4" name="Picture 3">
            <a:extLst>
              <a:ext uri="{FF2B5EF4-FFF2-40B4-BE49-F238E27FC236}">
                <a16:creationId xmlns:a16="http://schemas.microsoft.com/office/drawing/2014/main" id="{9BF22FD7-BFC0-4338-A777-B7411B6C0755}"/>
              </a:ext>
            </a:extLst>
          </p:cNvPr>
          <p:cNvPicPr>
            <a:picLocks noChangeAspect="1"/>
          </p:cNvPicPr>
          <p:nvPr/>
        </p:nvPicPr>
        <p:blipFill>
          <a:blip r:embed="rId2"/>
          <a:stretch>
            <a:fillRect/>
          </a:stretch>
        </p:blipFill>
        <p:spPr>
          <a:xfrm>
            <a:off x="551339" y="1695157"/>
            <a:ext cx="4480139" cy="4488906"/>
          </a:xfrm>
          <a:prstGeom prst="rect">
            <a:avLst/>
          </a:prstGeom>
        </p:spPr>
      </p:pic>
    </p:spTree>
    <p:extLst>
      <p:ext uri="{BB962C8B-B14F-4D97-AF65-F5344CB8AC3E}">
        <p14:creationId xmlns:p14="http://schemas.microsoft.com/office/powerpoint/2010/main" val="3148264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6E6D3-13E4-A61F-2B79-30F4F076712C}"/>
              </a:ext>
            </a:extLst>
          </p:cNvPr>
          <p:cNvSpPr>
            <a:spLocks noGrp="1"/>
          </p:cNvSpPr>
          <p:nvPr>
            <p:ph type="title"/>
          </p:nvPr>
        </p:nvSpPr>
        <p:spPr>
          <a:xfrm>
            <a:off x="1526419" y="2223797"/>
            <a:ext cx="7804193" cy="2562808"/>
          </a:xfrm>
        </p:spPr>
        <p:txBody>
          <a:bodyPr>
            <a:normAutofit fontScale="90000"/>
          </a:bodyPr>
          <a:lstStyle/>
          <a:p>
            <a:r>
              <a:rPr lang="en-GB" sz="9600" dirty="0"/>
              <a:t>Any Questions?</a:t>
            </a:r>
          </a:p>
        </p:txBody>
      </p:sp>
    </p:spTree>
    <p:extLst>
      <p:ext uri="{BB962C8B-B14F-4D97-AF65-F5344CB8AC3E}">
        <p14:creationId xmlns:p14="http://schemas.microsoft.com/office/powerpoint/2010/main" val="252750257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49</TotalTime>
  <Words>1483</Words>
  <Application>Microsoft Office PowerPoint</Application>
  <PresentationFormat>Widescreen</PresentationFormat>
  <Paragraphs>118</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Trebuchet MS</vt:lpstr>
      <vt:lpstr>Wingdings 3</vt:lpstr>
      <vt:lpstr>Facet</vt:lpstr>
      <vt:lpstr>Year 4 Parents’ Meeting</vt:lpstr>
      <vt:lpstr>Agenda</vt:lpstr>
      <vt:lpstr>The Team and Class</vt:lpstr>
      <vt:lpstr>Learning Mentor – Mrs Filson</vt:lpstr>
      <vt:lpstr>Class Expectations</vt:lpstr>
      <vt:lpstr>Some things you might have heard of...</vt:lpstr>
      <vt:lpstr>Important Dates</vt:lpstr>
      <vt:lpstr>Important Dates</vt:lpstr>
      <vt:lpstr>Assessment information</vt:lpstr>
      <vt:lpstr>What we’ll be covering this year</vt:lpstr>
      <vt:lpstr>PowerPoint Presentation</vt:lpstr>
      <vt:lpstr>PowerPoint Presentation</vt:lpstr>
      <vt:lpstr>Homework</vt:lpstr>
      <vt:lpstr>Homework</vt:lpstr>
      <vt:lpstr>Reading at home</vt:lpstr>
      <vt:lpstr>What Can You Do?</vt:lpstr>
      <vt:lpstr>The WhatsApp Group…</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4 Parents’ Meeting</dc:title>
  <dc:creator>Michael Dalton</dc:creator>
  <cp:lastModifiedBy>Michael Dalton</cp:lastModifiedBy>
  <cp:revision>11</cp:revision>
  <dcterms:created xsi:type="dcterms:W3CDTF">2022-09-11T19:25:41Z</dcterms:created>
  <dcterms:modified xsi:type="dcterms:W3CDTF">2026-09-16T15:00:44Z</dcterms:modified>
</cp:coreProperties>
</file>