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4"/>
  </p:sldMasterIdLst>
  <p:notesMasterIdLst>
    <p:notesMasterId r:id="rId23"/>
  </p:notesMasterIdLst>
  <p:handoutMasterIdLst>
    <p:handoutMasterId r:id="rId24"/>
  </p:handoutMasterIdLst>
  <p:sldIdLst>
    <p:sldId id="285" r:id="rId5"/>
    <p:sldId id="293" r:id="rId6"/>
    <p:sldId id="257" r:id="rId7"/>
    <p:sldId id="265" r:id="rId8"/>
    <p:sldId id="298" r:id="rId9"/>
    <p:sldId id="307" r:id="rId10"/>
    <p:sldId id="308" r:id="rId11"/>
    <p:sldId id="267" r:id="rId12"/>
    <p:sldId id="309" r:id="rId13"/>
    <p:sldId id="304" r:id="rId14"/>
    <p:sldId id="310" r:id="rId15"/>
    <p:sldId id="296" r:id="rId16"/>
    <p:sldId id="294" r:id="rId17"/>
    <p:sldId id="312" r:id="rId18"/>
    <p:sldId id="313" r:id="rId19"/>
    <p:sldId id="314" r:id="rId20"/>
    <p:sldId id="315" r:id="rId21"/>
    <p:sldId id="268"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8799B23B-EC83-4686-B30A-512413B5E67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autoAdjust="0"/>
  </p:normalViewPr>
  <p:slideViewPr>
    <p:cSldViewPr snapToGrid="0">
      <p:cViewPr varScale="1">
        <p:scale>
          <a:sx n="82" d="100"/>
          <a:sy n="82" d="100"/>
        </p:scale>
        <p:origin x="720" y="62"/>
      </p:cViewPr>
      <p:guideLst/>
    </p:cSldViewPr>
  </p:slideViewPr>
  <p:outlineViewPr>
    <p:cViewPr>
      <p:scale>
        <a:sx n="33" d="100"/>
        <a:sy n="33" d="100"/>
      </p:scale>
      <p:origin x="0" y="-11664"/>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67" d="100"/>
          <a:sy n="67" d="100"/>
        </p:scale>
        <p:origin x="312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D413764-5AD9-E889-944D-1707A854A18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08045D53-BE96-955D-B578-2BF8F356B79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84B9C3D-A6AA-4477-AC5E-4C46DDCA9DCD}" type="datetimeFigureOut">
              <a:rPr lang="en-US" smtClean="0"/>
              <a:t>9/14/2026</a:t>
            </a:fld>
            <a:endParaRPr lang="en-US" dirty="0"/>
          </a:p>
        </p:txBody>
      </p:sp>
      <p:sp>
        <p:nvSpPr>
          <p:cNvPr id="4" name="Footer Placeholder 3">
            <a:extLst>
              <a:ext uri="{FF2B5EF4-FFF2-40B4-BE49-F238E27FC236}">
                <a16:creationId xmlns:a16="http://schemas.microsoft.com/office/drawing/2014/main" id="{63ED3793-52FB-891B-2A0C-91D89271638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CB8DAAB-C45C-E833-ECEB-14DCA0F17FC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4DE28C3-D699-4CA0-B343-5111DC591998}" type="slidenum">
              <a:rPr lang="en-US" smtClean="0"/>
              <a:t>‹#›</a:t>
            </a:fld>
            <a:endParaRPr lang="en-US" dirty="0"/>
          </a:p>
        </p:txBody>
      </p:sp>
    </p:spTree>
    <p:extLst>
      <p:ext uri="{BB962C8B-B14F-4D97-AF65-F5344CB8AC3E}">
        <p14:creationId xmlns:p14="http://schemas.microsoft.com/office/powerpoint/2010/main" val="18718098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938646-CEA8-41F9-BD9F-D1FA107D99CC}" type="datetimeFigureOut">
              <a:rPr lang="en-US" smtClean="0"/>
              <a:t>9/14/2026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B040C8-62D2-4EA7-B200-D3B8C06AAFD8}" type="slidenum">
              <a:rPr lang="en-US" smtClean="0"/>
              <a:t>‹#›</a:t>
            </a:fld>
            <a:endParaRPr lang="en-US" dirty="0"/>
          </a:p>
        </p:txBody>
      </p:sp>
    </p:spTree>
    <p:extLst>
      <p:ext uri="{BB962C8B-B14F-4D97-AF65-F5344CB8AC3E}">
        <p14:creationId xmlns:p14="http://schemas.microsoft.com/office/powerpoint/2010/main" val="24830676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B040C8-62D2-4EA7-B200-D3B8C06AAFD8}" type="slidenum">
              <a:rPr lang="en-US" smtClean="0"/>
              <a:t>1</a:t>
            </a:fld>
            <a:endParaRPr lang="en-US" dirty="0"/>
          </a:p>
        </p:txBody>
      </p:sp>
    </p:spTree>
    <p:extLst>
      <p:ext uri="{BB962C8B-B14F-4D97-AF65-F5344CB8AC3E}">
        <p14:creationId xmlns:p14="http://schemas.microsoft.com/office/powerpoint/2010/main" val="3505806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B040C8-62D2-4EA7-B200-D3B8C06AAFD8}" type="slidenum">
              <a:rPr lang="en-US" smtClean="0"/>
              <a:t>2</a:t>
            </a:fld>
            <a:endParaRPr lang="en-US" dirty="0"/>
          </a:p>
        </p:txBody>
      </p:sp>
    </p:spTree>
    <p:extLst>
      <p:ext uri="{BB962C8B-B14F-4D97-AF65-F5344CB8AC3E}">
        <p14:creationId xmlns:p14="http://schemas.microsoft.com/office/powerpoint/2010/main" val="39442107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B040C8-62D2-4EA7-B200-D3B8C06AAFD8}" type="slidenum">
              <a:rPr lang="en-US" smtClean="0"/>
              <a:t>3</a:t>
            </a:fld>
            <a:endParaRPr lang="en-US" dirty="0"/>
          </a:p>
        </p:txBody>
      </p:sp>
    </p:spTree>
    <p:extLst>
      <p:ext uri="{BB962C8B-B14F-4D97-AF65-F5344CB8AC3E}">
        <p14:creationId xmlns:p14="http://schemas.microsoft.com/office/powerpoint/2010/main" val="2760905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B040C8-62D2-4EA7-B200-D3B8C06AAFD8}" type="slidenum">
              <a:rPr lang="en-US" smtClean="0"/>
              <a:t>4</a:t>
            </a:fld>
            <a:endParaRPr lang="en-US" dirty="0"/>
          </a:p>
        </p:txBody>
      </p:sp>
    </p:spTree>
    <p:extLst>
      <p:ext uri="{BB962C8B-B14F-4D97-AF65-F5344CB8AC3E}">
        <p14:creationId xmlns:p14="http://schemas.microsoft.com/office/powerpoint/2010/main" val="30008053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B040C8-62D2-4EA7-B200-D3B8C06AAFD8}" type="slidenum">
              <a:rPr lang="en-US" smtClean="0"/>
              <a:t>5</a:t>
            </a:fld>
            <a:endParaRPr lang="en-US" dirty="0"/>
          </a:p>
        </p:txBody>
      </p:sp>
    </p:spTree>
    <p:extLst>
      <p:ext uri="{BB962C8B-B14F-4D97-AF65-F5344CB8AC3E}">
        <p14:creationId xmlns:p14="http://schemas.microsoft.com/office/powerpoint/2010/main" val="6226847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B040C8-62D2-4EA7-B200-D3B8C06AAFD8}" type="slidenum">
              <a:rPr lang="en-US" smtClean="0"/>
              <a:t>6</a:t>
            </a:fld>
            <a:endParaRPr lang="en-US" dirty="0"/>
          </a:p>
        </p:txBody>
      </p:sp>
    </p:spTree>
    <p:extLst>
      <p:ext uri="{BB962C8B-B14F-4D97-AF65-F5344CB8AC3E}">
        <p14:creationId xmlns:p14="http://schemas.microsoft.com/office/powerpoint/2010/main" val="36728281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B040C8-62D2-4EA7-B200-D3B8C06AAFD8}" type="slidenum">
              <a:rPr lang="en-US" smtClean="0"/>
              <a:t>7</a:t>
            </a:fld>
            <a:endParaRPr lang="en-US" dirty="0"/>
          </a:p>
        </p:txBody>
      </p:sp>
    </p:spTree>
    <p:extLst>
      <p:ext uri="{BB962C8B-B14F-4D97-AF65-F5344CB8AC3E}">
        <p14:creationId xmlns:p14="http://schemas.microsoft.com/office/powerpoint/2010/main" val="36192584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B040C8-62D2-4EA7-B200-D3B8C06AAFD8}" type="slidenum">
              <a:rPr lang="en-US" smtClean="0"/>
              <a:t>8</a:t>
            </a:fld>
            <a:endParaRPr lang="en-US" dirty="0"/>
          </a:p>
        </p:txBody>
      </p:sp>
    </p:spTree>
    <p:extLst>
      <p:ext uri="{BB962C8B-B14F-4D97-AF65-F5344CB8AC3E}">
        <p14:creationId xmlns:p14="http://schemas.microsoft.com/office/powerpoint/2010/main" val="3997626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B040C8-62D2-4EA7-B200-D3B8C06AAFD8}" type="slidenum">
              <a:rPr lang="en-US" smtClean="0"/>
              <a:t>9</a:t>
            </a:fld>
            <a:endParaRPr lang="en-US" dirty="0"/>
          </a:p>
        </p:txBody>
      </p:sp>
    </p:spTree>
    <p:extLst>
      <p:ext uri="{BB962C8B-B14F-4D97-AF65-F5344CB8AC3E}">
        <p14:creationId xmlns:p14="http://schemas.microsoft.com/office/powerpoint/2010/main" val="16531754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B040C8-62D2-4EA7-B200-D3B8C06AAFD8}" type="slidenum">
              <a:rPr lang="en-US" smtClean="0"/>
              <a:t>10</a:t>
            </a:fld>
            <a:endParaRPr lang="en-US" dirty="0"/>
          </a:p>
        </p:txBody>
      </p:sp>
    </p:spTree>
    <p:extLst>
      <p:ext uri="{BB962C8B-B14F-4D97-AF65-F5344CB8AC3E}">
        <p14:creationId xmlns:p14="http://schemas.microsoft.com/office/powerpoint/2010/main" val="36847895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B040C8-62D2-4EA7-B200-D3B8C06AAFD8}" type="slidenum">
              <a:rPr lang="en-US" smtClean="0"/>
              <a:t>12</a:t>
            </a:fld>
            <a:endParaRPr lang="en-US" dirty="0"/>
          </a:p>
        </p:txBody>
      </p:sp>
    </p:spTree>
    <p:extLst>
      <p:ext uri="{BB962C8B-B14F-4D97-AF65-F5344CB8AC3E}">
        <p14:creationId xmlns:p14="http://schemas.microsoft.com/office/powerpoint/2010/main" val="18538956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B040C8-62D2-4EA7-B200-D3B8C06AAFD8}" type="slidenum">
              <a:rPr lang="en-US" smtClean="0"/>
              <a:t>13</a:t>
            </a:fld>
            <a:endParaRPr lang="en-US" dirty="0"/>
          </a:p>
        </p:txBody>
      </p:sp>
    </p:spTree>
    <p:extLst>
      <p:ext uri="{BB962C8B-B14F-4D97-AF65-F5344CB8AC3E}">
        <p14:creationId xmlns:p14="http://schemas.microsoft.com/office/powerpoint/2010/main" val="5611338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B040C8-62D2-4EA7-B200-D3B8C06AAFD8}" type="slidenum">
              <a:rPr lang="en-US" smtClean="0"/>
              <a:t>14</a:t>
            </a:fld>
            <a:endParaRPr lang="en-US" dirty="0"/>
          </a:p>
        </p:txBody>
      </p:sp>
    </p:spTree>
    <p:extLst>
      <p:ext uri="{BB962C8B-B14F-4D97-AF65-F5344CB8AC3E}">
        <p14:creationId xmlns:p14="http://schemas.microsoft.com/office/powerpoint/2010/main" val="32989723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B040C8-62D2-4EA7-B200-D3B8C06AAFD8}" type="slidenum">
              <a:rPr lang="en-US" smtClean="0"/>
              <a:t>15</a:t>
            </a:fld>
            <a:endParaRPr lang="en-US" dirty="0"/>
          </a:p>
        </p:txBody>
      </p:sp>
    </p:spTree>
    <p:extLst>
      <p:ext uri="{BB962C8B-B14F-4D97-AF65-F5344CB8AC3E}">
        <p14:creationId xmlns:p14="http://schemas.microsoft.com/office/powerpoint/2010/main" val="35302913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B040C8-62D2-4EA7-B200-D3B8C06AAFD8}" type="slidenum">
              <a:rPr lang="en-US" smtClean="0"/>
              <a:t>16</a:t>
            </a:fld>
            <a:endParaRPr lang="en-US" dirty="0"/>
          </a:p>
        </p:txBody>
      </p:sp>
    </p:spTree>
    <p:extLst>
      <p:ext uri="{BB962C8B-B14F-4D97-AF65-F5344CB8AC3E}">
        <p14:creationId xmlns:p14="http://schemas.microsoft.com/office/powerpoint/2010/main" val="35167556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B040C8-62D2-4EA7-B200-D3B8C06AAFD8}" type="slidenum">
              <a:rPr lang="en-US" smtClean="0"/>
              <a:t>17</a:t>
            </a:fld>
            <a:endParaRPr lang="en-US" dirty="0"/>
          </a:p>
        </p:txBody>
      </p:sp>
    </p:spTree>
    <p:extLst>
      <p:ext uri="{BB962C8B-B14F-4D97-AF65-F5344CB8AC3E}">
        <p14:creationId xmlns:p14="http://schemas.microsoft.com/office/powerpoint/2010/main" val="19362749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EB040C8-62D2-4EA7-B200-D3B8C06AAFD8}" type="slidenum">
              <a:rPr lang="en-US" smtClean="0"/>
              <a:t>18</a:t>
            </a:fld>
            <a:endParaRPr lang="en-US" dirty="0"/>
          </a:p>
        </p:txBody>
      </p:sp>
    </p:spTree>
    <p:extLst>
      <p:ext uri="{BB962C8B-B14F-4D97-AF65-F5344CB8AC3E}">
        <p14:creationId xmlns:p14="http://schemas.microsoft.com/office/powerpoint/2010/main" val="42039974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bg1">
            <a:lumMod val="95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8A66DDD-7D9C-9641-30E9-932C5FD2DAE5}"/>
              </a:ext>
              <a:ext uri="{C183D7F6-B498-43B3-948B-1728B52AA6E4}">
                <adec:decorative xmlns:adec="http://schemas.microsoft.com/office/drawing/2017/decorative" val="1"/>
              </a:ext>
            </a:extLst>
          </p:cNvPr>
          <p:cNvSpPr/>
          <p:nvPr userDrawn="1"/>
        </p:nvSpPr>
        <p:spPr>
          <a:xfrm>
            <a:off x="9683715" y="0"/>
            <a:ext cx="2497331" cy="685800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4F640F8B-6B6E-1B1A-7CC7-F44CB188B411}"/>
              </a:ext>
              <a:ext uri="{C183D7F6-B498-43B3-948B-1728B52AA6E4}">
                <adec:decorative xmlns:adec="http://schemas.microsoft.com/office/drawing/2017/decorative" val="1"/>
              </a:ext>
            </a:extLst>
          </p:cNvPr>
          <p:cNvSpPr/>
          <p:nvPr userDrawn="1"/>
        </p:nvSpPr>
        <p:spPr>
          <a:xfrm>
            <a:off x="0" y="0"/>
            <a:ext cx="2527294" cy="685800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17EEDCF-A8F9-709D-CE34-6E183D26C2C2}"/>
              </a:ext>
            </a:extLst>
          </p:cNvPr>
          <p:cNvSpPr>
            <a:spLocks noGrp="1"/>
          </p:cNvSpPr>
          <p:nvPr>
            <p:ph type="title" hasCustomPrompt="1"/>
          </p:nvPr>
        </p:nvSpPr>
        <p:spPr>
          <a:xfrm>
            <a:off x="2527301" y="1748633"/>
            <a:ext cx="7156415" cy="3360734"/>
          </a:xfrm>
        </p:spPr>
        <p:txBody>
          <a:bodyPr tIns="0" bIns="0" anchor="ctr">
            <a:noAutofit/>
          </a:bodyPr>
          <a:lstStyle>
            <a:lvl1pPr algn="ctr">
              <a:defRPr sz="5400">
                <a:solidFill>
                  <a:schemeClr val="tx2"/>
                </a:solidFill>
              </a:defRPr>
            </a:lvl1pPr>
          </a:lstStyle>
          <a:p>
            <a:r>
              <a:rPr lang="en-US" dirty="0"/>
              <a:t>Click to Add title</a:t>
            </a:r>
          </a:p>
        </p:txBody>
      </p:sp>
      <p:sp>
        <p:nvSpPr>
          <p:cNvPr id="5" name="Rectangle 4">
            <a:extLst>
              <a:ext uri="{FF2B5EF4-FFF2-40B4-BE49-F238E27FC236}">
                <a16:creationId xmlns:a16="http://schemas.microsoft.com/office/drawing/2014/main" id="{9294B31B-4290-C588-1212-26E6B428FDF5}"/>
              </a:ext>
              <a:ext uri="{C183D7F6-B498-43B3-948B-1728B52AA6E4}">
                <adec:decorative xmlns:adec="http://schemas.microsoft.com/office/drawing/2017/decorative" val="1"/>
              </a:ext>
            </a:extLst>
          </p:cNvPr>
          <p:cNvSpPr/>
          <p:nvPr userDrawn="1"/>
        </p:nvSpPr>
        <p:spPr>
          <a:xfrm>
            <a:off x="250825" y="254794"/>
            <a:ext cx="11690350" cy="6348413"/>
          </a:xfrm>
          <a:prstGeom prst="rect">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C859A209-D12B-6E67-931A-5CB9E71100EC}"/>
              </a:ext>
              <a:ext uri="{C183D7F6-B498-43B3-948B-1728B52AA6E4}">
                <adec:decorative xmlns:adec="http://schemas.microsoft.com/office/drawing/2017/decorative" val="1"/>
              </a:ext>
            </a:extLst>
          </p:cNvPr>
          <p:cNvGrpSpPr/>
          <p:nvPr userDrawn="1"/>
        </p:nvGrpSpPr>
        <p:grpSpPr>
          <a:xfrm>
            <a:off x="1971692" y="254794"/>
            <a:ext cx="8248616" cy="6367462"/>
            <a:chOff x="1689101" y="254794"/>
            <a:chExt cx="8248616" cy="6367462"/>
          </a:xfrm>
        </p:grpSpPr>
        <p:cxnSp>
          <p:nvCxnSpPr>
            <p:cNvPr id="6" name="Straight Connector 5">
              <a:extLst>
                <a:ext uri="{FF2B5EF4-FFF2-40B4-BE49-F238E27FC236}">
                  <a16:creationId xmlns:a16="http://schemas.microsoft.com/office/drawing/2014/main" id="{28628E6D-0C29-7F8E-67C4-175F211E705F}"/>
                </a:ext>
              </a:extLst>
            </p:cNvPr>
            <p:cNvCxnSpPr>
              <a:cxnSpLocks/>
            </p:cNvCxnSpPr>
            <p:nvPr userDrawn="1"/>
          </p:nvCxnSpPr>
          <p:spPr>
            <a:xfrm>
              <a:off x="1689101" y="254794"/>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5D0695C-2845-A017-44FF-AC8172007732}"/>
                </a:ext>
              </a:extLst>
            </p:cNvPr>
            <p:cNvCxnSpPr>
              <a:cxnSpLocks/>
            </p:cNvCxnSpPr>
            <p:nvPr userDrawn="1"/>
          </p:nvCxnSpPr>
          <p:spPr>
            <a:xfrm>
              <a:off x="1689101" y="3822700"/>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C4F8C32-8C97-2BA7-D756-712EEDF1439D}"/>
                </a:ext>
              </a:extLst>
            </p:cNvPr>
            <p:cNvCxnSpPr>
              <a:cxnSpLocks/>
            </p:cNvCxnSpPr>
            <p:nvPr userDrawn="1"/>
          </p:nvCxnSpPr>
          <p:spPr>
            <a:xfrm>
              <a:off x="9937717" y="254794"/>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A53929D-82C0-204B-3528-E111E5608AE6}"/>
                </a:ext>
              </a:extLst>
            </p:cNvPr>
            <p:cNvCxnSpPr>
              <a:cxnSpLocks/>
            </p:cNvCxnSpPr>
            <p:nvPr userDrawn="1"/>
          </p:nvCxnSpPr>
          <p:spPr>
            <a:xfrm>
              <a:off x="9937717" y="3822700"/>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DC68DE2F-0A5F-60BA-E2A6-247EF7CB8573}"/>
              </a:ext>
              <a:ext uri="{C183D7F6-B498-43B3-948B-1728B52AA6E4}">
                <adec:decorative xmlns:adec="http://schemas.microsoft.com/office/drawing/2017/decorative" val="1"/>
              </a:ext>
            </a:extLst>
          </p:cNvPr>
          <p:cNvGrpSpPr/>
          <p:nvPr userDrawn="1"/>
        </p:nvGrpSpPr>
        <p:grpSpPr>
          <a:xfrm>
            <a:off x="1971690" y="1543050"/>
            <a:ext cx="8248611" cy="3771900"/>
            <a:chOff x="2517792" y="1651000"/>
            <a:chExt cx="7165925" cy="3771900"/>
          </a:xfrm>
        </p:grpSpPr>
        <p:cxnSp>
          <p:nvCxnSpPr>
            <p:cNvPr id="12" name="Straight Connector 11">
              <a:extLst>
                <a:ext uri="{FF2B5EF4-FFF2-40B4-BE49-F238E27FC236}">
                  <a16:creationId xmlns:a16="http://schemas.microsoft.com/office/drawing/2014/main" id="{D2DE19A1-6F20-44CE-16E6-E01C080DB715}"/>
                </a:ext>
              </a:extLst>
            </p:cNvPr>
            <p:cNvCxnSpPr>
              <a:cxnSpLocks/>
            </p:cNvCxnSpPr>
            <p:nvPr userDrawn="1"/>
          </p:nvCxnSpPr>
          <p:spPr>
            <a:xfrm>
              <a:off x="2527301" y="1651000"/>
              <a:ext cx="7156416" cy="0"/>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A302056-7C77-84A9-00C4-C936CDB0EC14}"/>
                </a:ext>
              </a:extLst>
            </p:cNvPr>
            <p:cNvCxnSpPr>
              <a:cxnSpLocks/>
            </p:cNvCxnSpPr>
            <p:nvPr userDrawn="1"/>
          </p:nvCxnSpPr>
          <p:spPr>
            <a:xfrm>
              <a:off x="2517792" y="5422900"/>
              <a:ext cx="7156416" cy="0"/>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33199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1">
            <a:lumMod val="95000"/>
          </a:schemeClr>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0BCEE60A-6295-FCD1-542F-52EA50B3B4A9}"/>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t="1" b="51031"/>
          <a:stretch/>
        </p:blipFill>
        <p:spPr>
          <a:xfrm rot="16200000">
            <a:off x="7083880" y="1749876"/>
            <a:ext cx="6858000" cy="3358241"/>
          </a:xfrm>
          <a:prstGeom prst="rect">
            <a:avLst/>
          </a:prstGeom>
        </p:spPr>
      </p:pic>
      <p:pic>
        <p:nvPicPr>
          <p:cNvPr id="3" name="Graphic 2">
            <a:extLst>
              <a:ext uri="{FF2B5EF4-FFF2-40B4-BE49-F238E27FC236}">
                <a16:creationId xmlns:a16="http://schemas.microsoft.com/office/drawing/2014/main" id="{02E5EBF7-4D05-239B-0B70-F9AD5B569091}"/>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b="21667"/>
          <a:stretch/>
        </p:blipFill>
        <p:spPr>
          <a:xfrm rot="5400000">
            <a:off x="-742950" y="742950"/>
            <a:ext cx="6858000" cy="5372100"/>
          </a:xfrm>
          <a:prstGeom prst="rect">
            <a:avLst/>
          </a:prstGeom>
        </p:spPr>
      </p:pic>
      <p:sp>
        <p:nvSpPr>
          <p:cNvPr id="2" name="Title 1">
            <a:extLst>
              <a:ext uri="{FF2B5EF4-FFF2-40B4-BE49-F238E27FC236}">
                <a16:creationId xmlns:a16="http://schemas.microsoft.com/office/drawing/2014/main" id="{D17EEDCF-A8F9-709D-CE34-6E183D26C2C2}"/>
              </a:ext>
            </a:extLst>
          </p:cNvPr>
          <p:cNvSpPr>
            <a:spLocks noGrp="1"/>
          </p:cNvSpPr>
          <p:nvPr>
            <p:ph type="title" hasCustomPrompt="1"/>
          </p:nvPr>
        </p:nvSpPr>
        <p:spPr>
          <a:xfrm rot="16200000">
            <a:off x="-1749423" y="2290758"/>
            <a:ext cx="6276974" cy="2276477"/>
          </a:xfrm>
          <a:effectLst/>
        </p:spPr>
        <p:txBody>
          <a:bodyPr tIns="0" bIns="0" anchor="ctr">
            <a:noAutofit/>
          </a:bodyPr>
          <a:lstStyle>
            <a:lvl1pPr algn="ctr">
              <a:defRPr sz="4000" b="0" cap="all" spc="0" baseline="0">
                <a:solidFill>
                  <a:schemeClr val="tx2"/>
                </a:solidFill>
              </a:defRPr>
            </a:lvl1pPr>
          </a:lstStyle>
          <a:p>
            <a:r>
              <a:rPr lang="en-US" dirty="0"/>
              <a:t>Click to Add title</a:t>
            </a:r>
          </a:p>
        </p:txBody>
      </p:sp>
      <p:sp>
        <p:nvSpPr>
          <p:cNvPr id="5" name="Slide Number Placeholder 4">
            <a:extLst>
              <a:ext uri="{FF2B5EF4-FFF2-40B4-BE49-F238E27FC236}">
                <a16:creationId xmlns:a16="http://schemas.microsoft.com/office/drawing/2014/main" id="{540552D2-6E8F-FBA4-5AAD-121E6FDF38F3}"/>
              </a:ext>
            </a:extLst>
          </p:cNvPr>
          <p:cNvSpPr>
            <a:spLocks noGrp="1"/>
          </p:cNvSpPr>
          <p:nvPr>
            <p:ph type="sldNum" sz="quarter" idx="12"/>
          </p:nvPr>
        </p:nvSpPr>
        <p:spPr>
          <a:xfrm>
            <a:off x="2194590" y="3062287"/>
            <a:ext cx="665421" cy="766763"/>
          </a:xfrm>
          <a:prstGeom prst="rect">
            <a:avLst/>
          </a:prstGeom>
          <a:noFill/>
          <a:effectLst/>
        </p:spPr>
        <p:txBody>
          <a:bodyPr lIns="0" rIns="0"/>
          <a:lstStyle>
            <a:lvl1pPr algn="ctr">
              <a:defRPr lang="en-US" sz="1800" b="1" kern="1200" cap="all" spc="150" baseline="0" smtClean="0">
                <a:solidFill>
                  <a:schemeClr val="tx2"/>
                </a:solidFill>
                <a:latin typeface="+mn-lt"/>
                <a:ea typeface="+mn-ea"/>
                <a:cs typeface="+mn-cs"/>
              </a:defRPr>
            </a:lvl1pPr>
          </a:lstStyle>
          <a:p>
            <a:fld id="{8A7A6979-0714-4377-B894-6BE4C2D6E202}" type="slidenum">
              <a:rPr lang="en-US" smtClean="0"/>
              <a:pPr/>
              <a:t>‹#›</a:t>
            </a:fld>
            <a:endParaRPr lang="en-US" dirty="0"/>
          </a:p>
        </p:txBody>
      </p:sp>
      <p:sp>
        <p:nvSpPr>
          <p:cNvPr id="7" name="Content Placeholder 6">
            <a:extLst>
              <a:ext uri="{FF2B5EF4-FFF2-40B4-BE49-F238E27FC236}">
                <a16:creationId xmlns:a16="http://schemas.microsoft.com/office/drawing/2014/main" id="{1607AAD3-3E7E-4AA4-9B8A-E76C79C5D091}"/>
              </a:ext>
            </a:extLst>
          </p:cNvPr>
          <p:cNvSpPr>
            <a:spLocks noGrp="1"/>
          </p:cNvSpPr>
          <p:nvPr>
            <p:ph sz="quarter" idx="13" hasCustomPrompt="1"/>
          </p:nvPr>
        </p:nvSpPr>
        <p:spPr>
          <a:xfrm>
            <a:off x="5372100" y="892175"/>
            <a:ext cx="3461659" cy="5073650"/>
          </a:xfrm>
          <a:effectLst/>
        </p:spPr>
        <p:txBody>
          <a:bodyPr anchor="ctr">
            <a:normAutofit/>
          </a:bodyPr>
          <a:lstStyle>
            <a:lvl1pPr marL="0" indent="0" algn="ctr">
              <a:spcAft>
                <a:spcPts val="600"/>
              </a:spcAft>
              <a:buNone/>
              <a:defRPr sz="2400">
                <a:solidFill>
                  <a:schemeClr val="tx2"/>
                </a:solidFill>
              </a:defRPr>
            </a:lvl1pPr>
            <a:lvl2pPr marL="228600" indent="0" algn="ctr">
              <a:spcAft>
                <a:spcPts val="600"/>
              </a:spcAft>
              <a:buNone/>
              <a:defRPr sz="2000">
                <a:solidFill>
                  <a:schemeClr val="tx2"/>
                </a:solidFill>
              </a:defRPr>
            </a:lvl2pPr>
            <a:lvl3pPr marL="457200" indent="0" algn="ctr">
              <a:spcAft>
                <a:spcPts val="600"/>
              </a:spcAft>
              <a:buNone/>
              <a:defRPr sz="2000">
                <a:solidFill>
                  <a:schemeClr val="tx2"/>
                </a:solidFill>
              </a:defRPr>
            </a:lvl3pPr>
            <a:lvl4pPr marL="685800" indent="0" algn="ctr">
              <a:spcAft>
                <a:spcPts val="600"/>
              </a:spcAft>
              <a:buNone/>
              <a:defRPr sz="2000">
                <a:solidFill>
                  <a:schemeClr val="tx2"/>
                </a:solidFill>
              </a:defRPr>
            </a:lvl4pPr>
            <a:lvl5pPr marL="914400" indent="0" algn="ctr">
              <a:spcAft>
                <a:spcPts val="600"/>
              </a:spcAft>
              <a:buNone/>
              <a:defRPr sz="2000">
                <a:solidFill>
                  <a:schemeClr val="tx2"/>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Rectangle 19">
            <a:extLst>
              <a:ext uri="{FF2B5EF4-FFF2-40B4-BE49-F238E27FC236}">
                <a16:creationId xmlns:a16="http://schemas.microsoft.com/office/drawing/2014/main" id="{9C667425-5376-9A12-6412-4B63AC528F92}"/>
              </a:ext>
              <a:ext uri="{C183D7F6-B498-43B3-948B-1728B52AA6E4}">
                <adec:decorative xmlns:adec="http://schemas.microsoft.com/office/drawing/2017/decorative" val="1"/>
              </a:ext>
            </a:extLst>
          </p:cNvPr>
          <p:cNvSpPr/>
          <p:nvPr userDrawn="1"/>
        </p:nvSpPr>
        <p:spPr>
          <a:xfrm>
            <a:off x="250825" y="254794"/>
            <a:ext cx="11690350" cy="6348413"/>
          </a:xfrm>
          <a:prstGeom prst="rect">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a:extLst>
              <a:ext uri="{FF2B5EF4-FFF2-40B4-BE49-F238E27FC236}">
                <a16:creationId xmlns:a16="http://schemas.microsoft.com/office/drawing/2014/main" id="{A1CB2DD8-1852-5728-5E46-28CF0864B9BE}"/>
              </a:ext>
              <a:ext uri="{C183D7F6-B498-43B3-948B-1728B52AA6E4}">
                <adec:decorative xmlns:adec="http://schemas.microsoft.com/office/drawing/2017/decorative" val="1"/>
              </a:ext>
            </a:extLst>
          </p:cNvPr>
          <p:cNvCxnSpPr>
            <a:cxnSpLocks/>
          </p:cNvCxnSpPr>
          <p:nvPr userDrawn="1"/>
        </p:nvCxnSpPr>
        <p:spPr>
          <a:xfrm>
            <a:off x="2527301" y="254794"/>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741730C-9E61-193C-BBD3-080BB83366EF}"/>
              </a:ext>
              <a:ext uri="{C183D7F6-B498-43B3-948B-1728B52AA6E4}">
                <adec:decorative xmlns:adec="http://schemas.microsoft.com/office/drawing/2017/decorative" val="1"/>
              </a:ext>
            </a:extLst>
          </p:cNvPr>
          <p:cNvCxnSpPr>
            <a:cxnSpLocks/>
          </p:cNvCxnSpPr>
          <p:nvPr userDrawn="1"/>
        </p:nvCxnSpPr>
        <p:spPr>
          <a:xfrm>
            <a:off x="2527301" y="3822700"/>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5141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1">
    <p:bg>
      <p:bgPr>
        <a:solidFill>
          <a:schemeClr val="bg1">
            <a:lumMod val="95000"/>
          </a:schemeClr>
        </a:solidFill>
        <a:effectLst/>
      </p:bgPr>
    </p:bg>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EE62E882-4E93-85DF-DE0B-6F64263A3BBA}"/>
              </a:ext>
            </a:extLst>
          </p:cNvPr>
          <p:cNvSpPr>
            <a:spLocks noGrp="1"/>
          </p:cNvSpPr>
          <p:nvPr>
            <p:ph type="pic" sz="quarter" idx="10"/>
          </p:nvPr>
        </p:nvSpPr>
        <p:spPr>
          <a:xfrm>
            <a:off x="2" y="0"/>
            <a:ext cx="12191999" cy="6858000"/>
          </a:xfrm>
          <a:custGeom>
            <a:avLst/>
            <a:gdLst>
              <a:gd name="connsiteX0" fmla="*/ 9664698 w 12191999"/>
              <a:gd name="connsiteY0" fmla="*/ 0 h 6858000"/>
              <a:gd name="connsiteX1" fmla="*/ 12191999 w 12191999"/>
              <a:gd name="connsiteY1" fmla="*/ 0 h 6858000"/>
              <a:gd name="connsiteX2" fmla="*/ 12191999 w 12191999"/>
              <a:gd name="connsiteY2" fmla="*/ 6858000 h 6858000"/>
              <a:gd name="connsiteX3" fmla="*/ 9664698 w 12191999"/>
              <a:gd name="connsiteY3" fmla="*/ 6858000 h 6858000"/>
              <a:gd name="connsiteX4" fmla="*/ 0 w 12191999"/>
              <a:gd name="connsiteY4" fmla="*/ 0 h 6858000"/>
              <a:gd name="connsiteX5" fmla="*/ 2551176 w 12191999"/>
              <a:gd name="connsiteY5" fmla="*/ 0 h 6858000"/>
              <a:gd name="connsiteX6" fmla="*/ 2551176 w 12191999"/>
              <a:gd name="connsiteY6" fmla="*/ 6858000 h 6858000"/>
              <a:gd name="connsiteX7" fmla="*/ 0 w 12191999"/>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1999" h="6858000">
                <a:moveTo>
                  <a:pt x="9664698" y="0"/>
                </a:moveTo>
                <a:lnTo>
                  <a:pt x="12191999" y="0"/>
                </a:lnTo>
                <a:lnTo>
                  <a:pt x="12191999" y="6858000"/>
                </a:lnTo>
                <a:lnTo>
                  <a:pt x="9664698" y="6858000"/>
                </a:lnTo>
                <a:close/>
                <a:moveTo>
                  <a:pt x="0" y="0"/>
                </a:moveTo>
                <a:lnTo>
                  <a:pt x="2551176" y="0"/>
                </a:lnTo>
                <a:lnTo>
                  <a:pt x="2551176" y="6858000"/>
                </a:lnTo>
                <a:lnTo>
                  <a:pt x="0" y="6858000"/>
                </a:lnTo>
                <a:close/>
              </a:path>
            </a:pathLst>
          </a:custGeom>
        </p:spPr>
        <p:txBody>
          <a:bodyPr wrap="square">
            <a:noAutofit/>
          </a:bodyPr>
          <a:lstStyle/>
          <a:p>
            <a:r>
              <a:rPr lang="en-US"/>
              <a:t>Click icon to add picture</a:t>
            </a:r>
            <a:endParaRPr lang="en-US" dirty="0"/>
          </a:p>
        </p:txBody>
      </p:sp>
      <p:sp>
        <p:nvSpPr>
          <p:cNvPr id="2" name="Title 1">
            <a:extLst>
              <a:ext uri="{FF2B5EF4-FFF2-40B4-BE49-F238E27FC236}">
                <a16:creationId xmlns:a16="http://schemas.microsoft.com/office/drawing/2014/main" id="{D17EEDCF-A8F9-709D-CE34-6E183D26C2C2}"/>
              </a:ext>
            </a:extLst>
          </p:cNvPr>
          <p:cNvSpPr>
            <a:spLocks noGrp="1"/>
          </p:cNvSpPr>
          <p:nvPr>
            <p:ph type="title" hasCustomPrompt="1"/>
          </p:nvPr>
        </p:nvSpPr>
        <p:spPr>
          <a:xfrm>
            <a:off x="2527301" y="1747287"/>
            <a:ext cx="7156415" cy="3363427"/>
          </a:xfrm>
        </p:spPr>
        <p:txBody>
          <a:bodyPr tIns="0" bIns="0" anchor="ctr">
            <a:noAutofit/>
          </a:bodyPr>
          <a:lstStyle>
            <a:lvl1pPr algn="ctr">
              <a:defRPr sz="4400">
                <a:solidFill>
                  <a:schemeClr val="tx2"/>
                </a:solidFill>
              </a:defRPr>
            </a:lvl1pPr>
          </a:lstStyle>
          <a:p>
            <a:r>
              <a:rPr lang="en-US" dirty="0"/>
              <a:t>Click to Add title</a:t>
            </a:r>
          </a:p>
        </p:txBody>
      </p:sp>
    </p:spTree>
    <p:extLst>
      <p:ext uri="{BB962C8B-B14F-4D97-AF65-F5344CB8AC3E}">
        <p14:creationId xmlns:p14="http://schemas.microsoft.com/office/powerpoint/2010/main" val="1254760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2">
    <p:bg>
      <p:bgPr>
        <a:solidFill>
          <a:schemeClr val="bg1">
            <a:lumMod val="95000"/>
          </a:schemeClr>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FCB7CBB1-8DA1-E416-2554-28C331D0AF54}"/>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t="1" b="47888"/>
          <a:stretch/>
        </p:blipFill>
        <p:spPr>
          <a:xfrm rot="16200000">
            <a:off x="6976110" y="1642110"/>
            <a:ext cx="6858000" cy="3573780"/>
          </a:xfrm>
          <a:prstGeom prst="rect">
            <a:avLst/>
          </a:prstGeom>
        </p:spPr>
      </p:pic>
      <p:pic>
        <p:nvPicPr>
          <p:cNvPr id="13" name="Graphic 12">
            <a:extLst>
              <a:ext uri="{FF2B5EF4-FFF2-40B4-BE49-F238E27FC236}">
                <a16:creationId xmlns:a16="http://schemas.microsoft.com/office/drawing/2014/main" id="{1E442E8B-94A4-D6CF-E77C-A046400CB56F}"/>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a:ext>
              <a:ext uri="{96DAC541-7B7A-43D3-8B79-37D633B846F1}">
                <asvg:svgBlip xmlns:asvg="http://schemas.microsoft.com/office/drawing/2016/SVG/main" r:embed="rId3"/>
              </a:ext>
            </a:extLst>
          </a:blip>
          <a:srcRect t="1" b="47888"/>
          <a:stretch/>
        </p:blipFill>
        <p:spPr>
          <a:xfrm rot="5400000">
            <a:off x="-1718310" y="1646872"/>
            <a:ext cx="6858000" cy="3573780"/>
          </a:xfrm>
          <a:prstGeom prst="rect">
            <a:avLst/>
          </a:prstGeom>
        </p:spPr>
      </p:pic>
      <p:sp>
        <p:nvSpPr>
          <p:cNvPr id="5" name="Rectangle 4">
            <a:extLst>
              <a:ext uri="{FF2B5EF4-FFF2-40B4-BE49-F238E27FC236}">
                <a16:creationId xmlns:a16="http://schemas.microsoft.com/office/drawing/2014/main" id="{9294B31B-4290-C588-1212-26E6B428FDF5}"/>
              </a:ext>
              <a:ext uri="{C183D7F6-B498-43B3-948B-1728B52AA6E4}">
                <adec:decorative xmlns:adec="http://schemas.microsoft.com/office/drawing/2017/decorative" val="1"/>
              </a:ext>
            </a:extLst>
          </p:cNvPr>
          <p:cNvSpPr/>
          <p:nvPr userDrawn="1"/>
        </p:nvSpPr>
        <p:spPr>
          <a:xfrm>
            <a:off x="250825" y="254794"/>
            <a:ext cx="11690350" cy="6348413"/>
          </a:xfrm>
          <a:prstGeom prst="rect">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cxnSp>
        <p:nvCxnSpPr>
          <p:cNvPr id="6" name="Straight Connector 5">
            <a:extLst>
              <a:ext uri="{FF2B5EF4-FFF2-40B4-BE49-F238E27FC236}">
                <a16:creationId xmlns:a16="http://schemas.microsoft.com/office/drawing/2014/main" id="{28628E6D-0C29-7F8E-67C4-175F211E705F}"/>
              </a:ext>
              <a:ext uri="{C183D7F6-B498-43B3-948B-1728B52AA6E4}">
                <adec:decorative xmlns:adec="http://schemas.microsoft.com/office/drawing/2017/decorative" val="1"/>
              </a:ext>
            </a:extLst>
          </p:cNvPr>
          <p:cNvCxnSpPr>
            <a:cxnSpLocks/>
          </p:cNvCxnSpPr>
          <p:nvPr userDrawn="1"/>
        </p:nvCxnSpPr>
        <p:spPr>
          <a:xfrm>
            <a:off x="2527301" y="254794"/>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5D0695C-2845-A017-44FF-AC8172007732}"/>
              </a:ext>
              <a:ext uri="{C183D7F6-B498-43B3-948B-1728B52AA6E4}">
                <adec:decorative xmlns:adec="http://schemas.microsoft.com/office/drawing/2017/decorative" val="1"/>
              </a:ext>
            </a:extLst>
          </p:cNvPr>
          <p:cNvCxnSpPr>
            <a:cxnSpLocks/>
          </p:cNvCxnSpPr>
          <p:nvPr userDrawn="1"/>
        </p:nvCxnSpPr>
        <p:spPr>
          <a:xfrm>
            <a:off x="2527301" y="3822700"/>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C4F8C32-8C97-2BA7-D756-712EEDF1439D}"/>
              </a:ext>
              <a:ext uri="{C183D7F6-B498-43B3-948B-1728B52AA6E4}">
                <adec:decorative xmlns:adec="http://schemas.microsoft.com/office/drawing/2017/decorative" val="1"/>
              </a:ext>
            </a:extLst>
          </p:cNvPr>
          <p:cNvCxnSpPr>
            <a:cxnSpLocks/>
          </p:cNvCxnSpPr>
          <p:nvPr userDrawn="1"/>
        </p:nvCxnSpPr>
        <p:spPr>
          <a:xfrm>
            <a:off x="9683717" y="254794"/>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A53929D-82C0-204B-3528-E111E5608AE6}"/>
              </a:ext>
              <a:ext uri="{C183D7F6-B498-43B3-948B-1728B52AA6E4}">
                <adec:decorative xmlns:adec="http://schemas.microsoft.com/office/drawing/2017/decorative" val="1"/>
              </a:ext>
            </a:extLst>
          </p:cNvPr>
          <p:cNvCxnSpPr>
            <a:cxnSpLocks/>
          </p:cNvCxnSpPr>
          <p:nvPr userDrawn="1"/>
        </p:nvCxnSpPr>
        <p:spPr>
          <a:xfrm>
            <a:off x="9683717" y="3822700"/>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DC68DE2F-0A5F-60BA-E2A6-247EF7CB8573}"/>
              </a:ext>
              <a:ext uri="{C183D7F6-B498-43B3-948B-1728B52AA6E4}">
                <adec:decorative xmlns:adec="http://schemas.microsoft.com/office/drawing/2017/decorative" val="1"/>
              </a:ext>
            </a:extLst>
          </p:cNvPr>
          <p:cNvGrpSpPr/>
          <p:nvPr userDrawn="1"/>
        </p:nvGrpSpPr>
        <p:grpSpPr>
          <a:xfrm>
            <a:off x="2517792" y="1543050"/>
            <a:ext cx="7165925" cy="3771900"/>
            <a:chOff x="2517792" y="1651000"/>
            <a:chExt cx="7165925" cy="3771900"/>
          </a:xfrm>
        </p:grpSpPr>
        <p:cxnSp>
          <p:nvCxnSpPr>
            <p:cNvPr id="12" name="Straight Connector 11">
              <a:extLst>
                <a:ext uri="{FF2B5EF4-FFF2-40B4-BE49-F238E27FC236}">
                  <a16:creationId xmlns:a16="http://schemas.microsoft.com/office/drawing/2014/main" id="{D2DE19A1-6F20-44CE-16E6-E01C080DB715}"/>
                </a:ext>
              </a:extLst>
            </p:cNvPr>
            <p:cNvCxnSpPr>
              <a:cxnSpLocks/>
            </p:cNvCxnSpPr>
            <p:nvPr userDrawn="1"/>
          </p:nvCxnSpPr>
          <p:spPr>
            <a:xfrm>
              <a:off x="2527301" y="1651000"/>
              <a:ext cx="7156416" cy="0"/>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A302056-7C77-84A9-00C4-C936CDB0EC14}"/>
                </a:ext>
              </a:extLst>
            </p:cNvPr>
            <p:cNvCxnSpPr>
              <a:cxnSpLocks/>
            </p:cNvCxnSpPr>
            <p:nvPr userDrawn="1"/>
          </p:nvCxnSpPr>
          <p:spPr>
            <a:xfrm>
              <a:off x="2517792" y="5422900"/>
              <a:ext cx="7156416" cy="0"/>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D17EEDCF-A8F9-709D-CE34-6E183D26C2C2}"/>
              </a:ext>
            </a:extLst>
          </p:cNvPr>
          <p:cNvSpPr>
            <a:spLocks noGrp="1"/>
          </p:cNvSpPr>
          <p:nvPr>
            <p:ph type="title"/>
          </p:nvPr>
        </p:nvSpPr>
        <p:spPr>
          <a:xfrm>
            <a:off x="2527301" y="1786422"/>
            <a:ext cx="7156415" cy="2260117"/>
          </a:xfrm>
        </p:spPr>
        <p:txBody>
          <a:bodyPr tIns="0" bIns="0" anchor="b">
            <a:noAutofit/>
          </a:bodyPr>
          <a:lstStyle>
            <a:lvl1pPr algn="ctr">
              <a:defRPr sz="4400">
                <a:solidFill>
                  <a:schemeClr val="tx2"/>
                </a:solidFill>
              </a:defRPr>
            </a:lvl1pPr>
          </a:lstStyle>
          <a:p>
            <a:r>
              <a:rPr lang="en-US"/>
              <a:t>Click to edit Master title style</a:t>
            </a:r>
            <a:endParaRPr lang="en-US" dirty="0"/>
          </a:p>
        </p:txBody>
      </p:sp>
      <p:sp>
        <p:nvSpPr>
          <p:cNvPr id="3" name="Text Placeholder 3">
            <a:extLst>
              <a:ext uri="{FF2B5EF4-FFF2-40B4-BE49-F238E27FC236}">
                <a16:creationId xmlns:a16="http://schemas.microsoft.com/office/drawing/2014/main" id="{CC0E72D9-C2D7-3452-FBEB-5506D3211809}"/>
              </a:ext>
            </a:extLst>
          </p:cNvPr>
          <p:cNvSpPr>
            <a:spLocks noGrp="1"/>
          </p:cNvSpPr>
          <p:nvPr>
            <p:ph type="body" sz="quarter" idx="15" hasCustomPrompt="1"/>
          </p:nvPr>
        </p:nvSpPr>
        <p:spPr>
          <a:xfrm>
            <a:off x="2527299" y="4145100"/>
            <a:ext cx="7137395" cy="735012"/>
          </a:xfrm>
        </p:spPr>
        <p:txBody>
          <a:bodyPr anchor="ctr">
            <a:normAutofit/>
          </a:bodyPr>
          <a:lstStyle>
            <a:lvl1pPr marL="0" indent="0" algn="ctr">
              <a:buNone/>
              <a:defRPr sz="2400">
                <a:solidFill>
                  <a:schemeClr val="tx2"/>
                </a:solidFill>
              </a:defRPr>
            </a:lvl1pPr>
            <a:lvl2pPr marL="228600" indent="0" algn="ctr">
              <a:buNone/>
              <a:defRPr/>
            </a:lvl2pPr>
            <a:lvl3pPr marL="457200" indent="0" algn="ctr">
              <a:buNone/>
              <a:defRPr/>
            </a:lvl3pPr>
            <a:lvl4pPr marL="685800" indent="0" algn="ctr">
              <a:buNone/>
              <a:defRPr/>
            </a:lvl4pPr>
            <a:lvl5pPr marL="914400" indent="0" algn="ctr">
              <a:buNone/>
              <a:defRPr/>
            </a:lvl5pPr>
          </a:lstStyle>
          <a:p>
            <a:pPr lvl="0"/>
            <a:r>
              <a:rPr lang="en-US" dirty="0"/>
              <a:t>Click to add subtitle</a:t>
            </a:r>
          </a:p>
        </p:txBody>
      </p:sp>
    </p:spTree>
    <p:extLst>
      <p:ext uri="{BB962C8B-B14F-4D97-AF65-F5344CB8AC3E}">
        <p14:creationId xmlns:p14="http://schemas.microsoft.com/office/powerpoint/2010/main" val="34882648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tion">
    <p:bg>
      <p:bgPr>
        <a:solidFill>
          <a:schemeClr val="bg1">
            <a:lumMod val="95000"/>
          </a:schemeClr>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66617646-6AF6-94B0-E660-98BCAC61F95F}"/>
              </a:ext>
              <a:ext uri="{C183D7F6-B498-43B3-948B-1728B52AA6E4}">
                <adec:decorative xmlns:adec="http://schemas.microsoft.com/office/drawing/2017/decorative" val="1"/>
              </a:ext>
            </a:extLst>
          </p:cNvPr>
          <p:cNvSpPr/>
          <p:nvPr userDrawn="1"/>
        </p:nvSpPr>
        <p:spPr>
          <a:xfrm>
            <a:off x="1" y="0"/>
            <a:ext cx="4405568" cy="6858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17EEDCF-A8F9-709D-CE34-6E183D26C2C2}"/>
              </a:ext>
            </a:extLst>
          </p:cNvPr>
          <p:cNvSpPr>
            <a:spLocks noGrp="1"/>
          </p:cNvSpPr>
          <p:nvPr>
            <p:ph type="title" hasCustomPrompt="1"/>
          </p:nvPr>
        </p:nvSpPr>
        <p:spPr>
          <a:xfrm rot="16200000">
            <a:off x="-1749423" y="2290758"/>
            <a:ext cx="6276974" cy="2276477"/>
          </a:xfrm>
          <a:effectLst/>
        </p:spPr>
        <p:txBody>
          <a:bodyPr tIns="0" bIns="0" anchor="ctr">
            <a:noAutofit/>
          </a:bodyPr>
          <a:lstStyle>
            <a:lvl1pPr algn="ctr">
              <a:defRPr sz="4000" b="0" cap="all" spc="0" baseline="0">
                <a:solidFill>
                  <a:schemeClr val="tx2"/>
                </a:solidFill>
              </a:defRPr>
            </a:lvl1pPr>
          </a:lstStyle>
          <a:p>
            <a:r>
              <a:rPr lang="en-US" dirty="0"/>
              <a:t>Click to Add title</a:t>
            </a:r>
          </a:p>
        </p:txBody>
      </p:sp>
      <p:sp>
        <p:nvSpPr>
          <p:cNvPr id="5" name="Slide Number Placeholder 4">
            <a:extLst>
              <a:ext uri="{FF2B5EF4-FFF2-40B4-BE49-F238E27FC236}">
                <a16:creationId xmlns:a16="http://schemas.microsoft.com/office/drawing/2014/main" id="{540552D2-6E8F-FBA4-5AAD-121E6FDF38F3}"/>
              </a:ext>
            </a:extLst>
          </p:cNvPr>
          <p:cNvSpPr>
            <a:spLocks noGrp="1"/>
          </p:cNvSpPr>
          <p:nvPr>
            <p:ph type="sldNum" sz="quarter" idx="12"/>
          </p:nvPr>
        </p:nvSpPr>
        <p:spPr>
          <a:xfrm>
            <a:off x="2194590" y="3062287"/>
            <a:ext cx="665421" cy="766763"/>
          </a:xfrm>
          <a:prstGeom prst="rect">
            <a:avLst/>
          </a:prstGeom>
          <a:noFill/>
          <a:effectLst/>
        </p:spPr>
        <p:txBody>
          <a:bodyPr lIns="0" rIns="0"/>
          <a:lstStyle>
            <a:lvl1pPr algn="ctr">
              <a:defRPr lang="en-US" sz="1800" b="1" kern="1200" cap="all" spc="150" baseline="0" smtClean="0">
                <a:solidFill>
                  <a:schemeClr val="tx2"/>
                </a:solidFill>
                <a:latin typeface="+mn-lt"/>
                <a:ea typeface="+mn-ea"/>
                <a:cs typeface="+mn-cs"/>
              </a:defRPr>
            </a:lvl1pPr>
          </a:lstStyle>
          <a:p>
            <a:fld id="{8A7A6979-0714-4377-B894-6BE4C2D6E202}" type="slidenum">
              <a:rPr lang="en-US" smtClean="0"/>
              <a:pPr/>
              <a:t>‹#›</a:t>
            </a:fld>
            <a:endParaRPr lang="en-US" dirty="0"/>
          </a:p>
        </p:txBody>
      </p:sp>
      <p:sp>
        <p:nvSpPr>
          <p:cNvPr id="7" name="Content Placeholder 6">
            <a:extLst>
              <a:ext uri="{FF2B5EF4-FFF2-40B4-BE49-F238E27FC236}">
                <a16:creationId xmlns:a16="http://schemas.microsoft.com/office/drawing/2014/main" id="{1607AAD3-3E7E-4AA4-9B8A-E76C79C5D091}"/>
              </a:ext>
            </a:extLst>
          </p:cNvPr>
          <p:cNvSpPr>
            <a:spLocks noGrp="1"/>
          </p:cNvSpPr>
          <p:nvPr>
            <p:ph sz="quarter" idx="13" hasCustomPrompt="1"/>
          </p:nvPr>
        </p:nvSpPr>
        <p:spPr>
          <a:xfrm>
            <a:off x="4851400" y="892175"/>
            <a:ext cx="6617592" cy="5073650"/>
          </a:xfrm>
          <a:effectLst/>
        </p:spPr>
        <p:txBody>
          <a:bodyPr anchor="ctr">
            <a:normAutofit/>
          </a:bodyPr>
          <a:lstStyle>
            <a:lvl1pPr marL="0" indent="0" algn="l">
              <a:spcAft>
                <a:spcPts val="1200"/>
              </a:spcAft>
              <a:buNone/>
              <a:defRPr sz="1800">
                <a:solidFill>
                  <a:schemeClr val="tx2"/>
                </a:solidFill>
              </a:defRPr>
            </a:lvl1pPr>
            <a:lvl2pPr marL="228600" indent="0" algn="l">
              <a:spcAft>
                <a:spcPts val="1200"/>
              </a:spcAft>
              <a:buNone/>
              <a:defRPr sz="1800">
                <a:solidFill>
                  <a:schemeClr val="tx2"/>
                </a:solidFill>
              </a:defRPr>
            </a:lvl2pPr>
            <a:lvl3pPr marL="457200" indent="0" algn="l">
              <a:spcAft>
                <a:spcPts val="1200"/>
              </a:spcAft>
              <a:buNone/>
              <a:defRPr sz="1800">
                <a:solidFill>
                  <a:schemeClr val="tx2"/>
                </a:solidFill>
              </a:defRPr>
            </a:lvl3pPr>
            <a:lvl4pPr marL="685800" indent="0" algn="l">
              <a:spcAft>
                <a:spcPts val="1200"/>
              </a:spcAft>
              <a:buNone/>
              <a:defRPr sz="1800">
                <a:solidFill>
                  <a:schemeClr val="tx2"/>
                </a:solidFill>
              </a:defRPr>
            </a:lvl4pPr>
            <a:lvl5pPr marL="914400" indent="0" algn="l">
              <a:spcAft>
                <a:spcPts val="1200"/>
              </a:spcAft>
              <a:buNone/>
              <a:defRPr sz="1800">
                <a:solidFill>
                  <a:schemeClr val="tx2"/>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0" name="Rectangle 19">
            <a:extLst>
              <a:ext uri="{FF2B5EF4-FFF2-40B4-BE49-F238E27FC236}">
                <a16:creationId xmlns:a16="http://schemas.microsoft.com/office/drawing/2014/main" id="{9C667425-5376-9A12-6412-4B63AC528F92}"/>
              </a:ext>
              <a:ext uri="{C183D7F6-B498-43B3-948B-1728B52AA6E4}">
                <adec:decorative xmlns:adec="http://schemas.microsoft.com/office/drawing/2017/decorative" val="1"/>
              </a:ext>
            </a:extLst>
          </p:cNvPr>
          <p:cNvSpPr/>
          <p:nvPr userDrawn="1"/>
        </p:nvSpPr>
        <p:spPr>
          <a:xfrm>
            <a:off x="250825" y="254794"/>
            <a:ext cx="11690350" cy="6348413"/>
          </a:xfrm>
          <a:prstGeom prst="rect">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a:extLst>
              <a:ext uri="{FF2B5EF4-FFF2-40B4-BE49-F238E27FC236}">
                <a16:creationId xmlns:a16="http://schemas.microsoft.com/office/drawing/2014/main" id="{A1CB2DD8-1852-5728-5E46-28CF0864B9BE}"/>
              </a:ext>
              <a:ext uri="{C183D7F6-B498-43B3-948B-1728B52AA6E4}">
                <adec:decorative xmlns:adec="http://schemas.microsoft.com/office/drawing/2017/decorative" val="1"/>
              </a:ext>
            </a:extLst>
          </p:cNvPr>
          <p:cNvCxnSpPr>
            <a:cxnSpLocks/>
          </p:cNvCxnSpPr>
          <p:nvPr userDrawn="1"/>
        </p:nvCxnSpPr>
        <p:spPr>
          <a:xfrm>
            <a:off x="2527301" y="254794"/>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741730C-9E61-193C-BBD3-080BB83366EF}"/>
              </a:ext>
              <a:ext uri="{C183D7F6-B498-43B3-948B-1728B52AA6E4}">
                <adec:decorative xmlns:adec="http://schemas.microsoft.com/office/drawing/2017/decorative" val="1"/>
              </a:ext>
            </a:extLst>
          </p:cNvPr>
          <p:cNvCxnSpPr>
            <a:cxnSpLocks/>
          </p:cNvCxnSpPr>
          <p:nvPr userDrawn="1"/>
        </p:nvCxnSpPr>
        <p:spPr>
          <a:xfrm>
            <a:off x="2527301" y="3822700"/>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8816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3">
    <p:bg>
      <p:bgPr>
        <a:solidFill>
          <a:schemeClr val="bg1">
            <a:lumMod val="95000"/>
          </a:schemeClr>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9177A207-9B85-52B8-8ED0-3616C76742AD}"/>
              </a:ext>
            </a:extLst>
          </p:cNvPr>
          <p:cNvSpPr>
            <a:spLocks noGrp="1"/>
          </p:cNvSpPr>
          <p:nvPr>
            <p:ph type="pic" sz="quarter" idx="16"/>
          </p:nvPr>
        </p:nvSpPr>
        <p:spPr>
          <a:xfrm>
            <a:off x="0" y="0"/>
            <a:ext cx="12192000" cy="6858000"/>
          </a:xfrm>
          <a:custGeom>
            <a:avLst/>
            <a:gdLst>
              <a:gd name="connsiteX0" fmla="*/ 0 w 12192000"/>
              <a:gd name="connsiteY0" fmla="*/ 3086100 h 6858000"/>
              <a:gd name="connsiteX1" fmla="*/ 4375405 w 12192000"/>
              <a:gd name="connsiteY1" fmla="*/ 6858000 h 6858000"/>
              <a:gd name="connsiteX2" fmla="*/ 0 w 12192000"/>
              <a:gd name="connsiteY2" fmla="*/ 6858000 h 6858000"/>
              <a:gd name="connsiteX3" fmla="*/ 7816598 w 12192000"/>
              <a:gd name="connsiteY3" fmla="*/ 0 h 6858000"/>
              <a:gd name="connsiteX4" fmla="*/ 12192000 w 12192000"/>
              <a:gd name="connsiteY4" fmla="*/ 0 h 6858000"/>
              <a:gd name="connsiteX5" fmla="*/ 12192000 w 12192000"/>
              <a:gd name="connsiteY5" fmla="*/ 377189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6858000">
                <a:moveTo>
                  <a:pt x="0" y="3086100"/>
                </a:moveTo>
                <a:lnTo>
                  <a:pt x="4375405" y="6858000"/>
                </a:lnTo>
                <a:lnTo>
                  <a:pt x="0" y="6858000"/>
                </a:lnTo>
                <a:close/>
                <a:moveTo>
                  <a:pt x="7816598" y="0"/>
                </a:moveTo>
                <a:lnTo>
                  <a:pt x="12192000" y="0"/>
                </a:lnTo>
                <a:lnTo>
                  <a:pt x="12192000" y="3771898"/>
                </a:lnTo>
                <a:close/>
              </a:path>
            </a:pathLst>
          </a:custGeom>
        </p:spPr>
        <p:txBody>
          <a:bodyPr wrap="square">
            <a:noAutofit/>
          </a:bodyPr>
          <a:lstStyle/>
          <a:p>
            <a:r>
              <a:rPr lang="en-US"/>
              <a:t>Click icon to add picture</a:t>
            </a:r>
          </a:p>
        </p:txBody>
      </p:sp>
      <p:sp>
        <p:nvSpPr>
          <p:cNvPr id="2" name="Title 1">
            <a:extLst>
              <a:ext uri="{FF2B5EF4-FFF2-40B4-BE49-F238E27FC236}">
                <a16:creationId xmlns:a16="http://schemas.microsoft.com/office/drawing/2014/main" id="{D17EEDCF-A8F9-709D-CE34-6E183D26C2C2}"/>
              </a:ext>
            </a:extLst>
          </p:cNvPr>
          <p:cNvSpPr>
            <a:spLocks noGrp="1"/>
          </p:cNvSpPr>
          <p:nvPr>
            <p:ph type="title" hasCustomPrompt="1"/>
          </p:nvPr>
        </p:nvSpPr>
        <p:spPr>
          <a:xfrm>
            <a:off x="2527301" y="1786421"/>
            <a:ext cx="7156415" cy="2258568"/>
          </a:xfrm>
        </p:spPr>
        <p:txBody>
          <a:bodyPr tIns="0" bIns="0" anchor="b">
            <a:noAutofit/>
          </a:bodyPr>
          <a:lstStyle>
            <a:lvl1pPr algn="ctr">
              <a:defRPr sz="4400">
                <a:solidFill>
                  <a:schemeClr val="tx2"/>
                </a:solidFill>
              </a:defRPr>
            </a:lvl1pPr>
          </a:lstStyle>
          <a:p>
            <a:r>
              <a:rPr lang="en-US" dirty="0"/>
              <a:t>Click to Add title</a:t>
            </a:r>
          </a:p>
        </p:txBody>
      </p:sp>
      <p:sp>
        <p:nvSpPr>
          <p:cNvPr id="4" name="Text Placeholder 3">
            <a:extLst>
              <a:ext uri="{FF2B5EF4-FFF2-40B4-BE49-F238E27FC236}">
                <a16:creationId xmlns:a16="http://schemas.microsoft.com/office/drawing/2014/main" id="{F7745489-5B17-0977-F512-70D9A108715B}"/>
              </a:ext>
            </a:extLst>
          </p:cNvPr>
          <p:cNvSpPr>
            <a:spLocks noGrp="1"/>
          </p:cNvSpPr>
          <p:nvPr>
            <p:ph type="body" sz="quarter" idx="15" hasCustomPrompt="1"/>
          </p:nvPr>
        </p:nvSpPr>
        <p:spPr>
          <a:xfrm>
            <a:off x="2527299" y="4142232"/>
            <a:ext cx="7156415" cy="735012"/>
          </a:xfrm>
        </p:spPr>
        <p:txBody>
          <a:bodyPr anchor="ctr">
            <a:normAutofit/>
          </a:bodyPr>
          <a:lstStyle>
            <a:lvl1pPr marL="0" indent="0" algn="ctr">
              <a:buNone/>
              <a:defRPr sz="2400">
                <a:solidFill>
                  <a:schemeClr val="tx2"/>
                </a:solidFill>
              </a:defRPr>
            </a:lvl1pPr>
            <a:lvl2pPr marL="228600" indent="0" algn="ctr">
              <a:buNone/>
              <a:defRPr/>
            </a:lvl2pPr>
            <a:lvl3pPr marL="457200" indent="0" algn="ctr">
              <a:buNone/>
              <a:defRPr/>
            </a:lvl3pPr>
            <a:lvl4pPr marL="685800" indent="0" algn="ctr">
              <a:buNone/>
              <a:defRPr/>
            </a:lvl4pPr>
            <a:lvl5pPr marL="914400" indent="0" algn="ctr">
              <a:buNone/>
              <a:defRPr/>
            </a:lvl5pPr>
          </a:lstStyle>
          <a:p>
            <a:pPr lvl="0"/>
            <a:r>
              <a:rPr lang="en-US" dirty="0"/>
              <a:t>Click to add subtitle</a:t>
            </a:r>
          </a:p>
        </p:txBody>
      </p:sp>
    </p:spTree>
    <p:extLst>
      <p:ext uri="{BB962C8B-B14F-4D97-AF65-F5344CB8AC3E}">
        <p14:creationId xmlns:p14="http://schemas.microsoft.com/office/powerpoint/2010/main" val="9061574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bg>
      <p:bgPr>
        <a:solidFill>
          <a:schemeClr val="bg1">
            <a:lumMod val="95000"/>
          </a:schemeClr>
        </a:solidFill>
        <a:effectLst/>
      </p:bgPr>
    </p:bg>
    <p:spTree>
      <p:nvGrpSpPr>
        <p:cNvPr id="1" name=""/>
        <p:cNvGrpSpPr/>
        <p:nvPr/>
      </p:nvGrpSpPr>
      <p:grpSpPr>
        <a:xfrm>
          <a:off x="0" y="0"/>
          <a:ext cx="0" cy="0"/>
          <a:chOff x="0" y="0"/>
          <a:chExt cx="0" cy="0"/>
        </a:xfrm>
      </p:grpSpPr>
      <p:sp>
        <p:nvSpPr>
          <p:cNvPr id="39" name="Freeform: Shape 38">
            <a:extLst>
              <a:ext uri="{FF2B5EF4-FFF2-40B4-BE49-F238E27FC236}">
                <a16:creationId xmlns:a16="http://schemas.microsoft.com/office/drawing/2014/main" id="{45346F93-664A-16A2-A824-FBB5F60B0938}"/>
              </a:ext>
              <a:ext uri="{C183D7F6-B498-43B3-948B-1728B52AA6E4}">
                <adec:decorative xmlns:adec="http://schemas.microsoft.com/office/drawing/2017/decorative" val="1"/>
              </a:ext>
            </a:extLst>
          </p:cNvPr>
          <p:cNvSpPr/>
          <p:nvPr userDrawn="1"/>
        </p:nvSpPr>
        <p:spPr>
          <a:xfrm>
            <a:off x="0" y="0"/>
            <a:ext cx="3987468" cy="6858000"/>
          </a:xfrm>
          <a:custGeom>
            <a:avLst/>
            <a:gdLst>
              <a:gd name="connsiteX0" fmla="*/ 0 w 3987468"/>
              <a:gd name="connsiteY0" fmla="*/ 0 h 6858000"/>
              <a:gd name="connsiteX1" fmla="*/ 2450595 w 3987468"/>
              <a:gd name="connsiteY1" fmla="*/ 0 h 6858000"/>
              <a:gd name="connsiteX2" fmla="*/ 2774950 w 3987468"/>
              <a:gd name="connsiteY2" fmla="*/ 0 h 6858000"/>
              <a:gd name="connsiteX3" fmla="*/ 3146901 w 3987468"/>
              <a:gd name="connsiteY3" fmla="*/ 0 h 6858000"/>
              <a:gd name="connsiteX4" fmla="*/ 3152237 w 3987468"/>
              <a:gd name="connsiteY4" fmla="*/ 1372 h 6858000"/>
              <a:gd name="connsiteX5" fmla="*/ 3987468 w 3987468"/>
              <a:gd name="connsiteY5" fmla="*/ 1136650 h 6858000"/>
              <a:gd name="connsiteX6" fmla="*/ 3261452 w 3987468"/>
              <a:gd name="connsiteY6" fmla="*/ 2231955 h 6858000"/>
              <a:gd name="connsiteX7" fmla="*/ 3097572 w 3987468"/>
              <a:gd name="connsiteY7" fmla="*/ 2282826 h 6858000"/>
              <a:gd name="connsiteX8" fmla="*/ 3261452 w 3987468"/>
              <a:gd name="connsiteY8" fmla="*/ 2333697 h 6858000"/>
              <a:gd name="connsiteX9" fmla="*/ 3987468 w 3987468"/>
              <a:gd name="connsiteY9" fmla="*/ 3429001 h 6858000"/>
              <a:gd name="connsiteX10" fmla="*/ 3261452 w 3987468"/>
              <a:gd name="connsiteY10" fmla="*/ 4524306 h 6858000"/>
              <a:gd name="connsiteX11" fmla="*/ 3097574 w 3987468"/>
              <a:gd name="connsiteY11" fmla="*/ 4575176 h 6858000"/>
              <a:gd name="connsiteX12" fmla="*/ 3261452 w 3987468"/>
              <a:gd name="connsiteY12" fmla="*/ 4626047 h 6858000"/>
              <a:gd name="connsiteX13" fmla="*/ 3987468 w 3987468"/>
              <a:gd name="connsiteY13" fmla="*/ 5721351 h 6858000"/>
              <a:gd name="connsiteX14" fmla="*/ 3152237 w 3987468"/>
              <a:gd name="connsiteY14" fmla="*/ 6856629 h 6858000"/>
              <a:gd name="connsiteX15" fmla="*/ 3146905 w 3987468"/>
              <a:gd name="connsiteY15" fmla="*/ 6858000 h 6858000"/>
              <a:gd name="connsiteX16" fmla="*/ 2774950 w 3987468"/>
              <a:gd name="connsiteY16" fmla="*/ 6858000 h 6858000"/>
              <a:gd name="connsiteX17" fmla="*/ 2450591 w 3987468"/>
              <a:gd name="connsiteY17" fmla="*/ 6858000 h 6858000"/>
              <a:gd name="connsiteX18" fmla="*/ 0 w 3987468"/>
              <a:gd name="connsiteY18"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987468" h="6858000">
                <a:moveTo>
                  <a:pt x="0" y="0"/>
                </a:moveTo>
                <a:lnTo>
                  <a:pt x="2450595" y="0"/>
                </a:lnTo>
                <a:lnTo>
                  <a:pt x="2774950" y="0"/>
                </a:lnTo>
                <a:lnTo>
                  <a:pt x="3146901" y="0"/>
                </a:lnTo>
                <a:lnTo>
                  <a:pt x="3152237" y="1372"/>
                </a:lnTo>
                <a:cubicBezTo>
                  <a:pt x="3636128" y="151878"/>
                  <a:pt x="3987468" y="603234"/>
                  <a:pt x="3987468" y="1136650"/>
                </a:cubicBezTo>
                <a:cubicBezTo>
                  <a:pt x="3987468" y="1629034"/>
                  <a:pt x="3688101" y="2051497"/>
                  <a:pt x="3261452" y="2231955"/>
                </a:cubicBezTo>
                <a:lnTo>
                  <a:pt x="3097572" y="2282826"/>
                </a:lnTo>
                <a:lnTo>
                  <a:pt x="3261452" y="2333697"/>
                </a:lnTo>
                <a:cubicBezTo>
                  <a:pt x="3688101" y="2514154"/>
                  <a:pt x="3987468" y="2936617"/>
                  <a:pt x="3987468" y="3429001"/>
                </a:cubicBezTo>
                <a:cubicBezTo>
                  <a:pt x="3987468" y="3921385"/>
                  <a:pt x="3688101" y="4343848"/>
                  <a:pt x="3261452" y="4524306"/>
                </a:cubicBezTo>
                <a:lnTo>
                  <a:pt x="3097574" y="4575176"/>
                </a:lnTo>
                <a:lnTo>
                  <a:pt x="3261452" y="4626047"/>
                </a:lnTo>
                <a:cubicBezTo>
                  <a:pt x="3688101" y="4806504"/>
                  <a:pt x="3987468" y="5228967"/>
                  <a:pt x="3987468" y="5721351"/>
                </a:cubicBezTo>
                <a:cubicBezTo>
                  <a:pt x="3987468" y="6254767"/>
                  <a:pt x="3636128" y="6706123"/>
                  <a:pt x="3152237" y="6856629"/>
                </a:cubicBezTo>
                <a:lnTo>
                  <a:pt x="3146905" y="6858000"/>
                </a:lnTo>
                <a:lnTo>
                  <a:pt x="2774950" y="6858000"/>
                </a:lnTo>
                <a:lnTo>
                  <a:pt x="2450591" y="6858000"/>
                </a:lnTo>
                <a:lnTo>
                  <a:pt x="0" y="6858000"/>
                </a:lnTo>
                <a:close/>
              </a:path>
            </a:pathLst>
          </a:cu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Rectangle 16">
            <a:extLst>
              <a:ext uri="{FF2B5EF4-FFF2-40B4-BE49-F238E27FC236}">
                <a16:creationId xmlns:a16="http://schemas.microsoft.com/office/drawing/2014/main" id="{B04769DB-2A07-BC51-5527-403CA838F4C5}"/>
              </a:ext>
              <a:ext uri="{C183D7F6-B498-43B3-948B-1728B52AA6E4}">
                <adec:decorative xmlns:adec="http://schemas.microsoft.com/office/drawing/2017/decorative" val="1"/>
              </a:ext>
            </a:extLst>
          </p:cNvPr>
          <p:cNvSpPr/>
          <p:nvPr userDrawn="1"/>
        </p:nvSpPr>
        <p:spPr>
          <a:xfrm>
            <a:off x="250825" y="254794"/>
            <a:ext cx="11690350" cy="6348413"/>
          </a:xfrm>
          <a:prstGeom prst="rect">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Straight Connector 17">
            <a:extLst>
              <a:ext uri="{FF2B5EF4-FFF2-40B4-BE49-F238E27FC236}">
                <a16:creationId xmlns:a16="http://schemas.microsoft.com/office/drawing/2014/main" id="{DE8D0011-1BF5-77D1-D2AC-ABFFC21247C9}"/>
              </a:ext>
              <a:ext uri="{C183D7F6-B498-43B3-948B-1728B52AA6E4}">
                <adec:decorative xmlns:adec="http://schemas.microsoft.com/office/drawing/2017/decorative" val="1"/>
              </a:ext>
            </a:extLst>
          </p:cNvPr>
          <p:cNvCxnSpPr>
            <a:cxnSpLocks/>
          </p:cNvCxnSpPr>
          <p:nvPr userDrawn="1"/>
        </p:nvCxnSpPr>
        <p:spPr>
          <a:xfrm>
            <a:off x="2527301" y="254794"/>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2B36471-5251-E878-F044-38C6E40BC5DE}"/>
              </a:ext>
              <a:ext uri="{C183D7F6-B498-43B3-948B-1728B52AA6E4}">
                <adec:decorative xmlns:adec="http://schemas.microsoft.com/office/drawing/2017/decorative" val="1"/>
              </a:ext>
            </a:extLst>
          </p:cNvPr>
          <p:cNvCxnSpPr>
            <a:cxnSpLocks/>
          </p:cNvCxnSpPr>
          <p:nvPr userDrawn="1"/>
        </p:nvCxnSpPr>
        <p:spPr>
          <a:xfrm>
            <a:off x="2527301" y="3822700"/>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Title 1">
            <a:extLst>
              <a:ext uri="{FF2B5EF4-FFF2-40B4-BE49-F238E27FC236}">
                <a16:creationId xmlns:a16="http://schemas.microsoft.com/office/drawing/2014/main" id="{8AEBCDBA-FCC7-7DE8-DA64-AEF047502AF0}"/>
              </a:ext>
            </a:extLst>
          </p:cNvPr>
          <p:cNvSpPr>
            <a:spLocks noGrp="1"/>
          </p:cNvSpPr>
          <p:nvPr>
            <p:ph type="title" hasCustomPrompt="1"/>
          </p:nvPr>
        </p:nvSpPr>
        <p:spPr>
          <a:xfrm rot="16200000">
            <a:off x="-1749423" y="2290758"/>
            <a:ext cx="6276974" cy="2276477"/>
          </a:xfrm>
          <a:effectLst/>
        </p:spPr>
        <p:txBody>
          <a:bodyPr tIns="0" bIns="0" anchor="ctr">
            <a:noAutofit/>
          </a:bodyPr>
          <a:lstStyle>
            <a:lvl1pPr algn="ctr">
              <a:defRPr sz="4000" b="0" cap="all" spc="0" baseline="0">
                <a:solidFill>
                  <a:schemeClr val="tx2"/>
                </a:solidFill>
              </a:defRPr>
            </a:lvl1pPr>
          </a:lstStyle>
          <a:p>
            <a:r>
              <a:rPr lang="en-US" dirty="0"/>
              <a:t>Click to Add title</a:t>
            </a:r>
          </a:p>
        </p:txBody>
      </p:sp>
      <p:sp>
        <p:nvSpPr>
          <p:cNvPr id="16" name="Slide Number Placeholder 4">
            <a:extLst>
              <a:ext uri="{FF2B5EF4-FFF2-40B4-BE49-F238E27FC236}">
                <a16:creationId xmlns:a16="http://schemas.microsoft.com/office/drawing/2014/main" id="{3CC93403-272F-4058-38E7-95034FA1AFCF}"/>
              </a:ext>
            </a:extLst>
          </p:cNvPr>
          <p:cNvSpPr>
            <a:spLocks noGrp="1"/>
          </p:cNvSpPr>
          <p:nvPr>
            <p:ph type="sldNum" sz="quarter" idx="12"/>
          </p:nvPr>
        </p:nvSpPr>
        <p:spPr>
          <a:xfrm>
            <a:off x="2194590" y="3062287"/>
            <a:ext cx="665421" cy="766763"/>
          </a:xfrm>
          <a:prstGeom prst="rect">
            <a:avLst/>
          </a:prstGeom>
          <a:noFill/>
          <a:effectLst/>
        </p:spPr>
        <p:txBody>
          <a:bodyPr lIns="0" rIns="0"/>
          <a:lstStyle>
            <a:lvl1pPr algn="ctr">
              <a:defRPr lang="en-US" sz="1800" b="1" kern="1200" cap="all" spc="150" baseline="0" smtClean="0">
                <a:solidFill>
                  <a:schemeClr val="tx2"/>
                </a:solidFill>
                <a:latin typeface="+mn-lt"/>
                <a:ea typeface="+mn-ea"/>
                <a:cs typeface="+mn-cs"/>
              </a:defRPr>
            </a:lvl1pPr>
          </a:lstStyle>
          <a:p>
            <a:fld id="{8A7A6979-0714-4377-B894-6BE4C2D6E202}" type="slidenum">
              <a:rPr lang="en-US" smtClean="0"/>
              <a:pPr/>
              <a:t>‹#›</a:t>
            </a:fld>
            <a:endParaRPr lang="en-US" dirty="0"/>
          </a:p>
        </p:txBody>
      </p:sp>
      <p:sp>
        <p:nvSpPr>
          <p:cNvPr id="10" name="Content Placeholder 3">
            <a:extLst>
              <a:ext uri="{FF2B5EF4-FFF2-40B4-BE49-F238E27FC236}">
                <a16:creationId xmlns:a16="http://schemas.microsoft.com/office/drawing/2014/main" id="{E6D26F94-DE81-6530-E728-ABDCC088359D}"/>
              </a:ext>
            </a:extLst>
          </p:cNvPr>
          <p:cNvSpPr>
            <a:spLocks noGrp="1"/>
          </p:cNvSpPr>
          <p:nvPr>
            <p:ph sz="half" idx="2" hasCustomPrompt="1"/>
          </p:nvPr>
        </p:nvSpPr>
        <p:spPr>
          <a:xfrm>
            <a:off x="4465411" y="765810"/>
            <a:ext cx="7029933" cy="2471470"/>
          </a:xfrm>
        </p:spPr>
        <p:txBody>
          <a:bodyPr>
            <a:normAutofit/>
          </a:bodyPr>
          <a:lstStyle>
            <a:lvl1pPr marL="0" indent="0">
              <a:spcAft>
                <a:spcPts val="600"/>
              </a:spcAft>
              <a:buNone/>
              <a:defRPr sz="1800">
                <a:solidFill>
                  <a:schemeClr val="tx2"/>
                </a:solidFill>
              </a:defRPr>
            </a:lvl1pPr>
            <a:lvl2pPr marL="228600">
              <a:spcAft>
                <a:spcPts val="600"/>
              </a:spcAft>
              <a:defRPr sz="1800">
                <a:solidFill>
                  <a:schemeClr val="tx2"/>
                </a:solidFill>
              </a:defRPr>
            </a:lvl2pPr>
            <a:lvl3pPr>
              <a:spcAft>
                <a:spcPts val="600"/>
              </a:spcAft>
              <a:defRPr sz="1800">
                <a:solidFill>
                  <a:schemeClr val="tx2"/>
                </a:solidFill>
              </a:defRPr>
            </a:lvl3pPr>
            <a:lvl4pPr>
              <a:spcAft>
                <a:spcPts val="600"/>
              </a:spcAft>
              <a:defRPr sz="1800">
                <a:solidFill>
                  <a:schemeClr val="tx2"/>
                </a:solidFill>
              </a:defRPr>
            </a:lvl4pPr>
            <a:lvl5pPr>
              <a:spcAft>
                <a:spcPts val="600"/>
              </a:spcAft>
              <a:defRPr sz="1800">
                <a:solidFill>
                  <a:schemeClr val="tx2"/>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a:p>
            <a:pPr lvl="1"/>
            <a:endParaRPr lang="en-US" dirty="0"/>
          </a:p>
        </p:txBody>
      </p:sp>
      <p:sp>
        <p:nvSpPr>
          <p:cNvPr id="24" name="Content Placeholder 3">
            <a:extLst>
              <a:ext uri="{FF2B5EF4-FFF2-40B4-BE49-F238E27FC236}">
                <a16:creationId xmlns:a16="http://schemas.microsoft.com/office/drawing/2014/main" id="{AFFC2B28-B6DF-BDF7-16A8-28ECC1D99214}"/>
              </a:ext>
            </a:extLst>
          </p:cNvPr>
          <p:cNvSpPr>
            <a:spLocks noGrp="1"/>
          </p:cNvSpPr>
          <p:nvPr>
            <p:ph sz="half" idx="14" hasCustomPrompt="1"/>
          </p:nvPr>
        </p:nvSpPr>
        <p:spPr>
          <a:xfrm>
            <a:off x="4465411" y="3599130"/>
            <a:ext cx="7029933" cy="2471470"/>
          </a:xfrm>
        </p:spPr>
        <p:txBody>
          <a:bodyPr>
            <a:normAutofit/>
          </a:bodyPr>
          <a:lstStyle>
            <a:lvl1pPr marL="0" indent="0">
              <a:spcAft>
                <a:spcPts val="600"/>
              </a:spcAft>
              <a:buNone/>
              <a:defRPr sz="1800">
                <a:solidFill>
                  <a:schemeClr val="tx2"/>
                </a:solidFill>
              </a:defRPr>
            </a:lvl1pPr>
            <a:lvl2pPr marL="228600">
              <a:spcAft>
                <a:spcPts val="600"/>
              </a:spcAft>
              <a:defRPr sz="1800">
                <a:solidFill>
                  <a:schemeClr val="tx2"/>
                </a:solidFill>
              </a:defRPr>
            </a:lvl2pPr>
            <a:lvl3pPr>
              <a:spcAft>
                <a:spcPts val="600"/>
              </a:spcAft>
              <a:defRPr sz="1800">
                <a:solidFill>
                  <a:schemeClr val="tx2"/>
                </a:solidFill>
              </a:defRPr>
            </a:lvl3pPr>
            <a:lvl4pPr>
              <a:spcAft>
                <a:spcPts val="600"/>
              </a:spcAft>
              <a:defRPr sz="1800">
                <a:solidFill>
                  <a:schemeClr val="tx2"/>
                </a:solidFill>
              </a:defRPr>
            </a:lvl4pPr>
            <a:lvl5pPr>
              <a:spcAft>
                <a:spcPts val="600"/>
              </a:spcAft>
              <a:defRPr sz="1800">
                <a:solidFill>
                  <a:schemeClr val="tx2"/>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a:p>
            <a:pPr lvl="1"/>
            <a:endParaRPr lang="en-US" dirty="0"/>
          </a:p>
        </p:txBody>
      </p:sp>
    </p:spTree>
    <p:extLst>
      <p:ext uri="{BB962C8B-B14F-4D97-AF65-F5344CB8AC3E}">
        <p14:creationId xmlns:p14="http://schemas.microsoft.com/office/powerpoint/2010/main" val="1134033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bg1">
            <a:lumMod val="95000"/>
          </a:schemeClr>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A06B8E3C-9527-FBC2-184C-8D90C4520973}"/>
              </a:ext>
              <a:ext uri="{C183D7F6-B498-43B3-948B-1728B52AA6E4}">
                <adec:decorative xmlns:adec="http://schemas.microsoft.com/office/drawing/2017/decorative" val="1"/>
              </a:ext>
            </a:extLst>
          </p:cNvPr>
          <p:cNvSpPr/>
          <p:nvPr userDrawn="1"/>
        </p:nvSpPr>
        <p:spPr>
          <a:xfrm>
            <a:off x="0" y="-29052"/>
            <a:ext cx="3634741" cy="6949440"/>
          </a:xfrm>
          <a:custGeom>
            <a:avLst/>
            <a:gdLst>
              <a:gd name="connsiteX0" fmla="*/ 160021 w 3634741"/>
              <a:gd name="connsiteY0" fmla="*/ 0 h 6949440"/>
              <a:gd name="connsiteX1" fmla="*/ 3634741 w 3634741"/>
              <a:gd name="connsiteY1" fmla="*/ 3474720 h 6949440"/>
              <a:gd name="connsiteX2" fmla="*/ 160021 w 3634741"/>
              <a:gd name="connsiteY2" fmla="*/ 6949440 h 6949440"/>
              <a:gd name="connsiteX3" fmla="*/ 0 w 3634741"/>
              <a:gd name="connsiteY3" fmla="*/ 6941360 h 6949440"/>
              <a:gd name="connsiteX4" fmla="*/ 0 w 3634741"/>
              <a:gd name="connsiteY4" fmla="*/ 8081 h 6949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4741" h="6949440">
                <a:moveTo>
                  <a:pt x="160021" y="0"/>
                </a:moveTo>
                <a:cubicBezTo>
                  <a:pt x="2079056" y="0"/>
                  <a:pt x="3634741" y="1555685"/>
                  <a:pt x="3634741" y="3474720"/>
                </a:cubicBezTo>
                <a:cubicBezTo>
                  <a:pt x="3634741" y="5393755"/>
                  <a:pt x="2079056" y="6949440"/>
                  <a:pt x="160021" y="6949440"/>
                </a:cubicBezTo>
                <a:lnTo>
                  <a:pt x="0" y="6941360"/>
                </a:lnTo>
                <a:lnTo>
                  <a:pt x="0" y="8081"/>
                </a:ln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Rectangle 16">
            <a:extLst>
              <a:ext uri="{FF2B5EF4-FFF2-40B4-BE49-F238E27FC236}">
                <a16:creationId xmlns:a16="http://schemas.microsoft.com/office/drawing/2014/main" id="{B04769DB-2A07-BC51-5527-403CA838F4C5}"/>
              </a:ext>
              <a:ext uri="{C183D7F6-B498-43B3-948B-1728B52AA6E4}">
                <adec:decorative xmlns:adec="http://schemas.microsoft.com/office/drawing/2017/decorative" val="1"/>
              </a:ext>
            </a:extLst>
          </p:cNvPr>
          <p:cNvSpPr/>
          <p:nvPr userDrawn="1"/>
        </p:nvSpPr>
        <p:spPr>
          <a:xfrm>
            <a:off x="250825" y="254794"/>
            <a:ext cx="11690350" cy="6348413"/>
          </a:xfrm>
          <a:prstGeom prst="rect">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Straight Connector 17">
            <a:extLst>
              <a:ext uri="{FF2B5EF4-FFF2-40B4-BE49-F238E27FC236}">
                <a16:creationId xmlns:a16="http://schemas.microsoft.com/office/drawing/2014/main" id="{DE8D0011-1BF5-77D1-D2AC-ABFFC21247C9}"/>
              </a:ext>
              <a:ext uri="{C183D7F6-B498-43B3-948B-1728B52AA6E4}">
                <adec:decorative xmlns:adec="http://schemas.microsoft.com/office/drawing/2017/decorative" val="1"/>
              </a:ext>
            </a:extLst>
          </p:cNvPr>
          <p:cNvCxnSpPr>
            <a:cxnSpLocks/>
          </p:cNvCxnSpPr>
          <p:nvPr userDrawn="1"/>
        </p:nvCxnSpPr>
        <p:spPr>
          <a:xfrm>
            <a:off x="2527301" y="254794"/>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2B36471-5251-E878-F044-38C6E40BC5DE}"/>
              </a:ext>
              <a:ext uri="{C183D7F6-B498-43B3-948B-1728B52AA6E4}">
                <adec:decorative xmlns:adec="http://schemas.microsoft.com/office/drawing/2017/decorative" val="1"/>
              </a:ext>
            </a:extLst>
          </p:cNvPr>
          <p:cNvCxnSpPr>
            <a:cxnSpLocks/>
          </p:cNvCxnSpPr>
          <p:nvPr userDrawn="1"/>
        </p:nvCxnSpPr>
        <p:spPr>
          <a:xfrm>
            <a:off x="2527301" y="3822700"/>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Title 1">
            <a:extLst>
              <a:ext uri="{FF2B5EF4-FFF2-40B4-BE49-F238E27FC236}">
                <a16:creationId xmlns:a16="http://schemas.microsoft.com/office/drawing/2014/main" id="{8AEBCDBA-FCC7-7DE8-DA64-AEF047502AF0}"/>
              </a:ext>
            </a:extLst>
          </p:cNvPr>
          <p:cNvSpPr>
            <a:spLocks noGrp="1"/>
          </p:cNvSpPr>
          <p:nvPr>
            <p:ph type="title" hasCustomPrompt="1"/>
          </p:nvPr>
        </p:nvSpPr>
        <p:spPr>
          <a:xfrm rot="16200000">
            <a:off x="-1749423" y="2290758"/>
            <a:ext cx="6276974" cy="2276477"/>
          </a:xfrm>
          <a:effectLst/>
        </p:spPr>
        <p:txBody>
          <a:bodyPr tIns="0" bIns="0" anchor="ctr">
            <a:noAutofit/>
          </a:bodyPr>
          <a:lstStyle>
            <a:lvl1pPr algn="ctr">
              <a:defRPr sz="4000" b="0" cap="all" spc="0" baseline="0">
                <a:solidFill>
                  <a:schemeClr val="tx2"/>
                </a:solidFill>
              </a:defRPr>
            </a:lvl1pPr>
          </a:lstStyle>
          <a:p>
            <a:r>
              <a:rPr lang="en-US" dirty="0"/>
              <a:t>Click to Add title</a:t>
            </a:r>
          </a:p>
        </p:txBody>
      </p:sp>
      <p:sp>
        <p:nvSpPr>
          <p:cNvPr id="16" name="Slide Number Placeholder 4">
            <a:extLst>
              <a:ext uri="{FF2B5EF4-FFF2-40B4-BE49-F238E27FC236}">
                <a16:creationId xmlns:a16="http://schemas.microsoft.com/office/drawing/2014/main" id="{3CC93403-272F-4058-38E7-95034FA1AFCF}"/>
              </a:ext>
            </a:extLst>
          </p:cNvPr>
          <p:cNvSpPr>
            <a:spLocks noGrp="1"/>
          </p:cNvSpPr>
          <p:nvPr>
            <p:ph type="sldNum" sz="quarter" idx="12"/>
          </p:nvPr>
        </p:nvSpPr>
        <p:spPr>
          <a:xfrm>
            <a:off x="2194590" y="3062287"/>
            <a:ext cx="665421" cy="766763"/>
          </a:xfrm>
          <a:prstGeom prst="rect">
            <a:avLst/>
          </a:prstGeom>
          <a:noFill/>
          <a:effectLst/>
        </p:spPr>
        <p:txBody>
          <a:bodyPr lIns="0" rIns="0"/>
          <a:lstStyle>
            <a:lvl1pPr algn="ctr">
              <a:defRPr lang="en-US" sz="1800" b="1" kern="1200" cap="all" spc="150" baseline="0" smtClean="0">
                <a:solidFill>
                  <a:schemeClr val="tx2"/>
                </a:solidFill>
                <a:latin typeface="+mn-lt"/>
                <a:ea typeface="+mn-ea"/>
                <a:cs typeface="+mn-cs"/>
              </a:defRPr>
            </a:lvl1pPr>
          </a:lstStyle>
          <a:p>
            <a:fld id="{8A7A6979-0714-4377-B894-6BE4C2D6E202}" type="slidenum">
              <a:rPr lang="en-US" smtClean="0"/>
              <a:pPr/>
              <a:t>‹#›</a:t>
            </a:fld>
            <a:endParaRPr lang="en-US" dirty="0"/>
          </a:p>
        </p:txBody>
      </p:sp>
      <p:sp>
        <p:nvSpPr>
          <p:cNvPr id="10" name="Content Placeholder 3">
            <a:extLst>
              <a:ext uri="{FF2B5EF4-FFF2-40B4-BE49-F238E27FC236}">
                <a16:creationId xmlns:a16="http://schemas.microsoft.com/office/drawing/2014/main" id="{E6D26F94-DE81-6530-E728-ABDCC088359D}"/>
              </a:ext>
            </a:extLst>
          </p:cNvPr>
          <p:cNvSpPr>
            <a:spLocks noGrp="1"/>
          </p:cNvSpPr>
          <p:nvPr>
            <p:ph sz="half" idx="2" hasCustomPrompt="1"/>
          </p:nvPr>
        </p:nvSpPr>
        <p:spPr>
          <a:xfrm>
            <a:off x="4080572" y="1483837"/>
            <a:ext cx="2929829" cy="3890326"/>
          </a:xfrm>
        </p:spPr>
        <p:txBody>
          <a:bodyPr>
            <a:normAutofit/>
          </a:bodyPr>
          <a:lstStyle>
            <a:lvl1pPr marL="285750" indent="-285750">
              <a:spcAft>
                <a:spcPts val="600"/>
              </a:spcAft>
              <a:buFont typeface="Arial" panose="020B0604020202020204" pitchFamily="34" charset="0"/>
              <a:buChar char="•"/>
              <a:defRPr sz="1800">
                <a:solidFill>
                  <a:schemeClr val="tx2"/>
                </a:solidFill>
              </a:defRPr>
            </a:lvl1pPr>
            <a:lvl2pPr marL="514350" indent="-285750">
              <a:spcAft>
                <a:spcPts val="600"/>
              </a:spcAft>
              <a:buFont typeface="Arial" panose="020B0604020202020204" pitchFamily="34" charset="0"/>
              <a:buChar char="•"/>
              <a:defRPr sz="1800">
                <a:solidFill>
                  <a:schemeClr val="tx2"/>
                </a:solidFill>
              </a:defRPr>
            </a:lvl2pPr>
            <a:lvl3pPr>
              <a:spcAft>
                <a:spcPts val="600"/>
              </a:spcAft>
              <a:defRPr sz="1800">
                <a:solidFill>
                  <a:schemeClr val="tx2"/>
                </a:solidFill>
              </a:defRPr>
            </a:lvl3pPr>
            <a:lvl4pPr>
              <a:spcAft>
                <a:spcPts val="600"/>
              </a:spcAft>
              <a:defRPr sz="1800">
                <a:solidFill>
                  <a:schemeClr val="tx2"/>
                </a:solidFill>
              </a:defRPr>
            </a:lvl4pPr>
            <a:lvl5pPr>
              <a:spcAft>
                <a:spcPts val="600"/>
              </a:spcAft>
              <a:defRPr sz="1800">
                <a:solidFill>
                  <a:schemeClr val="tx2"/>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a:p>
            <a:pPr lvl="1"/>
            <a:endParaRPr lang="en-US" dirty="0"/>
          </a:p>
        </p:txBody>
      </p:sp>
      <p:sp>
        <p:nvSpPr>
          <p:cNvPr id="24" name="Content Placeholder 3">
            <a:extLst>
              <a:ext uri="{FF2B5EF4-FFF2-40B4-BE49-F238E27FC236}">
                <a16:creationId xmlns:a16="http://schemas.microsoft.com/office/drawing/2014/main" id="{AFFC2B28-B6DF-BDF7-16A8-28ECC1D99214}"/>
              </a:ext>
            </a:extLst>
          </p:cNvPr>
          <p:cNvSpPr>
            <a:spLocks noGrp="1"/>
          </p:cNvSpPr>
          <p:nvPr>
            <p:ph sz="half" idx="14" hasCustomPrompt="1"/>
          </p:nvPr>
        </p:nvSpPr>
        <p:spPr>
          <a:xfrm>
            <a:off x="7261226" y="1483837"/>
            <a:ext cx="4234117" cy="3890326"/>
          </a:xfrm>
        </p:spPr>
        <p:txBody>
          <a:bodyPr>
            <a:normAutofit/>
          </a:bodyPr>
          <a:lstStyle>
            <a:lvl1pPr marL="0" indent="0">
              <a:spcAft>
                <a:spcPts val="600"/>
              </a:spcAft>
              <a:buFont typeface="Arial" panose="020B0604020202020204" pitchFamily="34" charset="0"/>
              <a:buNone/>
              <a:defRPr sz="1800">
                <a:solidFill>
                  <a:schemeClr val="tx2"/>
                </a:solidFill>
              </a:defRPr>
            </a:lvl1pPr>
            <a:lvl2pPr marL="283464" indent="-283464">
              <a:spcAft>
                <a:spcPts val="600"/>
              </a:spcAft>
              <a:buFont typeface="Arial" panose="020B0604020202020204" pitchFamily="34" charset="0"/>
              <a:buChar char="•"/>
              <a:defRPr sz="1800">
                <a:solidFill>
                  <a:schemeClr val="tx2"/>
                </a:solidFill>
              </a:defRPr>
            </a:lvl2pPr>
            <a:lvl3pPr>
              <a:spcAft>
                <a:spcPts val="600"/>
              </a:spcAft>
              <a:defRPr sz="1800">
                <a:solidFill>
                  <a:schemeClr val="tx2"/>
                </a:solidFill>
              </a:defRPr>
            </a:lvl3pPr>
            <a:lvl4pPr>
              <a:spcAft>
                <a:spcPts val="600"/>
              </a:spcAft>
              <a:defRPr sz="1800">
                <a:solidFill>
                  <a:schemeClr val="tx2"/>
                </a:solidFill>
              </a:defRPr>
            </a:lvl4pPr>
            <a:lvl5pPr>
              <a:spcAft>
                <a:spcPts val="600"/>
              </a:spcAft>
              <a:defRPr sz="1800">
                <a:solidFill>
                  <a:schemeClr val="tx2"/>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a:p>
            <a:pPr lvl="1"/>
            <a:endParaRPr lang="en-US" dirty="0"/>
          </a:p>
        </p:txBody>
      </p:sp>
    </p:spTree>
    <p:extLst>
      <p:ext uri="{BB962C8B-B14F-4D97-AF65-F5344CB8AC3E}">
        <p14:creationId xmlns:p14="http://schemas.microsoft.com/office/powerpoint/2010/main" val="33864507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mmary">
    <p:bg>
      <p:bgPr>
        <a:solidFill>
          <a:schemeClr val="bg1">
            <a:lumMod val="95000"/>
          </a:schemeClr>
        </a:solidFill>
        <a:effectLst/>
      </p:bgPr>
    </p:bg>
    <p:spTree>
      <p:nvGrpSpPr>
        <p:cNvPr id="1" name=""/>
        <p:cNvGrpSpPr/>
        <p:nvPr/>
      </p:nvGrpSpPr>
      <p:grpSpPr>
        <a:xfrm>
          <a:off x="0" y="0"/>
          <a:ext cx="0" cy="0"/>
          <a:chOff x="0" y="0"/>
          <a:chExt cx="0" cy="0"/>
        </a:xfrm>
      </p:grpSpPr>
      <p:sp>
        <p:nvSpPr>
          <p:cNvPr id="3" name="Freeform: Shape 2">
            <a:extLst>
              <a:ext uri="{FF2B5EF4-FFF2-40B4-BE49-F238E27FC236}">
                <a16:creationId xmlns:a16="http://schemas.microsoft.com/office/drawing/2014/main" id="{3D9E1A91-D555-1AE6-2CDF-324AF09F213D}"/>
              </a:ext>
              <a:ext uri="{C183D7F6-B498-43B3-948B-1728B52AA6E4}">
                <adec:decorative xmlns:adec="http://schemas.microsoft.com/office/drawing/2017/decorative" val="1"/>
              </a:ext>
            </a:extLst>
          </p:cNvPr>
          <p:cNvSpPr/>
          <p:nvPr userDrawn="1"/>
        </p:nvSpPr>
        <p:spPr>
          <a:xfrm>
            <a:off x="0" y="-29052"/>
            <a:ext cx="3634741" cy="6949440"/>
          </a:xfrm>
          <a:custGeom>
            <a:avLst/>
            <a:gdLst>
              <a:gd name="connsiteX0" fmla="*/ 160021 w 3634741"/>
              <a:gd name="connsiteY0" fmla="*/ 0 h 6949440"/>
              <a:gd name="connsiteX1" fmla="*/ 3634741 w 3634741"/>
              <a:gd name="connsiteY1" fmla="*/ 3474720 h 6949440"/>
              <a:gd name="connsiteX2" fmla="*/ 160021 w 3634741"/>
              <a:gd name="connsiteY2" fmla="*/ 6949440 h 6949440"/>
              <a:gd name="connsiteX3" fmla="*/ 0 w 3634741"/>
              <a:gd name="connsiteY3" fmla="*/ 6941360 h 6949440"/>
              <a:gd name="connsiteX4" fmla="*/ 0 w 3634741"/>
              <a:gd name="connsiteY4" fmla="*/ 8081 h 69494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4741" h="6949440">
                <a:moveTo>
                  <a:pt x="160021" y="0"/>
                </a:moveTo>
                <a:cubicBezTo>
                  <a:pt x="2079056" y="0"/>
                  <a:pt x="3634741" y="1555685"/>
                  <a:pt x="3634741" y="3474720"/>
                </a:cubicBezTo>
                <a:cubicBezTo>
                  <a:pt x="3634741" y="5393755"/>
                  <a:pt x="2079056" y="6949440"/>
                  <a:pt x="160021" y="6949440"/>
                </a:cubicBezTo>
                <a:lnTo>
                  <a:pt x="0" y="6941360"/>
                </a:lnTo>
                <a:lnTo>
                  <a:pt x="0" y="8081"/>
                </a:ln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17EEDCF-A8F9-709D-CE34-6E183D26C2C2}"/>
              </a:ext>
            </a:extLst>
          </p:cNvPr>
          <p:cNvSpPr>
            <a:spLocks noGrp="1"/>
          </p:cNvSpPr>
          <p:nvPr>
            <p:ph type="title" hasCustomPrompt="1"/>
          </p:nvPr>
        </p:nvSpPr>
        <p:spPr>
          <a:xfrm rot="16200000">
            <a:off x="-1749423" y="2290758"/>
            <a:ext cx="6276974" cy="2276477"/>
          </a:xfrm>
          <a:effectLst/>
        </p:spPr>
        <p:txBody>
          <a:bodyPr tIns="0" bIns="0" anchor="ctr">
            <a:noAutofit/>
          </a:bodyPr>
          <a:lstStyle>
            <a:lvl1pPr algn="ctr">
              <a:defRPr sz="4000" b="0" cap="all" spc="0" baseline="0">
                <a:solidFill>
                  <a:schemeClr val="tx2"/>
                </a:solidFill>
              </a:defRPr>
            </a:lvl1pPr>
          </a:lstStyle>
          <a:p>
            <a:r>
              <a:rPr lang="en-US" dirty="0"/>
              <a:t>Click to Add title</a:t>
            </a:r>
          </a:p>
        </p:txBody>
      </p:sp>
      <p:sp>
        <p:nvSpPr>
          <p:cNvPr id="5" name="Slide Number Placeholder 4">
            <a:extLst>
              <a:ext uri="{FF2B5EF4-FFF2-40B4-BE49-F238E27FC236}">
                <a16:creationId xmlns:a16="http://schemas.microsoft.com/office/drawing/2014/main" id="{540552D2-6E8F-FBA4-5AAD-121E6FDF38F3}"/>
              </a:ext>
            </a:extLst>
          </p:cNvPr>
          <p:cNvSpPr>
            <a:spLocks noGrp="1"/>
          </p:cNvSpPr>
          <p:nvPr>
            <p:ph type="sldNum" sz="quarter" idx="12"/>
          </p:nvPr>
        </p:nvSpPr>
        <p:spPr>
          <a:xfrm>
            <a:off x="2194590" y="3062287"/>
            <a:ext cx="665421" cy="766763"/>
          </a:xfrm>
          <a:prstGeom prst="rect">
            <a:avLst/>
          </a:prstGeom>
          <a:noFill/>
          <a:effectLst/>
        </p:spPr>
        <p:txBody>
          <a:bodyPr lIns="0" rIns="0"/>
          <a:lstStyle>
            <a:lvl1pPr algn="ctr">
              <a:defRPr lang="en-US" sz="1800" b="1" kern="1200" cap="all" spc="150" baseline="0" smtClean="0">
                <a:solidFill>
                  <a:schemeClr val="tx2"/>
                </a:solidFill>
                <a:latin typeface="+mn-lt"/>
                <a:ea typeface="+mn-ea"/>
                <a:cs typeface="+mn-cs"/>
              </a:defRPr>
            </a:lvl1pPr>
          </a:lstStyle>
          <a:p>
            <a:fld id="{8A7A6979-0714-4377-B894-6BE4C2D6E202}" type="slidenum">
              <a:rPr lang="en-US" smtClean="0"/>
              <a:pPr/>
              <a:t>‹#›</a:t>
            </a:fld>
            <a:endParaRPr lang="en-US" dirty="0"/>
          </a:p>
        </p:txBody>
      </p:sp>
      <p:sp>
        <p:nvSpPr>
          <p:cNvPr id="7" name="Content Placeholder 6">
            <a:extLst>
              <a:ext uri="{FF2B5EF4-FFF2-40B4-BE49-F238E27FC236}">
                <a16:creationId xmlns:a16="http://schemas.microsoft.com/office/drawing/2014/main" id="{1607AAD3-3E7E-4AA4-9B8A-E76C79C5D091}"/>
              </a:ext>
            </a:extLst>
          </p:cNvPr>
          <p:cNvSpPr>
            <a:spLocks noGrp="1"/>
          </p:cNvSpPr>
          <p:nvPr>
            <p:ph sz="quarter" idx="13" hasCustomPrompt="1"/>
          </p:nvPr>
        </p:nvSpPr>
        <p:spPr>
          <a:xfrm>
            <a:off x="4108481" y="892176"/>
            <a:ext cx="4578319" cy="5073648"/>
          </a:xfrm>
          <a:effectLst/>
        </p:spPr>
        <p:txBody>
          <a:bodyPr anchor="ctr">
            <a:normAutofit/>
          </a:bodyPr>
          <a:lstStyle>
            <a:lvl1pPr marL="0" indent="0" algn="l">
              <a:spcAft>
                <a:spcPts val="1200"/>
              </a:spcAft>
              <a:buNone/>
              <a:defRPr sz="1800">
                <a:solidFill>
                  <a:schemeClr val="tx2"/>
                </a:solidFill>
              </a:defRPr>
            </a:lvl1pPr>
            <a:lvl2pPr marL="228600" indent="0" algn="l">
              <a:spcAft>
                <a:spcPts val="1200"/>
              </a:spcAft>
              <a:buNone/>
              <a:defRPr sz="1800">
                <a:solidFill>
                  <a:schemeClr val="tx2"/>
                </a:solidFill>
              </a:defRPr>
            </a:lvl2pPr>
            <a:lvl3pPr marL="457200" indent="0" algn="l">
              <a:spcAft>
                <a:spcPts val="1200"/>
              </a:spcAft>
              <a:buNone/>
              <a:defRPr sz="1800">
                <a:solidFill>
                  <a:schemeClr val="tx2"/>
                </a:solidFill>
              </a:defRPr>
            </a:lvl3pPr>
            <a:lvl4pPr marL="685800" indent="0" algn="l">
              <a:spcAft>
                <a:spcPts val="1200"/>
              </a:spcAft>
              <a:buNone/>
              <a:defRPr sz="1800">
                <a:solidFill>
                  <a:schemeClr val="tx2"/>
                </a:solidFill>
              </a:defRPr>
            </a:lvl4pPr>
            <a:lvl5pPr marL="914400" indent="0" algn="l">
              <a:spcAft>
                <a:spcPts val="1200"/>
              </a:spcAft>
              <a:buNone/>
              <a:defRPr sz="1800">
                <a:solidFill>
                  <a:schemeClr val="tx2"/>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a:extLst>
              <a:ext uri="{FF2B5EF4-FFF2-40B4-BE49-F238E27FC236}">
                <a16:creationId xmlns:a16="http://schemas.microsoft.com/office/drawing/2014/main" id="{3BE6FE2D-89F6-4F06-E60F-5C1CB044DC50}"/>
              </a:ext>
            </a:extLst>
          </p:cNvPr>
          <p:cNvSpPr>
            <a:spLocks noGrp="1"/>
          </p:cNvSpPr>
          <p:nvPr>
            <p:ph type="pic" sz="quarter" idx="14"/>
          </p:nvPr>
        </p:nvSpPr>
        <p:spPr>
          <a:xfrm>
            <a:off x="9042400" y="892176"/>
            <a:ext cx="2430462" cy="5073648"/>
          </a:xfrm>
        </p:spPr>
        <p:txBody>
          <a:bodyPr/>
          <a:lstStyle/>
          <a:p>
            <a:r>
              <a:rPr lang="en-US"/>
              <a:t>Click icon to add picture</a:t>
            </a:r>
          </a:p>
        </p:txBody>
      </p:sp>
      <p:sp>
        <p:nvSpPr>
          <p:cNvPr id="20" name="Rectangle 19">
            <a:extLst>
              <a:ext uri="{FF2B5EF4-FFF2-40B4-BE49-F238E27FC236}">
                <a16:creationId xmlns:a16="http://schemas.microsoft.com/office/drawing/2014/main" id="{9C667425-5376-9A12-6412-4B63AC528F92}"/>
              </a:ext>
              <a:ext uri="{C183D7F6-B498-43B3-948B-1728B52AA6E4}">
                <adec:decorative xmlns:adec="http://schemas.microsoft.com/office/drawing/2017/decorative" val="1"/>
              </a:ext>
            </a:extLst>
          </p:cNvPr>
          <p:cNvSpPr/>
          <p:nvPr userDrawn="1"/>
        </p:nvSpPr>
        <p:spPr>
          <a:xfrm>
            <a:off x="250825" y="254794"/>
            <a:ext cx="11690350" cy="6348413"/>
          </a:xfrm>
          <a:prstGeom prst="rect">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cxnSp>
        <p:nvCxnSpPr>
          <p:cNvPr id="21" name="Straight Connector 20">
            <a:extLst>
              <a:ext uri="{FF2B5EF4-FFF2-40B4-BE49-F238E27FC236}">
                <a16:creationId xmlns:a16="http://schemas.microsoft.com/office/drawing/2014/main" id="{A1CB2DD8-1852-5728-5E46-28CF0864B9BE}"/>
              </a:ext>
              <a:ext uri="{C183D7F6-B498-43B3-948B-1728B52AA6E4}">
                <adec:decorative xmlns:adec="http://schemas.microsoft.com/office/drawing/2017/decorative" val="1"/>
              </a:ext>
            </a:extLst>
          </p:cNvPr>
          <p:cNvCxnSpPr>
            <a:cxnSpLocks/>
          </p:cNvCxnSpPr>
          <p:nvPr userDrawn="1"/>
        </p:nvCxnSpPr>
        <p:spPr>
          <a:xfrm>
            <a:off x="2527301" y="254794"/>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741730C-9E61-193C-BBD3-080BB83366EF}"/>
              </a:ext>
              <a:ext uri="{C183D7F6-B498-43B3-948B-1728B52AA6E4}">
                <adec:decorative xmlns:adec="http://schemas.microsoft.com/office/drawing/2017/decorative" val="1"/>
              </a:ext>
            </a:extLst>
          </p:cNvPr>
          <p:cNvCxnSpPr>
            <a:cxnSpLocks/>
          </p:cNvCxnSpPr>
          <p:nvPr userDrawn="1"/>
        </p:nvCxnSpPr>
        <p:spPr>
          <a:xfrm>
            <a:off x="2527301" y="3822700"/>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5814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nd Table">
    <p:bg>
      <p:bgPr>
        <a:solidFill>
          <a:schemeClr val="bg1">
            <a:lumMod val="9500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996BC47-DB6B-4A01-6575-4D14CAEB30E1}"/>
              </a:ext>
              <a:ext uri="{C183D7F6-B498-43B3-948B-1728B52AA6E4}">
                <adec:decorative xmlns:adec="http://schemas.microsoft.com/office/drawing/2017/decorative" val="1"/>
              </a:ext>
            </a:extLst>
          </p:cNvPr>
          <p:cNvSpPr/>
          <p:nvPr userDrawn="1"/>
        </p:nvSpPr>
        <p:spPr>
          <a:xfrm>
            <a:off x="1" y="0"/>
            <a:ext cx="4405568" cy="6858000"/>
          </a:xfrm>
          <a:prstGeom prst="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B04769DB-2A07-BC51-5527-403CA838F4C5}"/>
              </a:ext>
              <a:ext uri="{C183D7F6-B498-43B3-948B-1728B52AA6E4}">
                <adec:decorative xmlns:adec="http://schemas.microsoft.com/office/drawing/2017/decorative" val="1"/>
              </a:ext>
            </a:extLst>
          </p:cNvPr>
          <p:cNvSpPr/>
          <p:nvPr userDrawn="1"/>
        </p:nvSpPr>
        <p:spPr>
          <a:xfrm>
            <a:off x="250825" y="254794"/>
            <a:ext cx="11690350" cy="6348413"/>
          </a:xfrm>
          <a:prstGeom prst="rect">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Straight Connector 17">
            <a:extLst>
              <a:ext uri="{FF2B5EF4-FFF2-40B4-BE49-F238E27FC236}">
                <a16:creationId xmlns:a16="http://schemas.microsoft.com/office/drawing/2014/main" id="{DE8D0011-1BF5-77D1-D2AC-ABFFC21247C9}"/>
              </a:ext>
              <a:ext uri="{C183D7F6-B498-43B3-948B-1728B52AA6E4}">
                <adec:decorative xmlns:adec="http://schemas.microsoft.com/office/drawing/2017/decorative" val="1"/>
              </a:ext>
            </a:extLst>
          </p:cNvPr>
          <p:cNvCxnSpPr>
            <a:cxnSpLocks/>
          </p:cNvCxnSpPr>
          <p:nvPr userDrawn="1"/>
        </p:nvCxnSpPr>
        <p:spPr>
          <a:xfrm>
            <a:off x="2527301" y="254794"/>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2B36471-5251-E878-F044-38C6E40BC5DE}"/>
              </a:ext>
              <a:ext uri="{C183D7F6-B498-43B3-948B-1728B52AA6E4}">
                <adec:decorative xmlns:adec="http://schemas.microsoft.com/office/drawing/2017/decorative" val="1"/>
              </a:ext>
            </a:extLst>
          </p:cNvPr>
          <p:cNvCxnSpPr>
            <a:cxnSpLocks/>
          </p:cNvCxnSpPr>
          <p:nvPr userDrawn="1"/>
        </p:nvCxnSpPr>
        <p:spPr>
          <a:xfrm>
            <a:off x="2527301" y="3822700"/>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Title 1">
            <a:extLst>
              <a:ext uri="{FF2B5EF4-FFF2-40B4-BE49-F238E27FC236}">
                <a16:creationId xmlns:a16="http://schemas.microsoft.com/office/drawing/2014/main" id="{8AEBCDBA-FCC7-7DE8-DA64-AEF047502AF0}"/>
              </a:ext>
            </a:extLst>
          </p:cNvPr>
          <p:cNvSpPr>
            <a:spLocks noGrp="1"/>
          </p:cNvSpPr>
          <p:nvPr>
            <p:ph type="title" hasCustomPrompt="1"/>
          </p:nvPr>
        </p:nvSpPr>
        <p:spPr>
          <a:xfrm rot="16200000">
            <a:off x="-1749423" y="2290758"/>
            <a:ext cx="6276974" cy="2276477"/>
          </a:xfrm>
          <a:effectLst/>
        </p:spPr>
        <p:txBody>
          <a:bodyPr tIns="0" bIns="0" anchor="ctr">
            <a:noAutofit/>
          </a:bodyPr>
          <a:lstStyle>
            <a:lvl1pPr algn="ctr">
              <a:defRPr sz="4000" b="0" cap="all" spc="0" baseline="0">
                <a:solidFill>
                  <a:schemeClr val="tx2"/>
                </a:solidFill>
              </a:defRPr>
            </a:lvl1pPr>
          </a:lstStyle>
          <a:p>
            <a:r>
              <a:rPr lang="en-US" dirty="0"/>
              <a:t>Click to Add title</a:t>
            </a:r>
          </a:p>
        </p:txBody>
      </p:sp>
      <p:sp>
        <p:nvSpPr>
          <p:cNvPr id="16" name="Slide Number Placeholder 4">
            <a:extLst>
              <a:ext uri="{FF2B5EF4-FFF2-40B4-BE49-F238E27FC236}">
                <a16:creationId xmlns:a16="http://schemas.microsoft.com/office/drawing/2014/main" id="{3CC93403-272F-4058-38E7-95034FA1AFCF}"/>
              </a:ext>
            </a:extLst>
          </p:cNvPr>
          <p:cNvSpPr>
            <a:spLocks noGrp="1"/>
          </p:cNvSpPr>
          <p:nvPr>
            <p:ph type="sldNum" sz="quarter" idx="12"/>
          </p:nvPr>
        </p:nvSpPr>
        <p:spPr>
          <a:xfrm>
            <a:off x="2194590" y="3062287"/>
            <a:ext cx="665421" cy="766763"/>
          </a:xfrm>
          <a:prstGeom prst="rect">
            <a:avLst/>
          </a:prstGeom>
          <a:noFill/>
          <a:effectLst/>
        </p:spPr>
        <p:txBody>
          <a:bodyPr lIns="0" rIns="0"/>
          <a:lstStyle>
            <a:lvl1pPr algn="ctr">
              <a:defRPr lang="en-US" sz="1800" b="1" kern="1200" cap="all" spc="150" baseline="0" smtClean="0">
                <a:solidFill>
                  <a:schemeClr val="tx2"/>
                </a:solidFill>
                <a:latin typeface="+mn-lt"/>
                <a:ea typeface="+mn-ea"/>
                <a:cs typeface="+mn-cs"/>
              </a:defRPr>
            </a:lvl1pPr>
          </a:lstStyle>
          <a:p>
            <a:fld id="{8A7A6979-0714-4377-B894-6BE4C2D6E202}" type="slidenum">
              <a:rPr lang="en-US" smtClean="0"/>
              <a:pPr/>
              <a:t>‹#›</a:t>
            </a:fld>
            <a:endParaRPr lang="en-US" dirty="0"/>
          </a:p>
        </p:txBody>
      </p:sp>
      <p:sp>
        <p:nvSpPr>
          <p:cNvPr id="10" name="Content Placeholder 3">
            <a:extLst>
              <a:ext uri="{FF2B5EF4-FFF2-40B4-BE49-F238E27FC236}">
                <a16:creationId xmlns:a16="http://schemas.microsoft.com/office/drawing/2014/main" id="{E6D26F94-DE81-6530-E728-ABDCC088359D}"/>
              </a:ext>
            </a:extLst>
          </p:cNvPr>
          <p:cNvSpPr>
            <a:spLocks noGrp="1"/>
          </p:cNvSpPr>
          <p:nvPr>
            <p:ph sz="half" idx="2" hasCustomPrompt="1"/>
          </p:nvPr>
        </p:nvSpPr>
        <p:spPr>
          <a:xfrm>
            <a:off x="4851400" y="586740"/>
            <a:ext cx="6643944" cy="1653540"/>
          </a:xfrm>
        </p:spPr>
        <p:txBody>
          <a:bodyPr anchor="ctr">
            <a:normAutofit/>
          </a:bodyPr>
          <a:lstStyle>
            <a:lvl1pPr marL="285750" indent="-285750">
              <a:spcAft>
                <a:spcPts val="600"/>
              </a:spcAft>
              <a:buFont typeface="Arial" panose="020B0604020202020204" pitchFamily="34" charset="0"/>
              <a:buChar char="•"/>
              <a:defRPr sz="1800">
                <a:solidFill>
                  <a:schemeClr val="tx2"/>
                </a:solidFill>
              </a:defRPr>
            </a:lvl1pPr>
            <a:lvl2pPr marL="228600" indent="0">
              <a:spcAft>
                <a:spcPts val="600"/>
              </a:spcAft>
              <a:buNone/>
              <a:defRPr sz="1800">
                <a:solidFill>
                  <a:schemeClr val="tx2"/>
                </a:solidFill>
              </a:defRPr>
            </a:lvl2pPr>
            <a:lvl3pPr>
              <a:spcAft>
                <a:spcPts val="600"/>
              </a:spcAft>
              <a:defRPr sz="1800"/>
            </a:lvl3pPr>
            <a:lvl4pPr>
              <a:spcAft>
                <a:spcPts val="600"/>
              </a:spcAft>
              <a:defRPr sz="1800"/>
            </a:lvl4pPr>
            <a:lvl5pPr>
              <a:spcAft>
                <a:spcPts val="600"/>
              </a:spcAft>
              <a:defRPr sz="1800"/>
            </a:lvl5pPr>
          </a:lstStyle>
          <a:p>
            <a:pPr lvl="0"/>
            <a:r>
              <a:rPr lang="en-US" dirty="0"/>
              <a:t>Click to add content</a:t>
            </a:r>
          </a:p>
          <a:p>
            <a:pPr lvl="1"/>
            <a:r>
              <a:rPr lang="en-US" dirty="0"/>
              <a:t>Second level</a:t>
            </a:r>
          </a:p>
        </p:txBody>
      </p:sp>
      <p:sp>
        <p:nvSpPr>
          <p:cNvPr id="6" name="Table Placeholder 5">
            <a:extLst>
              <a:ext uri="{FF2B5EF4-FFF2-40B4-BE49-F238E27FC236}">
                <a16:creationId xmlns:a16="http://schemas.microsoft.com/office/drawing/2014/main" id="{BE81C174-B581-A6F3-A3B5-8072C0050E9C}"/>
              </a:ext>
            </a:extLst>
          </p:cNvPr>
          <p:cNvSpPr>
            <a:spLocks noGrp="1"/>
          </p:cNvSpPr>
          <p:nvPr>
            <p:ph type="tbl" sz="quarter" idx="13"/>
          </p:nvPr>
        </p:nvSpPr>
        <p:spPr>
          <a:xfrm>
            <a:off x="4851400" y="2495074"/>
            <a:ext cx="6643944" cy="3776186"/>
          </a:xfrm>
        </p:spPr>
        <p:txBody>
          <a:bodyPr/>
          <a:lstStyle>
            <a:lvl1pPr>
              <a:defRPr/>
            </a:lvl1pPr>
          </a:lstStyle>
          <a:p>
            <a:pPr marL="228600" marR="0" lvl="0" indent="-228600" algn="l" defTabSz="914400" rtl="0" eaLnBrk="1" fontAlgn="auto" latinLnBrk="0" hangingPunct="1">
              <a:lnSpc>
                <a:spcPct val="100000"/>
              </a:lnSpc>
              <a:spcBef>
                <a:spcPts val="1000"/>
              </a:spcBef>
              <a:spcAft>
                <a:spcPts val="0"/>
              </a:spcAft>
              <a:buClr>
                <a:schemeClr val="accent2"/>
              </a:buClr>
              <a:buSzTx/>
              <a:buFont typeface="Arial" panose="020B0604020202020204" pitchFamily="34" charset="0"/>
              <a:buChar char="•"/>
              <a:tabLst/>
              <a:defRPr/>
            </a:pPr>
            <a:r>
              <a:rPr lang="en-US"/>
              <a:t>Click icon to add table</a:t>
            </a:r>
            <a:endParaRPr lang="en-US" dirty="0"/>
          </a:p>
        </p:txBody>
      </p:sp>
    </p:spTree>
    <p:extLst>
      <p:ext uri="{BB962C8B-B14F-4D97-AF65-F5344CB8AC3E}">
        <p14:creationId xmlns:p14="http://schemas.microsoft.com/office/powerpoint/2010/main" val="2927646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bg1">
            <a:lumMod val="95000"/>
          </a:schemeClr>
        </a:solidFill>
        <a:effectLst/>
      </p:bgPr>
    </p:bg>
    <p:spTree>
      <p:nvGrpSpPr>
        <p:cNvPr id="1" name=""/>
        <p:cNvGrpSpPr/>
        <p:nvPr/>
      </p:nvGrpSpPr>
      <p:grpSpPr>
        <a:xfrm>
          <a:off x="0" y="0"/>
          <a:ext cx="0" cy="0"/>
          <a:chOff x="0" y="0"/>
          <a:chExt cx="0" cy="0"/>
        </a:xfrm>
      </p:grpSpPr>
      <p:sp>
        <p:nvSpPr>
          <p:cNvPr id="2" name="Right Triangle 1">
            <a:extLst>
              <a:ext uri="{FF2B5EF4-FFF2-40B4-BE49-F238E27FC236}">
                <a16:creationId xmlns:a16="http://schemas.microsoft.com/office/drawing/2014/main" id="{1287CC22-A7CC-E0D0-F44E-BA217E882E53}"/>
              </a:ext>
              <a:ext uri="{C183D7F6-B498-43B3-948B-1728B52AA6E4}">
                <adec:decorative xmlns:adec="http://schemas.microsoft.com/office/drawing/2017/decorative" val="1"/>
              </a:ext>
            </a:extLst>
          </p:cNvPr>
          <p:cNvSpPr/>
          <p:nvPr userDrawn="1"/>
        </p:nvSpPr>
        <p:spPr>
          <a:xfrm>
            <a:off x="0" y="0"/>
            <a:ext cx="6502400" cy="6858000"/>
          </a:xfrm>
          <a:prstGeom prst="rtTriangle">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endParaRPr lang="en-US" dirty="0"/>
          </a:p>
        </p:txBody>
      </p:sp>
      <p:sp>
        <p:nvSpPr>
          <p:cNvPr id="17" name="Rectangle 16">
            <a:extLst>
              <a:ext uri="{FF2B5EF4-FFF2-40B4-BE49-F238E27FC236}">
                <a16:creationId xmlns:a16="http://schemas.microsoft.com/office/drawing/2014/main" id="{B04769DB-2A07-BC51-5527-403CA838F4C5}"/>
              </a:ext>
              <a:ext uri="{C183D7F6-B498-43B3-948B-1728B52AA6E4}">
                <adec:decorative xmlns:adec="http://schemas.microsoft.com/office/drawing/2017/decorative" val="1"/>
              </a:ext>
            </a:extLst>
          </p:cNvPr>
          <p:cNvSpPr/>
          <p:nvPr userDrawn="1"/>
        </p:nvSpPr>
        <p:spPr>
          <a:xfrm>
            <a:off x="250825" y="254794"/>
            <a:ext cx="11690350" cy="6348413"/>
          </a:xfrm>
          <a:prstGeom prst="rect">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Straight Connector 17">
            <a:extLst>
              <a:ext uri="{FF2B5EF4-FFF2-40B4-BE49-F238E27FC236}">
                <a16:creationId xmlns:a16="http://schemas.microsoft.com/office/drawing/2014/main" id="{DE8D0011-1BF5-77D1-D2AC-ABFFC21247C9}"/>
              </a:ext>
              <a:ext uri="{C183D7F6-B498-43B3-948B-1728B52AA6E4}">
                <adec:decorative xmlns:adec="http://schemas.microsoft.com/office/drawing/2017/decorative" val="1"/>
              </a:ext>
            </a:extLst>
          </p:cNvPr>
          <p:cNvCxnSpPr>
            <a:cxnSpLocks/>
          </p:cNvCxnSpPr>
          <p:nvPr userDrawn="1"/>
        </p:nvCxnSpPr>
        <p:spPr>
          <a:xfrm>
            <a:off x="2527301" y="254794"/>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2B36471-5251-E878-F044-38C6E40BC5DE}"/>
              </a:ext>
              <a:ext uri="{C183D7F6-B498-43B3-948B-1728B52AA6E4}">
                <adec:decorative xmlns:adec="http://schemas.microsoft.com/office/drawing/2017/decorative" val="1"/>
              </a:ext>
            </a:extLst>
          </p:cNvPr>
          <p:cNvCxnSpPr>
            <a:cxnSpLocks/>
          </p:cNvCxnSpPr>
          <p:nvPr userDrawn="1"/>
        </p:nvCxnSpPr>
        <p:spPr>
          <a:xfrm>
            <a:off x="2527301" y="3822700"/>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Title 1">
            <a:extLst>
              <a:ext uri="{FF2B5EF4-FFF2-40B4-BE49-F238E27FC236}">
                <a16:creationId xmlns:a16="http://schemas.microsoft.com/office/drawing/2014/main" id="{8AEBCDBA-FCC7-7DE8-DA64-AEF047502AF0}"/>
              </a:ext>
            </a:extLst>
          </p:cNvPr>
          <p:cNvSpPr>
            <a:spLocks noGrp="1"/>
          </p:cNvSpPr>
          <p:nvPr>
            <p:ph type="title" hasCustomPrompt="1"/>
          </p:nvPr>
        </p:nvSpPr>
        <p:spPr>
          <a:xfrm rot="16200000">
            <a:off x="-1749423" y="2290758"/>
            <a:ext cx="6276974" cy="2276477"/>
          </a:xfrm>
          <a:effectLst/>
        </p:spPr>
        <p:txBody>
          <a:bodyPr tIns="0" bIns="0" anchor="ctr">
            <a:noAutofit/>
          </a:bodyPr>
          <a:lstStyle>
            <a:lvl1pPr algn="ctr">
              <a:defRPr sz="4000" b="0" cap="all" spc="0" baseline="0">
                <a:solidFill>
                  <a:schemeClr val="tx2"/>
                </a:solidFill>
              </a:defRPr>
            </a:lvl1pPr>
          </a:lstStyle>
          <a:p>
            <a:r>
              <a:rPr lang="en-US" dirty="0"/>
              <a:t>Click to Add title</a:t>
            </a:r>
          </a:p>
        </p:txBody>
      </p:sp>
      <p:sp>
        <p:nvSpPr>
          <p:cNvPr id="16" name="Slide Number Placeholder 4">
            <a:extLst>
              <a:ext uri="{FF2B5EF4-FFF2-40B4-BE49-F238E27FC236}">
                <a16:creationId xmlns:a16="http://schemas.microsoft.com/office/drawing/2014/main" id="{3CC93403-272F-4058-38E7-95034FA1AFCF}"/>
              </a:ext>
            </a:extLst>
          </p:cNvPr>
          <p:cNvSpPr>
            <a:spLocks noGrp="1"/>
          </p:cNvSpPr>
          <p:nvPr>
            <p:ph type="sldNum" sz="quarter" idx="12"/>
          </p:nvPr>
        </p:nvSpPr>
        <p:spPr>
          <a:xfrm>
            <a:off x="2194590" y="3062287"/>
            <a:ext cx="665421" cy="766763"/>
          </a:xfrm>
          <a:prstGeom prst="rect">
            <a:avLst/>
          </a:prstGeom>
          <a:noFill/>
          <a:effectLst/>
        </p:spPr>
        <p:txBody>
          <a:bodyPr lIns="0" rIns="0"/>
          <a:lstStyle>
            <a:lvl1pPr algn="ctr">
              <a:defRPr lang="en-US" sz="1800" b="1" kern="1200" cap="all" spc="150" baseline="0" smtClean="0">
                <a:solidFill>
                  <a:schemeClr val="tx2"/>
                </a:solidFill>
                <a:latin typeface="+mn-lt"/>
                <a:ea typeface="+mn-ea"/>
                <a:cs typeface="+mn-cs"/>
              </a:defRPr>
            </a:lvl1pPr>
          </a:lstStyle>
          <a:p>
            <a:fld id="{8A7A6979-0714-4377-B894-6BE4C2D6E202}" type="slidenum">
              <a:rPr lang="en-US" smtClean="0"/>
              <a:pPr/>
              <a:t>‹#›</a:t>
            </a:fld>
            <a:endParaRPr lang="en-US" dirty="0"/>
          </a:p>
        </p:txBody>
      </p:sp>
      <p:sp>
        <p:nvSpPr>
          <p:cNvPr id="24" name="Content Placeholder 3">
            <a:extLst>
              <a:ext uri="{FF2B5EF4-FFF2-40B4-BE49-F238E27FC236}">
                <a16:creationId xmlns:a16="http://schemas.microsoft.com/office/drawing/2014/main" id="{AFFC2B28-B6DF-BDF7-16A8-28ECC1D99214}"/>
              </a:ext>
            </a:extLst>
          </p:cNvPr>
          <p:cNvSpPr>
            <a:spLocks noGrp="1"/>
          </p:cNvSpPr>
          <p:nvPr>
            <p:ph sz="half" idx="14" hasCustomPrompt="1"/>
          </p:nvPr>
        </p:nvSpPr>
        <p:spPr>
          <a:xfrm>
            <a:off x="3305842" y="867412"/>
            <a:ext cx="3196558" cy="5123178"/>
          </a:xfrm>
        </p:spPr>
        <p:txBody>
          <a:bodyPr>
            <a:normAutofit/>
          </a:bodyPr>
          <a:lstStyle>
            <a:lvl1pPr>
              <a:spcAft>
                <a:spcPts val="600"/>
              </a:spcAft>
              <a:defRPr sz="1800">
                <a:solidFill>
                  <a:schemeClr val="tx2"/>
                </a:solidFill>
              </a:defRPr>
            </a:lvl1pPr>
            <a:lvl2pPr>
              <a:spcAft>
                <a:spcPts val="600"/>
              </a:spcAft>
              <a:defRPr sz="1800">
                <a:solidFill>
                  <a:schemeClr val="tx2"/>
                </a:solidFill>
              </a:defRPr>
            </a:lvl2pPr>
            <a:lvl3pPr>
              <a:spcAft>
                <a:spcPts val="600"/>
              </a:spcAft>
              <a:defRPr sz="1800">
                <a:solidFill>
                  <a:schemeClr val="tx2"/>
                </a:solidFill>
              </a:defRPr>
            </a:lvl3pPr>
            <a:lvl4pPr>
              <a:spcAft>
                <a:spcPts val="600"/>
              </a:spcAft>
              <a:defRPr sz="1800">
                <a:solidFill>
                  <a:schemeClr val="tx2"/>
                </a:solidFill>
              </a:defRPr>
            </a:lvl4pPr>
            <a:lvl5pPr>
              <a:spcAft>
                <a:spcPts val="600"/>
              </a:spcAft>
              <a:defRPr sz="1800">
                <a:solidFill>
                  <a:schemeClr val="tx2"/>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a:p>
            <a:pPr lvl="1"/>
            <a:endParaRPr lang="en-US" dirty="0"/>
          </a:p>
        </p:txBody>
      </p:sp>
      <p:sp>
        <p:nvSpPr>
          <p:cNvPr id="10" name="Content Placeholder 3">
            <a:extLst>
              <a:ext uri="{FF2B5EF4-FFF2-40B4-BE49-F238E27FC236}">
                <a16:creationId xmlns:a16="http://schemas.microsoft.com/office/drawing/2014/main" id="{E6D26F94-DE81-6530-E728-ABDCC088359D}"/>
              </a:ext>
            </a:extLst>
          </p:cNvPr>
          <p:cNvSpPr>
            <a:spLocks noGrp="1"/>
          </p:cNvSpPr>
          <p:nvPr>
            <p:ph sz="half" idx="2" hasCustomPrompt="1"/>
          </p:nvPr>
        </p:nvSpPr>
        <p:spPr>
          <a:xfrm>
            <a:off x="6753224" y="867412"/>
            <a:ext cx="4742119" cy="5123178"/>
          </a:xfrm>
        </p:spPr>
        <p:txBody>
          <a:bodyPr>
            <a:normAutofit/>
          </a:bodyPr>
          <a:lstStyle>
            <a:lvl1pPr>
              <a:spcAft>
                <a:spcPts val="600"/>
              </a:spcAft>
              <a:defRPr sz="1800">
                <a:solidFill>
                  <a:schemeClr val="tx2"/>
                </a:solidFill>
              </a:defRPr>
            </a:lvl1pPr>
            <a:lvl2pPr>
              <a:spcAft>
                <a:spcPts val="600"/>
              </a:spcAft>
              <a:defRPr sz="1800">
                <a:solidFill>
                  <a:schemeClr val="tx2"/>
                </a:solidFill>
              </a:defRPr>
            </a:lvl2pPr>
            <a:lvl3pPr>
              <a:spcAft>
                <a:spcPts val="600"/>
              </a:spcAft>
              <a:defRPr sz="1800">
                <a:solidFill>
                  <a:schemeClr val="tx2"/>
                </a:solidFill>
              </a:defRPr>
            </a:lvl3pPr>
            <a:lvl4pPr>
              <a:spcAft>
                <a:spcPts val="600"/>
              </a:spcAft>
              <a:defRPr sz="1800">
                <a:solidFill>
                  <a:schemeClr val="tx2"/>
                </a:solidFill>
              </a:defRPr>
            </a:lvl4pPr>
            <a:lvl5pPr>
              <a:spcAft>
                <a:spcPts val="600"/>
              </a:spcAft>
              <a:defRPr sz="1800">
                <a:solidFill>
                  <a:schemeClr val="tx2"/>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a:p>
            <a:pPr lvl="1"/>
            <a:endParaRPr lang="en-US" dirty="0"/>
          </a:p>
        </p:txBody>
      </p:sp>
    </p:spTree>
    <p:extLst>
      <p:ext uri="{BB962C8B-B14F-4D97-AF65-F5344CB8AC3E}">
        <p14:creationId xmlns:p14="http://schemas.microsoft.com/office/powerpoint/2010/main" val="7072513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bg1">
            <a:lumMod val="95000"/>
          </a:schemeClr>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9AFFC437-DF02-7776-8224-91AD11D74BD6}"/>
              </a:ext>
              <a:ext uri="{C183D7F6-B498-43B3-948B-1728B52AA6E4}">
                <adec:decorative xmlns:adec="http://schemas.microsoft.com/office/drawing/2017/decorative" val="1"/>
              </a:ext>
            </a:extLst>
          </p:cNvPr>
          <p:cNvSpPr/>
          <p:nvPr userDrawn="1"/>
        </p:nvSpPr>
        <p:spPr>
          <a:xfrm>
            <a:off x="11405238" y="-4"/>
            <a:ext cx="786761" cy="6858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8B767E2A-FC6B-2D96-EF20-768A6E8BB6D9}"/>
              </a:ext>
              <a:ext uri="{C183D7F6-B498-43B3-948B-1728B52AA6E4}">
                <adec:decorative xmlns:adec="http://schemas.microsoft.com/office/drawing/2017/decorative" val="1"/>
              </a:ext>
            </a:extLst>
          </p:cNvPr>
          <p:cNvSpPr/>
          <p:nvPr userDrawn="1"/>
        </p:nvSpPr>
        <p:spPr>
          <a:xfrm>
            <a:off x="0" y="0"/>
            <a:ext cx="3063238" cy="6858000"/>
          </a:xfrm>
          <a:prstGeom prst="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Title 1">
            <a:extLst>
              <a:ext uri="{FF2B5EF4-FFF2-40B4-BE49-F238E27FC236}">
                <a16:creationId xmlns:a16="http://schemas.microsoft.com/office/drawing/2014/main" id="{71A79F2D-2D69-D1C7-FD7D-70C2EAE42085}"/>
              </a:ext>
            </a:extLst>
          </p:cNvPr>
          <p:cNvSpPr>
            <a:spLocks noGrp="1"/>
          </p:cNvSpPr>
          <p:nvPr>
            <p:ph type="title" hasCustomPrompt="1"/>
          </p:nvPr>
        </p:nvSpPr>
        <p:spPr>
          <a:xfrm rot="16200000">
            <a:off x="-1749423" y="2290758"/>
            <a:ext cx="6276974" cy="2276477"/>
          </a:xfrm>
          <a:effectLst/>
        </p:spPr>
        <p:txBody>
          <a:bodyPr tIns="0" bIns="0" anchor="ctr">
            <a:noAutofit/>
          </a:bodyPr>
          <a:lstStyle>
            <a:lvl1pPr algn="ctr">
              <a:defRPr sz="4000" b="0" cap="all" spc="0" baseline="0">
                <a:solidFill>
                  <a:schemeClr val="tx2"/>
                </a:solidFill>
              </a:defRPr>
            </a:lvl1pPr>
          </a:lstStyle>
          <a:p>
            <a:r>
              <a:rPr lang="en-US" dirty="0"/>
              <a:t>Click to Add title</a:t>
            </a:r>
          </a:p>
        </p:txBody>
      </p:sp>
      <p:sp>
        <p:nvSpPr>
          <p:cNvPr id="14" name="Slide Number Placeholder 4">
            <a:extLst>
              <a:ext uri="{FF2B5EF4-FFF2-40B4-BE49-F238E27FC236}">
                <a16:creationId xmlns:a16="http://schemas.microsoft.com/office/drawing/2014/main" id="{405BE07A-FC17-07E2-4E28-5883FC2CAE76}"/>
              </a:ext>
            </a:extLst>
          </p:cNvPr>
          <p:cNvSpPr>
            <a:spLocks noGrp="1"/>
          </p:cNvSpPr>
          <p:nvPr>
            <p:ph type="sldNum" sz="quarter" idx="12"/>
          </p:nvPr>
        </p:nvSpPr>
        <p:spPr>
          <a:xfrm>
            <a:off x="2194590" y="3062287"/>
            <a:ext cx="665421" cy="766763"/>
          </a:xfrm>
          <a:prstGeom prst="rect">
            <a:avLst/>
          </a:prstGeom>
          <a:noFill/>
          <a:effectLst/>
        </p:spPr>
        <p:txBody>
          <a:bodyPr lIns="0" rIns="0"/>
          <a:lstStyle>
            <a:lvl1pPr algn="ctr">
              <a:defRPr lang="en-US" sz="1800" b="1" kern="1200" cap="all" spc="150" baseline="0" smtClean="0">
                <a:solidFill>
                  <a:schemeClr val="tx2"/>
                </a:solidFill>
                <a:latin typeface="+mn-lt"/>
                <a:ea typeface="+mn-ea"/>
                <a:cs typeface="+mn-cs"/>
              </a:defRPr>
            </a:lvl1pPr>
          </a:lstStyle>
          <a:p>
            <a:fld id="{8A7A6979-0714-4377-B894-6BE4C2D6E202}" type="slidenum">
              <a:rPr lang="en-US" smtClean="0"/>
              <a:pPr/>
              <a:t>‹#›</a:t>
            </a:fld>
            <a:endParaRPr lang="en-US" dirty="0"/>
          </a:p>
        </p:txBody>
      </p:sp>
      <p:sp>
        <p:nvSpPr>
          <p:cNvPr id="15" name="Rectangle 14">
            <a:extLst>
              <a:ext uri="{FF2B5EF4-FFF2-40B4-BE49-F238E27FC236}">
                <a16:creationId xmlns:a16="http://schemas.microsoft.com/office/drawing/2014/main" id="{1B6D408C-2A4E-CEE1-5980-F9BC89383CA8}"/>
              </a:ext>
              <a:ext uri="{C183D7F6-B498-43B3-948B-1728B52AA6E4}">
                <adec:decorative xmlns:adec="http://schemas.microsoft.com/office/drawing/2017/decorative" val="1"/>
              </a:ext>
            </a:extLst>
          </p:cNvPr>
          <p:cNvSpPr/>
          <p:nvPr userDrawn="1"/>
        </p:nvSpPr>
        <p:spPr>
          <a:xfrm>
            <a:off x="250825" y="254794"/>
            <a:ext cx="11690350" cy="6348413"/>
          </a:xfrm>
          <a:prstGeom prst="rect">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6" name="Straight Connector 15">
            <a:extLst>
              <a:ext uri="{FF2B5EF4-FFF2-40B4-BE49-F238E27FC236}">
                <a16:creationId xmlns:a16="http://schemas.microsoft.com/office/drawing/2014/main" id="{44E622ED-3DA5-D5E9-B688-B2000E522060}"/>
              </a:ext>
              <a:ext uri="{C183D7F6-B498-43B3-948B-1728B52AA6E4}">
                <adec:decorative xmlns:adec="http://schemas.microsoft.com/office/drawing/2017/decorative" val="1"/>
              </a:ext>
            </a:extLst>
          </p:cNvPr>
          <p:cNvCxnSpPr>
            <a:cxnSpLocks/>
          </p:cNvCxnSpPr>
          <p:nvPr userDrawn="1"/>
        </p:nvCxnSpPr>
        <p:spPr>
          <a:xfrm>
            <a:off x="2527301" y="254794"/>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F1677B7-A20C-1A5D-301E-5B7DCAF1B61A}"/>
              </a:ext>
              <a:ext uri="{C183D7F6-B498-43B3-948B-1728B52AA6E4}">
                <adec:decorative xmlns:adec="http://schemas.microsoft.com/office/drawing/2017/decorative" val="1"/>
              </a:ext>
            </a:extLst>
          </p:cNvPr>
          <p:cNvCxnSpPr>
            <a:cxnSpLocks/>
          </p:cNvCxnSpPr>
          <p:nvPr userDrawn="1"/>
        </p:nvCxnSpPr>
        <p:spPr>
          <a:xfrm>
            <a:off x="2527301" y="3822700"/>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sp>
        <p:nvSpPr>
          <p:cNvPr id="18" name="Content Placeholder 6">
            <a:extLst>
              <a:ext uri="{FF2B5EF4-FFF2-40B4-BE49-F238E27FC236}">
                <a16:creationId xmlns:a16="http://schemas.microsoft.com/office/drawing/2014/main" id="{A6AD29FD-92CC-65CC-1E8B-437A1E59A589}"/>
              </a:ext>
            </a:extLst>
          </p:cNvPr>
          <p:cNvSpPr>
            <a:spLocks noGrp="1"/>
          </p:cNvSpPr>
          <p:nvPr>
            <p:ph sz="quarter" idx="13" hasCustomPrompt="1"/>
          </p:nvPr>
        </p:nvSpPr>
        <p:spPr>
          <a:xfrm>
            <a:off x="3489960" y="892175"/>
            <a:ext cx="7482839" cy="5073650"/>
          </a:xfrm>
          <a:effectLst/>
        </p:spPr>
        <p:txBody>
          <a:bodyPr anchor="ctr">
            <a:normAutofit/>
          </a:bodyPr>
          <a:lstStyle>
            <a:lvl1pPr marL="0" indent="0" algn="l">
              <a:spcAft>
                <a:spcPts val="1200"/>
              </a:spcAft>
              <a:buNone/>
              <a:defRPr sz="2800">
                <a:solidFill>
                  <a:schemeClr val="tx2"/>
                </a:solidFill>
              </a:defRPr>
            </a:lvl1pPr>
            <a:lvl2pPr marL="228600" indent="0" algn="l">
              <a:spcAft>
                <a:spcPts val="1200"/>
              </a:spcAft>
              <a:buNone/>
              <a:defRPr sz="2800">
                <a:solidFill>
                  <a:schemeClr val="tx2"/>
                </a:solidFill>
              </a:defRPr>
            </a:lvl2pPr>
            <a:lvl3pPr marL="457200" indent="0" algn="l">
              <a:spcAft>
                <a:spcPts val="1200"/>
              </a:spcAft>
              <a:buNone/>
              <a:defRPr sz="2800">
                <a:solidFill>
                  <a:schemeClr val="tx2"/>
                </a:solidFill>
              </a:defRPr>
            </a:lvl3pPr>
            <a:lvl4pPr marL="685800" indent="0" algn="l">
              <a:spcAft>
                <a:spcPts val="1200"/>
              </a:spcAft>
              <a:buNone/>
              <a:defRPr sz="2800">
                <a:solidFill>
                  <a:schemeClr val="tx2"/>
                </a:solidFill>
              </a:defRPr>
            </a:lvl4pPr>
            <a:lvl5pPr marL="914400" indent="0" algn="l">
              <a:spcAft>
                <a:spcPts val="1200"/>
              </a:spcAft>
              <a:buNone/>
              <a:defRPr sz="2800">
                <a:solidFill>
                  <a:schemeClr val="tx2"/>
                </a:solidFill>
              </a:defRPr>
            </a:lvl5pPr>
          </a:lstStyle>
          <a:p>
            <a:pPr lvl="0"/>
            <a:r>
              <a:rPr lang="en-US" dirty="0"/>
              <a:t>Click to add content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458139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bg1">
            <a:lumMod val="95000"/>
          </a:schemeClr>
        </a:solidFill>
        <a:effectLst/>
      </p:bgPr>
    </p:bg>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6392207A-D227-5650-4C58-FA396957B724}"/>
              </a:ext>
              <a:ext uri="{C183D7F6-B498-43B3-948B-1728B52AA6E4}">
                <adec:decorative xmlns:adec="http://schemas.microsoft.com/office/drawing/2017/decorative" val="1"/>
              </a:ext>
            </a:extLst>
          </p:cNvPr>
          <p:cNvSpPr/>
          <p:nvPr userDrawn="1"/>
        </p:nvSpPr>
        <p:spPr>
          <a:xfrm>
            <a:off x="0" y="-5"/>
            <a:ext cx="1445866" cy="6858000"/>
          </a:xfrm>
          <a:custGeom>
            <a:avLst/>
            <a:gdLst>
              <a:gd name="connsiteX0" fmla="*/ 605303 w 1445866"/>
              <a:gd name="connsiteY0" fmla="*/ 6858000 h 6858000"/>
              <a:gd name="connsiteX1" fmla="*/ 233348 w 1445866"/>
              <a:gd name="connsiteY1" fmla="*/ 6858000 h 6858000"/>
              <a:gd name="connsiteX2" fmla="*/ 0 w 1445866"/>
              <a:gd name="connsiteY2" fmla="*/ 6858000 h 6858000"/>
              <a:gd name="connsiteX3" fmla="*/ 0 w 1445866"/>
              <a:gd name="connsiteY3" fmla="*/ 0 h 6858000"/>
              <a:gd name="connsiteX4" fmla="*/ 233348 w 1445866"/>
              <a:gd name="connsiteY4" fmla="*/ 0 h 6858000"/>
              <a:gd name="connsiteX5" fmla="*/ 605299 w 1445866"/>
              <a:gd name="connsiteY5" fmla="*/ 0 h 6858000"/>
              <a:gd name="connsiteX6" fmla="*/ 610635 w 1445866"/>
              <a:gd name="connsiteY6" fmla="*/ 1372 h 6858000"/>
              <a:gd name="connsiteX7" fmla="*/ 1445866 w 1445866"/>
              <a:gd name="connsiteY7" fmla="*/ 1136650 h 6858000"/>
              <a:gd name="connsiteX8" fmla="*/ 719850 w 1445866"/>
              <a:gd name="connsiteY8" fmla="*/ 2231955 h 6858000"/>
              <a:gd name="connsiteX9" fmla="*/ 555970 w 1445866"/>
              <a:gd name="connsiteY9" fmla="*/ 2282826 h 6858000"/>
              <a:gd name="connsiteX10" fmla="*/ 719850 w 1445866"/>
              <a:gd name="connsiteY10" fmla="*/ 2333697 h 6858000"/>
              <a:gd name="connsiteX11" fmla="*/ 1445866 w 1445866"/>
              <a:gd name="connsiteY11" fmla="*/ 3429001 h 6858000"/>
              <a:gd name="connsiteX12" fmla="*/ 719850 w 1445866"/>
              <a:gd name="connsiteY12" fmla="*/ 4524306 h 6858000"/>
              <a:gd name="connsiteX13" fmla="*/ 555972 w 1445866"/>
              <a:gd name="connsiteY13" fmla="*/ 4575176 h 6858000"/>
              <a:gd name="connsiteX14" fmla="*/ 719850 w 1445866"/>
              <a:gd name="connsiteY14" fmla="*/ 4626047 h 6858000"/>
              <a:gd name="connsiteX15" fmla="*/ 1445866 w 1445866"/>
              <a:gd name="connsiteY15" fmla="*/ 5721351 h 6858000"/>
              <a:gd name="connsiteX16" fmla="*/ 610635 w 1445866"/>
              <a:gd name="connsiteY16" fmla="*/ 685662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45866" h="6858000">
                <a:moveTo>
                  <a:pt x="605303" y="6858000"/>
                </a:moveTo>
                <a:lnTo>
                  <a:pt x="233348" y="6858000"/>
                </a:lnTo>
                <a:lnTo>
                  <a:pt x="0" y="6858000"/>
                </a:lnTo>
                <a:lnTo>
                  <a:pt x="0" y="0"/>
                </a:lnTo>
                <a:lnTo>
                  <a:pt x="233348" y="0"/>
                </a:lnTo>
                <a:lnTo>
                  <a:pt x="605299" y="0"/>
                </a:lnTo>
                <a:lnTo>
                  <a:pt x="610635" y="1372"/>
                </a:lnTo>
                <a:cubicBezTo>
                  <a:pt x="1094526" y="151878"/>
                  <a:pt x="1445866" y="603234"/>
                  <a:pt x="1445866" y="1136650"/>
                </a:cubicBezTo>
                <a:cubicBezTo>
                  <a:pt x="1445866" y="1629034"/>
                  <a:pt x="1146499" y="2051497"/>
                  <a:pt x="719850" y="2231955"/>
                </a:cubicBezTo>
                <a:lnTo>
                  <a:pt x="555970" y="2282826"/>
                </a:lnTo>
                <a:lnTo>
                  <a:pt x="719850" y="2333697"/>
                </a:lnTo>
                <a:cubicBezTo>
                  <a:pt x="1146499" y="2514154"/>
                  <a:pt x="1445866" y="2936617"/>
                  <a:pt x="1445866" y="3429001"/>
                </a:cubicBezTo>
                <a:cubicBezTo>
                  <a:pt x="1445866" y="3921385"/>
                  <a:pt x="1146499" y="4343848"/>
                  <a:pt x="719850" y="4524306"/>
                </a:cubicBezTo>
                <a:lnTo>
                  <a:pt x="555972" y="4575176"/>
                </a:lnTo>
                <a:lnTo>
                  <a:pt x="719850" y="4626047"/>
                </a:lnTo>
                <a:cubicBezTo>
                  <a:pt x="1146499" y="4806504"/>
                  <a:pt x="1445866" y="5228967"/>
                  <a:pt x="1445866" y="5721351"/>
                </a:cubicBezTo>
                <a:cubicBezTo>
                  <a:pt x="1445866" y="6254767"/>
                  <a:pt x="1094526" y="6706123"/>
                  <a:pt x="610635" y="6856629"/>
                </a:cubicBezTo>
                <a:close/>
              </a:path>
            </a:pathLst>
          </a:cu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sp>
        <p:nvSpPr>
          <p:cNvPr id="3" name="Freeform: Shape 2">
            <a:extLst>
              <a:ext uri="{FF2B5EF4-FFF2-40B4-BE49-F238E27FC236}">
                <a16:creationId xmlns:a16="http://schemas.microsoft.com/office/drawing/2014/main" id="{123BCBAF-4668-B2E6-7681-7E02428B4392}"/>
              </a:ext>
              <a:ext uri="{C183D7F6-B498-43B3-948B-1728B52AA6E4}">
                <adec:decorative xmlns:adec="http://schemas.microsoft.com/office/drawing/2017/decorative" val="1"/>
              </a:ext>
            </a:extLst>
          </p:cNvPr>
          <p:cNvSpPr/>
          <p:nvPr userDrawn="1"/>
        </p:nvSpPr>
        <p:spPr>
          <a:xfrm rot="10800000">
            <a:off x="10746134" y="-4"/>
            <a:ext cx="1445866" cy="6858000"/>
          </a:xfrm>
          <a:custGeom>
            <a:avLst/>
            <a:gdLst>
              <a:gd name="connsiteX0" fmla="*/ 605303 w 1445866"/>
              <a:gd name="connsiteY0" fmla="*/ 6858000 h 6858000"/>
              <a:gd name="connsiteX1" fmla="*/ 233348 w 1445866"/>
              <a:gd name="connsiteY1" fmla="*/ 6858000 h 6858000"/>
              <a:gd name="connsiteX2" fmla="*/ 0 w 1445866"/>
              <a:gd name="connsiteY2" fmla="*/ 6858000 h 6858000"/>
              <a:gd name="connsiteX3" fmla="*/ 0 w 1445866"/>
              <a:gd name="connsiteY3" fmla="*/ 0 h 6858000"/>
              <a:gd name="connsiteX4" fmla="*/ 233348 w 1445866"/>
              <a:gd name="connsiteY4" fmla="*/ 0 h 6858000"/>
              <a:gd name="connsiteX5" fmla="*/ 605299 w 1445866"/>
              <a:gd name="connsiteY5" fmla="*/ 0 h 6858000"/>
              <a:gd name="connsiteX6" fmla="*/ 610635 w 1445866"/>
              <a:gd name="connsiteY6" fmla="*/ 1372 h 6858000"/>
              <a:gd name="connsiteX7" fmla="*/ 1445866 w 1445866"/>
              <a:gd name="connsiteY7" fmla="*/ 1136650 h 6858000"/>
              <a:gd name="connsiteX8" fmla="*/ 719850 w 1445866"/>
              <a:gd name="connsiteY8" fmla="*/ 2231955 h 6858000"/>
              <a:gd name="connsiteX9" fmla="*/ 555970 w 1445866"/>
              <a:gd name="connsiteY9" fmla="*/ 2282826 h 6858000"/>
              <a:gd name="connsiteX10" fmla="*/ 719850 w 1445866"/>
              <a:gd name="connsiteY10" fmla="*/ 2333697 h 6858000"/>
              <a:gd name="connsiteX11" fmla="*/ 1445866 w 1445866"/>
              <a:gd name="connsiteY11" fmla="*/ 3429001 h 6858000"/>
              <a:gd name="connsiteX12" fmla="*/ 719850 w 1445866"/>
              <a:gd name="connsiteY12" fmla="*/ 4524306 h 6858000"/>
              <a:gd name="connsiteX13" fmla="*/ 555972 w 1445866"/>
              <a:gd name="connsiteY13" fmla="*/ 4575176 h 6858000"/>
              <a:gd name="connsiteX14" fmla="*/ 719850 w 1445866"/>
              <a:gd name="connsiteY14" fmla="*/ 4626047 h 6858000"/>
              <a:gd name="connsiteX15" fmla="*/ 1445866 w 1445866"/>
              <a:gd name="connsiteY15" fmla="*/ 5721351 h 6858000"/>
              <a:gd name="connsiteX16" fmla="*/ 610635 w 1445866"/>
              <a:gd name="connsiteY16" fmla="*/ 685662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45866" h="6858000">
                <a:moveTo>
                  <a:pt x="605303" y="6858000"/>
                </a:moveTo>
                <a:lnTo>
                  <a:pt x="233348" y="6858000"/>
                </a:lnTo>
                <a:lnTo>
                  <a:pt x="0" y="6858000"/>
                </a:lnTo>
                <a:lnTo>
                  <a:pt x="0" y="0"/>
                </a:lnTo>
                <a:lnTo>
                  <a:pt x="233348" y="0"/>
                </a:lnTo>
                <a:lnTo>
                  <a:pt x="605299" y="0"/>
                </a:lnTo>
                <a:lnTo>
                  <a:pt x="610635" y="1372"/>
                </a:lnTo>
                <a:cubicBezTo>
                  <a:pt x="1094526" y="151878"/>
                  <a:pt x="1445866" y="603234"/>
                  <a:pt x="1445866" y="1136650"/>
                </a:cubicBezTo>
                <a:cubicBezTo>
                  <a:pt x="1445866" y="1629034"/>
                  <a:pt x="1146499" y="2051497"/>
                  <a:pt x="719850" y="2231955"/>
                </a:cubicBezTo>
                <a:lnTo>
                  <a:pt x="555970" y="2282826"/>
                </a:lnTo>
                <a:lnTo>
                  <a:pt x="719850" y="2333697"/>
                </a:lnTo>
                <a:cubicBezTo>
                  <a:pt x="1146499" y="2514154"/>
                  <a:pt x="1445866" y="2936617"/>
                  <a:pt x="1445866" y="3429001"/>
                </a:cubicBezTo>
                <a:cubicBezTo>
                  <a:pt x="1445866" y="3921385"/>
                  <a:pt x="1146499" y="4343848"/>
                  <a:pt x="719850" y="4524306"/>
                </a:cubicBezTo>
                <a:lnTo>
                  <a:pt x="555972" y="4575176"/>
                </a:lnTo>
                <a:lnTo>
                  <a:pt x="719850" y="4626047"/>
                </a:lnTo>
                <a:cubicBezTo>
                  <a:pt x="1146499" y="4806504"/>
                  <a:pt x="1445866" y="5228967"/>
                  <a:pt x="1445866" y="5721351"/>
                </a:cubicBezTo>
                <a:cubicBezTo>
                  <a:pt x="1445866" y="6254767"/>
                  <a:pt x="1094526" y="6706123"/>
                  <a:pt x="610635" y="6856629"/>
                </a:cubicBezTo>
                <a:close/>
              </a:path>
            </a:pathLst>
          </a:cu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2"/>
              </a:solidFill>
            </a:endParaRPr>
          </a:p>
        </p:txBody>
      </p:sp>
      <p:sp>
        <p:nvSpPr>
          <p:cNvPr id="5" name="Rectangle 4">
            <a:extLst>
              <a:ext uri="{FF2B5EF4-FFF2-40B4-BE49-F238E27FC236}">
                <a16:creationId xmlns:a16="http://schemas.microsoft.com/office/drawing/2014/main" id="{9294B31B-4290-C588-1212-26E6B428FDF5}"/>
              </a:ext>
              <a:ext uri="{C183D7F6-B498-43B3-948B-1728B52AA6E4}">
                <adec:decorative xmlns:adec="http://schemas.microsoft.com/office/drawing/2017/decorative" val="1"/>
              </a:ext>
            </a:extLst>
          </p:cNvPr>
          <p:cNvSpPr/>
          <p:nvPr userDrawn="1"/>
        </p:nvSpPr>
        <p:spPr>
          <a:xfrm>
            <a:off x="250825" y="254794"/>
            <a:ext cx="11690350" cy="6348413"/>
          </a:xfrm>
          <a:prstGeom prst="rect">
            <a:avLst/>
          </a:prstGeom>
          <a:noFill/>
          <a:ln w="4445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cxnSp>
        <p:nvCxnSpPr>
          <p:cNvPr id="6" name="Straight Connector 5">
            <a:extLst>
              <a:ext uri="{FF2B5EF4-FFF2-40B4-BE49-F238E27FC236}">
                <a16:creationId xmlns:a16="http://schemas.microsoft.com/office/drawing/2014/main" id="{28628E6D-0C29-7F8E-67C4-175F211E705F}"/>
              </a:ext>
              <a:ext uri="{C183D7F6-B498-43B3-948B-1728B52AA6E4}">
                <adec:decorative xmlns:adec="http://schemas.microsoft.com/office/drawing/2017/decorative" val="1"/>
              </a:ext>
            </a:extLst>
          </p:cNvPr>
          <p:cNvCxnSpPr>
            <a:cxnSpLocks/>
          </p:cNvCxnSpPr>
          <p:nvPr userDrawn="1"/>
        </p:nvCxnSpPr>
        <p:spPr>
          <a:xfrm>
            <a:off x="2527301" y="254794"/>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5D0695C-2845-A017-44FF-AC8172007732}"/>
              </a:ext>
              <a:ext uri="{C183D7F6-B498-43B3-948B-1728B52AA6E4}">
                <adec:decorative xmlns:adec="http://schemas.microsoft.com/office/drawing/2017/decorative" val="1"/>
              </a:ext>
            </a:extLst>
          </p:cNvPr>
          <p:cNvCxnSpPr>
            <a:cxnSpLocks/>
          </p:cNvCxnSpPr>
          <p:nvPr userDrawn="1"/>
        </p:nvCxnSpPr>
        <p:spPr>
          <a:xfrm>
            <a:off x="2527301" y="3822700"/>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C4F8C32-8C97-2BA7-D756-712EEDF1439D}"/>
              </a:ext>
              <a:ext uri="{C183D7F6-B498-43B3-948B-1728B52AA6E4}">
                <adec:decorative xmlns:adec="http://schemas.microsoft.com/office/drawing/2017/decorative" val="1"/>
              </a:ext>
            </a:extLst>
          </p:cNvPr>
          <p:cNvCxnSpPr>
            <a:cxnSpLocks/>
          </p:cNvCxnSpPr>
          <p:nvPr userDrawn="1"/>
        </p:nvCxnSpPr>
        <p:spPr>
          <a:xfrm>
            <a:off x="9683717" y="254794"/>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A53929D-82C0-204B-3528-E111E5608AE6}"/>
              </a:ext>
              <a:ext uri="{C183D7F6-B498-43B3-948B-1728B52AA6E4}">
                <adec:decorative xmlns:adec="http://schemas.microsoft.com/office/drawing/2017/decorative" val="1"/>
              </a:ext>
            </a:extLst>
          </p:cNvPr>
          <p:cNvCxnSpPr>
            <a:cxnSpLocks/>
          </p:cNvCxnSpPr>
          <p:nvPr userDrawn="1"/>
        </p:nvCxnSpPr>
        <p:spPr>
          <a:xfrm>
            <a:off x="9683717" y="3822700"/>
            <a:ext cx="0" cy="2799556"/>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DC68DE2F-0A5F-60BA-E2A6-247EF7CB8573}"/>
              </a:ext>
              <a:ext uri="{C183D7F6-B498-43B3-948B-1728B52AA6E4}">
                <adec:decorative xmlns:adec="http://schemas.microsoft.com/office/drawing/2017/decorative" val="1"/>
              </a:ext>
            </a:extLst>
          </p:cNvPr>
          <p:cNvGrpSpPr/>
          <p:nvPr userDrawn="1"/>
        </p:nvGrpSpPr>
        <p:grpSpPr>
          <a:xfrm>
            <a:off x="2517792" y="1543050"/>
            <a:ext cx="7165925" cy="3771900"/>
            <a:chOff x="2517792" y="1651000"/>
            <a:chExt cx="7165925" cy="3771900"/>
          </a:xfrm>
        </p:grpSpPr>
        <p:cxnSp>
          <p:nvCxnSpPr>
            <p:cNvPr id="12" name="Straight Connector 11">
              <a:extLst>
                <a:ext uri="{FF2B5EF4-FFF2-40B4-BE49-F238E27FC236}">
                  <a16:creationId xmlns:a16="http://schemas.microsoft.com/office/drawing/2014/main" id="{D2DE19A1-6F20-44CE-16E6-E01C080DB715}"/>
                </a:ext>
              </a:extLst>
            </p:cNvPr>
            <p:cNvCxnSpPr>
              <a:cxnSpLocks/>
            </p:cNvCxnSpPr>
            <p:nvPr userDrawn="1"/>
          </p:nvCxnSpPr>
          <p:spPr>
            <a:xfrm>
              <a:off x="2527301" y="1651000"/>
              <a:ext cx="7156416" cy="0"/>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A302056-7C77-84A9-00C4-C936CDB0EC14}"/>
                </a:ext>
              </a:extLst>
            </p:cNvPr>
            <p:cNvCxnSpPr>
              <a:cxnSpLocks/>
            </p:cNvCxnSpPr>
            <p:nvPr userDrawn="1"/>
          </p:nvCxnSpPr>
          <p:spPr>
            <a:xfrm>
              <a:off x="2517792" y="5422900"/>
              <a:ext cx="7156416" cy="0"/>
            </a:xfrm>
            <a:prstGeom prst="line">
              <a:avLst/>
            </a:prstGeom>
            <a:ln w="44450">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D17EEDCF-A8F9-709D-CE34-6E183D26C2C2}"/>
              </a:ext>
            </a:extLst>
          </p:cNvPr>
          <p:cNvSpPr>
            <a:spLocks noGrp="1"/>
          </p:cNvSpPr>
          <p:nvPr>
            <p:ph type="title" hasCustomPrompt="1"/>
          </p:nvPr>
        </p:nvSpPr>
        <p:spPr>
          <a:xfrm>
            <a:off x="2527301" y="1786423"/>
            <a:ext cx="7156415" cy="1740548"/>
          </a:xfrm>
        </p:spPr>
        <p:txBody>
          <a:bodyPr anchor="b">
            <a:noAutofit/>
          </a:bodyPr>
          <a:lstStyle>
            <a:lvl1pPr algn="ctr">
              <a:defRPr sz="4000">
                <a:solidFill>
                  <a:schemeClr val="tx2"/>
                </a:solidFill>
              </a:defRPr>
            </a:lvl1pPr>
          </a:lstStyle>
          <a:p>
            <a:r>
              <a:rPr lang="en-US" dirty="0"/>
              <a:t>Click to Add title</a:t>
            </a:r>
          </a:p>
        </p:txBody>
      </p:sp>
      <p:sp>
        <p:nvSpPr>
          <p:cNvPr id="11" name="Content Placeholder 6">
            <a:extLst>
              <a:ext uri="{FF2B5EF4-FFF2-40B4-BE49-F238E27FC236}">
                <a16:creationId xmlns:a16="http://schemas.microsoft.com/office/drawing/2014/main" id="{3DD99B65-6C51-CA99-9872-6FD254075A80}"/>
              </a:ext>
            </a:extLst>
          </p:cNvPr>
          <p:cNvSpPr>
            <a:spLocks noGrp="1"/>
          </p:cNvSpPr>
          <p:nvPr>
            <p:ph sz="quarter" idx="13" hasCustomPrompt="1"/>
          </p:nvPr>
        </p:nvSpPr>
        <p:spPr>
          <a:xfrm>
            <a:off x="3521271" y="3670658"/>
            <a:ext cx="5149459" cy="1510939"/>
          </a:xfrm>
        </p:spPr>
        <p:txBody>
          <a:bodyPr lIns="182880">
            <a:noAutofit/>
          </a:bodyPr>
          <a:lstStyle>
            <a:lvl1pPr marL="0" indent="0" algn="ctr">
              <a:lnSpc>
                <a:spcPct val="150000"/>
              </a:lnSpc>
              <a:spcBef>
                <a:spcPts val="0"/>
              </a:spcBef>
              <a:buNone/>
              <a:defRPr sz="2000">
                <a:solidFill>
                  <a:schemeClr val="tx2"/>
                </a:solidFill>
              </a:defRPr>
            </a:lvl1pPr>
            <a:lvl2pPr marL="228600" indent="0" algn="ctr">
              <a:buNone/>
              <a:defRPr sz="2000"/>
            </a:lvl2pPr>
            <a:lvl3pPr marL="457200" indent="0" algn="ctr">
              <a:buNone/>
              <a:defRPr sz="2000"/>
            </a:lvl3pPr>
            <a:lvl4pPr marL="685800" indent="0" algn="ctr">
              <a:buNone/>
              <a:defRPr sz="2000"/>
            </a:lvl4pPr>
            <a:lvl5pPr marL="914400" indent="0" algn="ctr">
              <a:buNone/>
              <a:defRPr sz="2000"/>
            </a:lvl5pPr>
          </a:lstStyle>
          <a:p>
            <a:pPr lvl="0"/>
            <a:r>
              <a:rPr lang="en-US" dirty="0"/>
              <a:t>Click to add content</a:t>
            </a:r>
          </a:p>
        </p:txBody>
      </p:sp>
    </p:spTree>
    <p:extLst>
      <p:ext uri="{BB962C8B-B14F-4D97-AF65-F5344CB8AC3E}">
        <p14:creationId xmlns:p14="http://schemas.microsoft.com/office/powerpoint/2010/main" val="15125162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noFill/>
          <a:ln w="31750" cap="sq">
            <a:noFill/>
            <a:miter lim="800000"/>
          </a:ln>
        </p:spPr>
        <p:txBody>
          <a:bodyPr vert="horz" lIns="182880" tIns="182880" rIns="182880" bIns="182880" rtlCol="0" anchor="ctr">
            <a:normAutofit/>
          </a:bodyPr>
          <a:lstStyle/>
          <a:p>
            <a:r>
              <a:rPr lang="en-US"/>
              <a:t>Click to edit Master title style</a:t>
            </a:r>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F9B8B6D2-5532-4B59-9C5A-AB106F128946}" type="datetime1">
              <a:rPr lang="en-US" smtClean="0"/>
              <a:t>9/14/2026</a:t>
            </a:fld>
            <a:endParaRPr lang="en-US" dirty="0"/>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8A7A6979-0714-4377-B894-6BE4C2D6E202}"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738" r:id="rId1"/>
    <p:sldLayoutId id="2147483730" r:id="rId2"/>
    <p:sldLayoutId id="2147483747" r:id="rId3"/>
    <p:sldLayoutId id="2147483748" r:id="rId4"/>
    <p:sldLayoutId id="2147483708" r:id="rId5"/>
    <p:sldLayoutId id="2147483746" r:id="rId6"/>
    <p:sldLayoutId id="2147483725" r:id="rId7"/>
    <p:sldLayoutId id="2147483742" r:id="rId8"/>
    <p:sldLayoutId id="2147483736" r:id="rId9"/>
    <p:sldLayoutId id="2147483745" r:id="rId10"/>
    <p:sldLayoutId id="2147483741" r:id="rId11"/>
    <p:sldLayoutId id="2147483718" r:id="rId12"/>
    <p:sldLayoutId id="2147483737" r:id="rId13"/>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9.xml"/><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D0423-92ED-41A8-B13E-ED2A99FC380C}"/>
              </a:ext>
            </a:extLst>
          </p:cNvPr>
          <p:cNvSpPr>
            <a:spLocks noGrp="1"/>
          </p:cNvSpPr>
          <p:nvPr>
            <p:ph type="title"/>
          </p:nvPr>
        </p:nvSpPr>
        <p:spPr>
          <a:xfrm>
            <a:off x="2527301" y="921639"/>
            <a:ext cx="7156415" cy="3360734"/>
          </a:xfrm>
          <a:noFill/>
          <a:ln w="38100" cap="sq">
            <a:noFill/>
            <a:miter lim="800000"/>
          </a:ln>
        </p:spPr>
        <p:txBody>
          <a:bodyPr lIns="0" rIns="0" anchor="ctr" anchorCtr="0">
            <a:normAutofit/>
          </a:bodyPr>
          <a:lstStyle/>
          <a:p>
            <a:r>
              <a:rPr lang="en-US" dirty="0"/>
              <a:t>Welcome to Year 5</a:t>
            </a:r>
            <a:br>
              <a:rPr lang="en-US" dirty="0"/>
            </a:br>
            <a:r>
              <a:rPr lang="en-US" sz="3600" dirty="0"/>
              <a:t>2026-27</a:t>
            </a:r>
            <a:endParaRPr lang="en-US" dirty="0"/>
          </a:p>
        </p:txBody>
      </p:sp>
      <p:pic>
        <p:nvPicPr>
          <p:cNvPr id="4" name="Picture 3">
            <a:extLst>
              <a:ext uri="{FF2B5EF4-FFF2-40B4-BE49-F238E27FC236}">
                <a16:creationId xmlns:a16="http://schemas.microsoft.com/office/drawing/2014/main" id="{478097E5-3775-4AB9-8DD0-2D446941D017}"/>
              </a:ext>
            </a:extLst>
          </p:cNvPr>
          <p:cNvPicPr>
            <a:picLocks noChangeAspect="1"/>
          </p:cNvPicPr>
          <p:nvPr/>
        </p:nvPicPr>
        <p:blipFill>
          <a:blip r:embed="rId3"/>
          <a:stretch>
            <a:fillRect/>
          </a:stretch>
        </p:blipFill>
        <p:spPr>
          <a:xfrm>
            <a:off x="7956108" y="3429000"/>
            <a:ext cx="1520332" cy="1653988"/>
          </a:xfrm>
          <a:prstGeom prst="rect">
            <a:avLst/>
          </a:prstGeom>
        </p:spPr>
      </p:pic>
    </p:spTree>
    <p:extLst>
      <p:ext uri="{BB962C8B-B14F-4D97-AF65-F5344CB8AC3E}">
        <p14:creationId xmlns:p14="http://schemas.microsoft.com/office/powerpoint/2010/main" val="24010680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rot="16200000">
            <a:off x="-1749423" y="2290758"/>
            <a:ext cx="6276974" cy="2276477"/>
          </a:xfrm>
        </p:spPr>
        <p:txBody>
          <a:bodyPr tIns="0" anchor="ctr">
            <a:noAutofit/>
          </a:bodyPr>
          <a:lstStyle/>
          <a:p>
            <a:r>
              <a:rPr lang="en-US" dirty="0"/>
              <a:t>Staffing</a:t>
            </a:r>
          </a:p>
        </p:txBody>
      </p:sp>
      <p:sp>
        <p:nvSpPr>
          <p:cNvPr id="24" name="Slide Number Placeholder 23">
            <a:extLst>
              <a:ext uri="{FF2B5EF4-FFF2-40B4-BE49-F238E27FC236}">
                <a16:creationId xmlns:a16="http://schemas.microsoft.com/office/drawing/2014/main" id="{7CFC7BA5-763A-6BCC-B176-BCB8F2B48C2C}"/>
              </a:ext>
            </a:extLst>
          </p:cNvPr>
          <p:cNvSpPr>
            <a:spLocks noGrp="1"/>
          </p:cNvSpPr>
          <p:nvPr>
            <p:ph type="sldNum" sz="quarter" idx="12"/>
          </p:nvPr>
        </p:nvSpPr>
        <p:spPr>
          <a:xfrm>
            <a:off x="2194590" y="3062287"/>
            <a:ext cx="665421" cy="766763"/>
          </a:xfrm>
        </p:spPr>
        <p:txBody>
          <a:bodyPr lIns="0"/>
          <a:lstStyle/>
          <a:p>
            <a:fld id="{8A7A6979-0714-4377-B894-6BE4C2D6E202}" type="slidenum">
              <a:rPr lang="en-US" smtClean="0"/>
              <a:pPr/>
              <a:t>2</a:t>
            </a:fld>
            <a:endParaRPr lang="en-US" dirty="0"/>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sz="quarter" idx="13"/>
          </p:nvPr>
        </p:nvSpPr>
        <p:spPr>
          <a:xfrm>
            <a:off x="4471068" y="457200"/>
            <a:ext cx="5130132" cy="5930153"/>
          </a:xfrm>
        </p:spPr>
        <p:txBody>
          <a:bodyPr vert="horz" lIns="91440" tIns="45720" rIns="91440" bIns="45720" rtlCol="0" anchor="ctr">
            <a:normAutofit lnSpcReduction="10000"/>
          </a:bodyPr>
          <a:lstStyle/>
          <a:p>
            <a:r>
              <a:rPr lang="en-US" b="1" dirty="0" err="1"/>
              <a:t>Mr</a:t>
            </a:r>
            <a:r>
              <a:rPr lang="en-US" b="1" dirty="0"/>
              <a:t> Campbell</a:t>
            </a:r>
          </a:p>
          <a:p>
            <a:r>
              <a:rPr lang="en-US" dirty="0"/>
              <a:t>Mon – Tue – Weds – Fri</a:t>
            </a:r>
          </a:p>
          <a:p>
            <a:r>
              <a:rPr lang="en-US" b="1" dirty="0" err="1"/>
              <a:t>Mrs</a:t>
            </a:r>
            <a:r>
              <a:rPr lang="en-US" b="1" dirty="0"/>
              <a:t> Finch</a:t>
            </a:r>
          </a:p>
          <a:p>
            <a:r>
              <a:rPr lang="en-US" dirty="0"/>
              <a:t>Thurs</a:t>
            </a:r>
          </a:p>
          <a:p>
            <a:r>
              <a:rPr lang="en-US" dirty="0"/>
              <a:t>Teaching Assistants</a:t>
            </a:r>
          </a:p>
          <a:p>
            <a:r>
              <a:rPr lang="en-US" b="1" dirty="0" err="1"/>
              <a:t>Mrs</a:t>
            </a:r>
            <a:r>
              <a:rPr lang="en-US" b="1" dirty="0"/>
              <a:t> </a:t>
            </a:r>
            <a:r>
              <a:rPr lang="en-US" b="1" dirty="0" err="1"/>
              <a:t>Teese</a:t>
            </a:r>
            <a:endParaRPr lang="en-US" b="1" dirty="0"/>
          </a:p>
          <a:p>
            <a:r>
              <a:rPr lang="en-US" dirty="0"/>
              <a:t>Mon – Fri</a:t>
            </a:r>
          </a:p>
          <a:p>
            <a:r>
              <a:rPr lang="en-US" b="1" dirty="0" err="1"/>
              <a:t>Mrs</a:t>
            </a:r>
            <a:r>
              <a:rPr lang="en-US" b="1" dirty="0"/>
              <a:t> Rickett </a:t>
            </a:r>
          </a:p>
          <a:p>
            <a:r>
              <a:rPr lang="en-US" dirty="0"/>
              <a:t>Mon PM</a:t>
            </a:r>
          </a:p>
          <a:p>
            <a:r>
              <a:rPr lang="en-US" dirty="0"/>
              <a:t>Forest School (Thurs)</a:t>
            </a:r>
          </a:p>
          <a:p>
            <a:r>
              <a:rPr lang="en-US" b="1" dirty="0" err="1"/>
              <a:t>Mr</a:t>
            </a:r>
            <a:r>
              <a:rPr lang="en-US" b="1" dirty="0"/>
              <a:t> Thorpe</a:t>
            </a:r>
          </a:p>
        </p:txBody>
      </p:sp>
    </p:spTree>
    <p:extLst>
      <p:ext uri="{BB962C8B-B14F-4D97-AF65-F5344CB8AC3E}">
        <p14:creationId xmlns:p14="http://schemas.microsoft.com/office/powerpoint/2010/main" val="1929784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DF434-28DB-4621-A497-D62C41CE0419}"/>
              </a:ext>
            </a:extLst>
          </p:cNvPr>
          <p:cNvSpPr>
            <a:spLocks noGrp="1"/>
          </p:cNvSpPr>
          <p:nvPr>
            <p:ph type="title"/>
          </p:nvPr>
        </p:nvSpPr>
        <p:spPr>
          <a:xfrm rot="16200000">
            <a:off x="-1749423" y="2290758"/>
            <a:ext cx="6276974" cy="2276477"/>
          </a:xfrm>
        </p:spPr>
        <p:txBody>
          <a:bodyPr tIns="0" anchor="ctr">
            <a:noAutofit/>
          </a:bodyPr>
          <a:lstStyle/>
          <a:p>
            <a:r>
              <a:rPr lang="en-US" dirty="0"/>
              <a:t>Rules &amp; Values</a:t>
            </a:r>
          </a:p>
        </p:txBody>
      </p:sp>
      <p:sp>
        <p:nvSpPr>
          <p:cNvPr id="24" name="Slide Number Placeholder 23">
            <a:extLst>
              <a:ext uri="{FF2B5EF4-FFF2-40B4-BE49-F238E27FC236}">
                <a16:creationId xmlns:a16="http://schemas.microsoft.com/office/drawing/2014/main" id="{7CFC7BA5-763A-6BCC-B176-BCB8F2B48C2C}"/>
              </a:ext>
            </a:extLst>
          </p:cNvPr>
          <p:cNvSpPr>
            <a:spLocks noGrp="1"/>
          </p:cNvSpPr>
          <p:nvPr>
            <p:ph type="sldNum" sz="quarter" idx="12"/>
          </p:nvPr>
        </p:nvSpPr>
        <p:spPr>
          <a:xfrm>
            <a:off x="2194590" y="3062287"/>
            <a:ext cx="665421" cy="766763"/>
          </a:xfrm>
        </p:spPr>
        <p:txBody>
          <a:bodyPr lIns="0"/>
          <a:lstStyle/>
          <a:p>
            <a:fld id="{8A7A6979-0714-4377-B894-6BE4C2D6E202}" type="slidenum">
              <a:rPr lang="en-US" smtClean="0"/>
              <a:pPr/>
              <a:t>3</a:t>
            </a:fld>
            <a:endParaRPr lang="en-US" dirty="0"/>
          </a:p>
        </p:txBody>
      </p:sp>
      <p:sp>
        <p:nvSpPr>
          <p:cNvPr id="3" name="Content Placeholder 2">
            <a:extLst>
              <a:ext uri="{FF2B5EF4-FFF2-40B4-BE49-F238E27FC236}">
                <a16:creationId xmlns:a16="http://schemas.microsoft.com/office/drawing/2014/main" id="{22788C46-D0BC-4307-AE55-7601A139E7CB}"/>
              </a:ext>
            </a:extLst>
          </p:cNvPr>
          <p:cNvSpPr>
            <a:spLocks noGrp="1"/>
          </p:cNvSpPr>
          <p:nvPr>
            <p:ph sz="quarter" idx="13"/>
          </p:nvPr>
        </p:nvSpPr>
        <p:spPr>
          <a:xfrm>
            <a:off x="4652682" y="290510"/>
            <a:ext cx="7073152" cy="6276974"/>
          </a:xfrm>
        </p:spPr>
        <p:txBody>
          <a:bodyPr vert="horz" lIns="91440" tIns="45720" rIns="91440" bIns="45720" rtlCol="0" anchor="ctr">
            <a:normAutofit/>
          </a:bodyPr>
          <a:lstStyle/>
          <a:p>
            <a:r>
              <a:rPr lang="en-US" dirty="0"/>
              <a:t>We have three school rules that we all follow:</a:t>
            </a:r>
          </a:p>
          <a:p>
            <a:pPr marL="285750" indent="-285750">
              <a:buFont typeface="Arial" panose="020B0604020202020204" pitchFamily="34" charset="0"/>
              <a:buChar char="•"/>
            </a:pPr>
            <a:r>
              <a:rPr lang="en-US" dirty="0"/>
              <a:t>We listen to each other</a:t>
            </a:r>
          </a:p>
          <a:p>
            <a:pPr marL="285750" indent="-285750">
              <a:buFont typeface="Arial" panose="020B0604020202020204" pitchFamily="34" charset="0"/>
              <a:buChar char="•"/>
            </a:pPr>
            <a:r>
              <a:rPr lang="en-US" dirty="0"/>
              <a:t>We look after ourselves and each other</a:t>
            </a:r>
          </a:p>
          <a:p>
            <a:pPr marL="285750" indent="-285750">
              <a:buFont typeface="Arial" panose="020B0604020202020204" pitchFamily="34" charset="0"/>
              <a:buChar char="•"/>
            </a:pPr>
            <a:r>
              <a:rPr lang="en-US" dirty="0"/>
              <a:t>We always do our best</a:t>
            </a:r>
          </a:p>
          <a:p>
            <a:r>
              <a:rPr lang="en-US" dirty="0"/>
              <a:t>Our school values are taken from the Gospel, and they are:  Truth &amp; Justice, Forgiveness &amp; Mercy, Faithfulness &amp; Integrity, Tolerance &amp; Peace, Service &amp; Sacrifice, Humility and Gentleness, Dignity &amp; Compassion</a:t>
            </a:r>
          </a:p>
          <a:p>
            <a:endParaRPr lang="en-US" dirty="0"/>
          </a:p>
        </p:txBody>
      </p:sp>
    </p:spTree>
    <p:extLst>
      <p:ext uri="{BB962C8B-B14F-4D97-AF65-F5344CB8AC3E}">
        <p14:creationId xmlns:p14="http://schemas.microsoft.com/office/powerpoint/2010/main" val="1325608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56B7E-1633-44AB-8584-82DF5B726834}"/>
              </a:ext>
            </a:extLst>
          </p:cNvPr>
          <p:cNvSpPr>
            <a:spLocks noGrp="1"/>
          </p:cNvSpPr>
          <p:nvPr>
            <p:ph type="title"/>
          </p:nvPr>
        </p:nvSpPr>
        <p:spPr>
          <a:xfrm rot="16200000">
            <a:off x="-1749423" y="2290758"/>
            <a:ext cx="6276974" cy="2276477"/>
          </a:xfrm>
        </p:spPr>
        <p:txBody>
          <a:bodyPr/>
          <a:lstStyle/>
          <a:p>
            <a:r>
              <a:rPr lang="en-US" dirty="0"/>
              <a:t>Rewards &amp; Consequences</a:t>
            </a:r>
          </a:p>
        </p:txBody>
      </p:sp>
      <p:sp>
        <p:nvSpPr>
          <p:cNvPr id="23" name="Slide Number Placeholder 22">
            <a:extLst>
              <a:ext uri="{FF2B5EF4-FFF2-40B4-BE49-F238E27FC236}">
                <a16:creationId xmlns:a16="http://schemas.microsoft.com/office/drawing/2014/main" id="{316F188B-64AC-8821-8110-7D3C46681D2D}"/>
              </a:ext>
            </a:extLst>
          </p:cNvPr>
          <p:cNvSpPr>
            <a:spLocks noGrp="1"/>
          </p:cNvSpPr>
          <p:nvPr>
            <p:ph type="sldNum" sz="quarter" idx="12"/>
          </p:nvPr>
        </p:nvSpPr>
        <p:spPr>
          <a:xfrm>
            <a:off x="2194590" y="3062287"/>
            <a:ext cx="665421" cy="766763"/>
          </a:xfrm>
        </p:spPr>
        <p:txBody>
          <a:bodyPr/>
          <a:lstStyle/>
          <a:p>
            <a:fld id="{8A7A6979-0714-4377-B894-6BE4C2D6E202}" type="slidenum">
              <a:rPr lang="en-US" smtClean="0"/>
              <a:pPr/>
              <a:t>4</a:t>
            </a:fld>
            <a:endParaRPr lang="en-US" dirty="0"/>
          </a:p>
        </p:txBody>
      </p:sp>
      <p:sp>
        <p:nvSpPr>
          <p:cNvPr id="4" name="Content Placeholder 3">
            <a:extLst>
              <a:ext uri="{FF2B5EF4-FFF2-40B4-BE49-F238E27FC236}">
                <a16:creationId xmlns:a16="http://schemas.microsoft.com/office/drawing/2014/main" id="{950677C9-3E42-427F-93B8-526692906471}"/>
              </a:ext>
            </a:extLst>
          </p:cNvPr>
          <p:cNvSpPr>
            <a:spLocks noGrp="1"/>
          </p:cNvSpPr>
          <p:nvPr>
            <p:ph sz="half" idx="2"/>
          </p:nvPr>
        </p:nvSpPr>
        <p:spPr>
          <a:xfrm>
            <a:off x="4465411" y="765810"/>
            <a:ext cx="7029933" cy="2663190"/>
          </a:xfrm>
        </p:spPr>
        <p:txBody>
          <a:bodyPr vert="horz" lIns="91440" tIns="45720" rIns="91440" bIns="45720" rtlCol="0" anchor="t">
            <a:normAutofit lnSpcReduction="10000"/>
          </a:bodyPr>
          <a:lstStyle/>
          <a:p>
            <a:r>
              <a:rPr lang="en-US" dirty="0"/>
              <a:t>Rewards may take different forms, including:</a:t>
            </a:r>
          </a:p>
          <a:p>
            <a:pPr marL="285750" indent="-285750">
              <a:buFont typeface="Arial" panose="020B0604020202020204" pitchFamily="34" charset="0"/>
              <a:buChar char="•"/>
            </a:pPr>
            <a:r>
              <a:rPr lang="en-US" dirty="0"/>
              <a:t>Headteacher’s Award</a:t>
            </a:r>
          </a:p>
          <a:p>
            <a:pPr marL="285750" indent="-285750">
              <a:buFont typeface="Arial" panose="020B0604020202020204" pitchFamily="34" charset="0"/>
              <a:buChar char="•"/>
            </a:pPr>
            <a:r>
              <a:rPr lang="en-US" dirty="0"/>
              <a:t>Stickers</a:t>
            </a:r>
          </a:p>
          <a:p>
            <a:pPr marL="285750" indent="-285750">
              <a:buFont typeface="Arial" panose="020B0604020202020204" pitchFamily="34" charset="0"/>
              <a:buChar char="•"/>
            </a:pPr>
            <a:r>
              <a:rPr lang="en-US" dirty="0"/>
              <a:t>Green Dojos</a:t>
            </a:r>
          </a:p>
          <a:p>
            <a:pPr marL="285750" indent="-285750">
              <a:buFont typeface="Arial" panose="020B0604020202020204" pitchFamily="34" charset="0"/>
              <a:buChar char="•"/>
            </a:pPr>
            <a:r>
              <a:rPr lang="en-US" dirty="0"/>
              <a:t>Certificates</a:t>
            </a:r>
          </a:p>
          <a:p>
            <a:pPr marL="285750" indent="-285750">
              <a:buFont typeface="Arial" panose="020B0604020202020204" pitchFamily="34" charset="0"/>
              <a:buChar char="•"/>
            </a:pPr>
            <a:r>
              <a:rPr lang="en-US" dirty="0"/>
              <a:t>Praise Postcard - Emails</a:t>
            </a:r>
          </a:p>
        </p:txBody>
      </p:sp>
      <p:sp>
        <p:nvSpPr>
          <p:cNvPr id="5" name="Content Placeholder 4">
            <a:extLst>
              <a:ext uri="{FF2B5EF4-FFF2-40B4-BE49-F238E27FC236}">
                <a16:creationId xmlns:a16="http://schemas.microsoft.com/office/drawing/2014/main" id="{BDB9D020-1E25-453D-83DF-1420ACD3968D}"/>
              </a:ext>
            </a:extLst>
          </p:cNvPr>
          <p:cNvSpPr>
            <a:spLocks noGrp="1"/>
          </p:cNvSpPr>
          <p:nvPr>
            <p:ph sz="half" idx="14"/>
          </p:nvPr>
        </p:nvSpPr>
        <p:spPr>
          <a:xfrm>
            <a:off x="4465411" y="3599130"/>
            <a:ext cx="7029933" cy="2471470"/>
          </a:xfrm>
        </p:spPr>
        <p:txBody>
          <a:bodyPr vert="horz" lIns="91440" tIns="45720" rIns="91440" bIns="45720" rtlCol="0" anchor="t">
            <a:normAutofit lnSpcReduction="10000"/>
          </a:bodyPr>
          <a:lstStyle/>
          <a:p>
            <a:r>
              <a:rPr lang="en-US" dirty="0"/>
              <a:t>If we repeatedly make poor choices, there may be consequences.  These can include:</a:t>
            </a:r>
          </a:p>
          <a:p>
            <a:pPr marL="285750" indent="-285750">
              <a:buFont typeface="Arial" panose="020B0604020202020204" pitchFamily="34" charset="0"/>
              <a:buChar char="•"/>
            </a:pPr>
            <a:r>
              <a:rPr lang="en-US" dirty="0"/>
              <a:t>Verbal and non-verbal reminders</a:t>
            </a:r>
          </a:p>
          <a:p>
            <a:pPr marL="285750" indent="-285750">
              <a:buFont typeface="Arial" panose="020B0604020202020204" pitchFamily="34" charset="0"/>
              <a:buChar char="•"/>
            </a:pPr>
            <a:r>
              <a:rPr lang="en-US" dirty="0"/>
              <a:t>Red Dojo</a:t>
            </a:r>
          </a:p>
          <a:p>
            <a:pPr marL="285750" indent="-285750">
              <a:buFont typeface="Arial" panose="020B0604020202020204" pitchFamily="34" charset="0"/>
              <a:buChar char="•"/>
            </a:pPr>
            <a:r>
              <a:rPr lang="en-US" dirty="0"/>
              <a:t>Reflection time</a:t>
            </a:r>
          </a:p>
          <a:p>
            <a:pPr marL="285750" indent="-285750">
              <a:buFont typeface="Arial" panose="020B0604020202020204" pitchFamily="34" charset="0"/>
              <a:buChar char="•"/>
            </a:pPr>
            <a:r>
              <a:rPr lang="en-US" dirty="0"/>
              <a:t>Speaking to parents</a:t>
            </a:r>
          </a:p>
        </p:txBody>
      </p:sp>
    </p:spTree>
    <p:extLst>
      <p:ext uri="{BB962C8B-B14F-4D97-AF65-F5344CB8AC3E}">
        <p14:creationId xmlns:p14="http://schemas.microsoft.com/office/powerpoint/2010/main" val="2563119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674DE4-E247-6221-003F-F5EDF18C756B}"/>
              </a:ext>
            </a:extLst>
          </p:cNvPr>
          <p:cNvSpPr>
            <a:spLocks noGrp="1"/>
          </p:cNvSpPr>
          <p:nvPr>
            <p:ph type="title"/>
          </p:nvPr>
        </p:nvSpPr>
        <p:spPr>
          <a:xfrm rot="16200000">
            <a:off x="-1749423" y="2290758"/>
            <a:ext cx="6276974" cy="2276477"/>
          </a:xfrm>
        </p:spPr>
        <p:txBody>
          <a:bodyPr/>
          <a:lstStyle/>
          <a:p>
            <a:r>
              <a:rPr lang="en-US" dirty="0"/>
              <a:t>Our Curriculum</a:t>
            </a:r>
          </a:p>
        </p:txBody>
      </p:sp>
      <p:sp>
        <p:nvSpPr>
          <p:cNvPr id="2" name="Content Placeholder 1">
            <a:extLst>
              <a:ext uri="{FF2B5EF4-FFF2-40B4-BE49-F238E27FC236}">
                <a16:creationId xmlns:a16="http://schemas.microsoft.com/office/drawing/2014/main" id="{CA15DA1B-2DD8-6AFE-6EA4-2C08AE195716}"/>
              </a:ext>
            </a:extLst>
          </p:cNvPr>
          <p:cNvSpPr>
            <a:spLocks noGrp="1"/>
          </p:cNvSpPr>
          <p:nvPr>
            <p:ph sz="half" idx="2"/>
          </p:nvPr>
        </p:nvSpPr>
        <p:spPr>
          <a:xfrm>
            <a:off x="4080572" y="1483837"/>
            <a:ext cx="2929829" cy="3890326"/>
          </a:xfrm>
        </p:spPr>
        <p:txBody>
          <a:bodyPr/>
          <a:lstStyle/>
          <a:p>
            <a:pPr marL="0" indent="0">
              <a:buNone/>
            </a:pPr>
            <a:r>
              <a:rPr lang="en-US" dirty="0"/>
              <a:t>Our school values are interwoven into everything we do at St Mary’s.  </a:t>
            </a:r>
          </a:p>
          <a:p>
            <a:pPr marL="0" indent="0">
              <a:buNone/>
            </a:pPr>
            <a:r>
              <a:rPr lang="en-US" dirty="0"/>
              <a:t>They can be taught as stand alone lessons, through Religious Education, assemblies, or trips and visits and our day to day </a:t>
            </a:r>
            <a:r>
              <a:rPr lang="en-US" dirty="0" err="1"/>
              <a:t>behaviour</a:t>
            </a:r>
            <a:r>
              <a:rPr lang="en-US" dirty="0"/>
              <a:t> choices.</a:t>
            </a:r>
          </a:p>
        </p:txBody>
      </p:sp>
      <p:sp>
        <p:nvSpPr>
          <p:cNvPr id="4" name="Content Placeholder 3">
            <a:extLst>
              <a:ext uri="{FF2B5EF4-FFF2-40B4-BE49-F238E27FC236}">
                <a16:creationId xmlns:a16="http://schemas.microsoft.com/office/drawing/2014/main" id="{0FF8EB18-9E75-62BE-FDC2-DB82D96C89CF}"/>
              </a:ext>
            </a:extLst>
          </p:cNvPr>
          <p:cNvSpPr>
            <a:spLocks noGrp="1"/>
          </p:cNvSpPr>
          <p:nvPr>
            <p:ph sz="half" idx="14"/>
          </p:nvPr>
        </p:nvSpPr>
        <p:spPr>
          <a:xfrm>
            <a:off x="7261226" y="1483837"/>
            <a:ext cx="4234117" cy="3890326"/>
          </a:xfrm>
        </p:spPr>
        <p:txBody>
          <a:bodyPr/>
          <a:lstStyle/>
          <a:p>
            <a:pPr marL="0" lvl="1" indent="0">
              <a:buNone/>
            </a:pPr>
            <a:r>
              <a:rPr lang="en-US" dirty="0"/>
              <a:t>Our Year 5 Topics are:</a:t>
            </a:r>
          </a:p>
          <a:p>
            <a:pPr lvl="1"/>
            <a:r>
              <a:rPr lang="en-US" dirty="0"/>
              <a:t>Autumn</a:t>
            </a:r>
          </a:p>
          <a:p>
            <a:pPr marL="0" lvl="1" indent="0">
              <a:buNone/>
            </a:pPr>
            <a:r>
              <a:rPr lang="en-US" dirty="0"/>
              <a:t>Invasions and Settlements: The battle for the kingdom of England</a:t>
            </a:r>
          </a:p>
          <a:p>
            <a:pPr lvl="1"/>
            <a:r>
              <a:rPr lang="en-US" dirty="0"/>
              <a:t>Spring</a:t>
            </a:r>
          </a:p>
          <a:p>
            <a:pPr marL="0" lvl="1" indent="0">
              <a:buNone/>
            </a:pPr>
            <a:r>
              <a:rPr lang="en-US" dirty="0"/>
              <a:t>What’s so special about North America?</a:t>
            </a:r>
          </a:p>
          <a:p>
            <a:pPr lvl="1"/>
            <a:r>
              <a:rPr lang="en-US" dirty="0"/>
              <a:t>Summer</a:t>
            </a:r>
          </a:p>
          <a:p>
            <a:pPr marL="0" lvl="1" indent="0">
              <a:buNone/>
            </a:pPr>
            <a:r>
              <a:rPr lang="en-US" dirty="0"/>
              <a:t>The History of Home</a:t>
            </a:r>
          </a:p>
        </p:txBody>
      </p:sp>
      <p:sp>
        <p:nvSpPr>
          <p:cNvPr id="5" name="Slide Number Placeholder 4">
            <a:extLst>
              <a:ext uri="{FF2B5EF4-FFF2-40B4-BE49-F238E27FC236}">
                <a16:creationId xmlns:a16="http://schemas.microsoft.com/office/drawing/2014/main" id="{B7658589-7CC8-7CCC-8CCB-9E7FD0498EE6}"/>
              </a:ext>
            </a:extLst>
          </p:cNvPr>
          <p:cNvSpPr>
            <a:spLocks noGrp="1"/>
          </p:cNvSpPr>
          <p:nvPr>
            <p:ph type="sldNum" sz="quarter" idx="12"/>
          </p:nvPr>
        </p:nvSpPr>
        <p:spPr/>
        <p:txBody>
          <a:bodyPr/>
          <a:lstStyle/>
          <a:p>
            <a:fld id="{8A7A6979-0714-4377-B894-6BE4C2D6E202}" type="slidenum">
              <a:rPr lang="en-US" smtClean="0"/>
              <a:pPr/>
              <a:t>5</a:t>
            </a:fld>
            <a:endParaRPr lang="en-US" dirty="0"/>
          </a:p>
        </p:txBody>
      </p:sp>
    </p:spTree>
    <p:extLst>
      <p:ext uri="{BB962C8B-B14F-4D97-AF65-F5344CB8AC3E}">
        <p14:creationId xmlns:p14="http://schemas.microsoft.com/office/powerpoint/2010/main" val="33210892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674DE4-E247-6221-003F-F5EDF18C756B}"/>
              </a:ext>
            </a:extLst>
          </p:cNvPr>
          <p:cNvSpPr>
            <a:spLocks noGrp="1"/>
          </p:cNvSpPr>
          <p:nvPr>
            <p:ph type="title"/>
          </p:nvPr>
        </p:nvSpPr>
        <p:spPr>
          <a:xfrm rot="16200000">
            <a:off x="-1749423" y="2290758"/>
            <a:ext cx="6276974" cy="2276477"/>
          </a:xfrm>
        </p:spPr>
        <p:txBody>
          <a:bodyPr/>
          <a:lstStyle/>
          <a:p>
            <a:r>
              <a:rPr lang="en-US" dirty="0"/>
              <a:t>Our core Curriculum</a:t>
            </a:r>
          </a:p>
        </p:txBody>
      </p:sp>
      <p:sp>
        <p:nvSpPr>
          <p:cNvPr id="5" name="Slide Number Placeholder 4">
            <a:extLst>
              <a:ext uri="{FF2B5EF4-FFF2-40B4-BE49-F238E27FC236}">
                <a16:creationId xmlns:a16="http://schemas.microsoft.com/office/drawing/2014/main" id="{B7658589-7CC8-7CCC-8CCB-9E7FD0498EE6}"/>
              </a:ext>
            </a:extLst>
          </p:cNvPr>
          <p:cNvSpPr>
            <a:spLocks noGrp="1"/>
          </p:cNvSpPr>
          <p:nvPr>
            <p:ph type="sldNum" sz="quarter" idx="12"/>
          </p:nvPr>
        </p:nvSpPr>
        <p:spPr/>
        <p:txBody>
          <a:bodyPr/>
          <a:lstStyle/>
          <a:p>
            <a:fld id="{8A7A6979-0714-4377-B894-6BE4C2D6E202}" type="slidenum">
              <a:rPr lang="en-US" smtClean="0"/>
              <a:pPr/>
              <a:t>6</a:t>
            </a:fld>
            <a:endParaRPr lang="en-US" dirty="0"/>
          </a:p>
        </p:txBody>
      </p:sp>
      <p:pic>
        <p:nvPicPr>
          <p:cNvPr id="10" name="Picture 9">
            <a:extLst>
              <a:ext uri="{FF2B5EF4-FFF2-40B4-BE49-F238E27FC236}">
                <a16:creationId xmlns:a16="http://schemas.microsoft.com/office/drawing/2014/main" id="{3CED3B8D-1C71-411D-B4C5-94A2B1E88455}"/>
              </a:ext>
            </a:extLst>
          </p:cNvPr>
          <p:cNvPicPr>
            <a:picLocks noChangeAspect="1"/>
          </p:cNvPicPr>
          <p:nvPr/>
        </p:nvPicPr>
        <p:blipFill>
          <a:blip r:embed="rId3"/>
          <a:stretch>
            <a:fillRect/>
          </a:stretch>
        </p:blipFill>
        <p:spPr>
          <a:xfrm>
            <a:off x="3022067" y="806819"/>
            <a:ext cx="8218714" cy="5244353"/>
          </a:xfrm>
          <a:prstGeom prst="rect">
            <a:avLst/>
          </a:prstGeom>
        </p:spPr>
      </p:pic>
    </p:spTree>
    <p:extLst>
      <p:ext uri="{BB962C8B-B14F-4D97-AF65-F5344CB8AC3E}">
        <p14:creationId xmlns:p14="http://schemas.microsoft.com/office/powerpoint/2010/main" val="30000697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674DE4-E247-6221-003F-F5EDF18C756B}"/>
              </a:ext>
            </a:extLst>
          </p:cNvPr>
          <p:cNvSpPr>
            <a:spLocks noGrp="1"/>
          </p:cNvSpPr>
          <p:nvPr>
            <p:ph type="title"/>
          </p:nvPr>
        </p:nvSpPr>
        <p:spPr>
          <a:xfrm rot="16200000">
            <a:off x="-1749423" y="2290758"/>
            <a:ext cx="6276974" cy="2276477"/>
          </a:xfrm>
        </p:spPr>
        <p:txBody>
          <a:bodyPr/>
          <a:lstStyle/>
          <a:p>
            <a:r>
              <a:rPr lang="en-US" dirty="0"/>
              <a:t>Our Foundation Curriculum</a:t>
            </a:r>
          </a:p>
        </p:txBody>
      </p:sp>
      <p:sp>
        <p:nvSpPr>
          <p:cNvPr id="5" name="Slide Number Placeholder 4">
            <a:extLst>
              <a:ext uri="{FF2B5EF4-FFF2-40B4-BE49-F238E27FC236}">
                <a16:creationId xmlns:a16="http://schemas.microsoft.com/office/drawing/2014/main" id="{B7658589-7CC8-7CCC-8CCB-9E7FD0498EE6}"/>
              </a:ext>
            </a:extLst>
          </p:cNvPr>
          <p:cNvSpPr>
            <a:spLocks noGrp="1"/>
          </p:cNvSpPr>
          <p:nvPr>
            <p:ph type="sldNum" sz="quarter" idx="12"/>
          </p:nvPr>
        </p:nvSpPr>
        <p:spPr/>
        <p:txBody>
          <a:bodyPr/>
          <a:lstStyle/>
          <a:p>
            <a:fld id="{8A7A6979-0714-4377-B894-6BE4C2D6E202}" type="slidenum">
              <a:rPr lang="en-US" smtClean="0"/>
              <a:pPr/>
              <a:t>7</a:t>
            </a:fld>
            <a:endParaRPr lang="en-US" dirty="0"/>
          </a:p>
        </p:txBody>
      </p:sp>
      <p:pic>
        <p:nvPicPr>
          <p:cNvPr id="10" name="Picture 9">
            <a:extLst>
              <a:ext uri="{FF2B5EF4-FFF2-40B4-BE49-F238E27FC236}">
                <a16:creationId xmlns:a16="http://schemas.microsoft.com/office/drawing/2014/main" id="{80881FE4-1921-4556-829B-068A11EDCB97}"/>
              </a:ext>
            </a:extLst>
          </p:cNvPr>
          <p:cNvPicPr>
            <a:picLocks noChangeAspect="1"/>
          </p:cNvPicPr>
          <p:nvPr/>
        </p:nvPicPr>
        <p:blipFill>
          <a:blip r:embed="rId3"/>
          <a:stretch>
            <a:fillRect/>
          </a:stretch>
        </p:blipFill>
        <p:spPr>
          <a:xfrm>
            <a:off x="3423877" y="618565"/>
            <a:ext cx="7616158" cy="5419164"/>
          </a:xfrm>
          <a:prstGeom prst="rect">
            <a:avLst/>
          </a:prstGeom>
        </p:spPr>
      </p:pic>
    </p:spTree>
    <p:extLst>
      <p:ext uri="{BB962C8B-B14F-4D97-AF65-F5344CB8AC3E}">
        <p14:creationId xmlns:p14="http://schemas.microsoft.com/office/powerpoint/2010/main" val="31814631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1A202-23A3-4F3A-AA92-0172C8D2DA06}"/>
              </a:ext>
            </a:extLst>
          </p:cNvPr>
          <p:cNvSpPr>
            <a:spLocks noGrp="1"/>
          </p:cNvSpPr>
          <p:nvPr>
            <p:ph type="title"/>
          </p:nvPr>
        </p:nvSpPr>
        <p:spPr>
          <a:xfrm rot="16200000">
            <a:off x="-1749423" y="2290758"/>
            <a:ext cx="6276974" cy="2276477"/>
          </a:xfrm>
        </p:spPr>
        <p:txBody>
          <a:bodyPr/>
          <a:lstStyle/>
          <a:p>
            <a:r>
              <a:rPr lang="en-US" dirty="0"/>
              <a:t>Trips &amp; visits</a:t>
            </a:r>
          </a:p>
        </p:txBody>
      </p:sp>
      <p:sp>
        <p:nvSpPr>
          <p:cNvPr id="9" name="Slide Number Placeholder 8">
            <a:extLst>
              <a:ext uri="{FF2B5EF4-FFF2-40B4-BE49-F238E27FC236}">
                <a16:creationId xmlns:a16="http://schemas.microsoft.com/office/drawing/2014/main" id="{BC5FE798-07B0-EAD2-2F50-0A7310533280}"/>
              </a:ext>
            </a:extLst>
          </p:cNvPr>
          <p:cNvSpPr>
            <a:spLocks noGrp="1"/>
          </p:cNvSpPr>
          <p:nvPr>
            <p:ph type="sldNum" sz="quarter" idx="12"/>
          </p:nvPr>
        </p:nvSpPr>
        <p:spPr>
          <a:xfrm>
            <a:off x="2194590" y="3062287"/>
            <a:ext cx="665421" cy="766763"/>
          </a:xfrm>
        </p:spPr>
        <p:txBody>
          <a:bodyPr/>
          <a:lstStyle/>
          <a:p>
            <a:fld id="{8A7A6979-0714-4377-B894-6BE4C2D6E202}" type="slidenum">
              <a:rPr lang="en-US" smtClean="0"/>
              <a:pPr/>
              <a:t>8</a:t>
            </a:fld>
            <a:endParaRPr lang="en-US" dirty="0"/>
          </a:p>
        </p:txBody>
      </p:sp>
      <p:sp>
        <p:nvSpPr>
          <p:cNvPr id="3" name="Content Placeholder 2">
            <a:extLst>
              <a:ext uri="{FF2B5EF4-FFF2-40B4-BE49-F238E27FC236}">
                <a16:creationId xmlns:a16="http://schemas.microsoft.com/office/drawing/2014/main" id="{7B943E7C-A74D-4CB3-844B-51917C88C95F}"/>
              </a:ext>
            </a:extLst>
          </p:cNvPr>
          <p:cNvSpPr>
            <a:spLocks noGrp="1"/>
          </p:cNvSpPr>
          <p:nvPr>
            <p:ph sz="quarter" idx="13"/>
          </p:nvPr>
        </p:nvSpPr>
        <p:spPr>
          <a:xfrm>
            <a:off x="4108481" y="892176"/>
            <a:ext cx="4578319" cy="5073648"/>
          </a:xfrm>
        </p:spPr>
        <p:txBody>
          <a:bodyPr vert="horz" lIns="91440" tIns="45720" rIns="91440" bIns="45720" rtlCol="0" anchor="ctr">
            <a:normAutofit/>
          </a:bodyPr>
          <a:lstStyle/>
          <a:p>
            <a:r>
              <a:rPr lang="en-US" b="1" dirty="0"/>
              <a:t>Chester Viking Experience Day</a:t>
            </a:r>
          </a:p>
          <a:p>
            <a:r>
              <a:rPr lang="en-US" dirty="0"/>
              <a:t>Monday 2</a:t>
            </a:r>
            <a:r>
              <a:rPr lang="en-US" baseline="30000" dirty="0"/>
              <a:t>nd</a:t>
            </a:r>
            <a:r>
              <a:rPr lang="en-US" dirty="0"/>
              <a:t> November 2026</a:t>
            </a:r>
          </a:p>
          <a:p>
            <a:endParaRPr lang="en-US" dirty="0"/>
          </a:p>
          <a:p>
            <a:r>
              <a:rPr lang="en-US" b="1" dirty="0"/>
              <a:t>Liverpool World Museum</a:t>
            </a:r>
          </a:p>
          <a:p>
            <a:r>
              <a:rPr lang="en-US" dirty="0"/>
              <a:t>Thursday 11</a:t>
            </a:r>
            <a:r>
              <a:rPr lang="en-US" baseline="30000" dirty="0"/>
              <a:t>th</a:t>
            </a:r>
            <a:r>
              <a:rPr lang="en-US" dirty="0"/>
              <a:t> February 2027</a:t>
            </a:r>
          </a:p>
          <a:p>
            <a:endParaRPr lang="en-US" dirty="0"/>
          </a:p>
          <a:p>
            <a:r>
              <a:rPr lang="en-US" b="1" dirty="0"/>
              <a:t>Ellesmere Port Boat Museum</a:t>
            </a:r>
          </a:p>
          <a:p>
            <a:r>
              <a:rPr lang="en-US" dirty="0"/>
              <a:t>Tuesday 25</a:t>
            </a:r>
            <a:r>
              <a:rPr lang="en-US" baseline="30000" dirty="0"/>
              <a:t>th</a:t>
            </a:r>
            <a:r>
              <a:rPr lang="en-US" dirty="0"/>
              <a:t> May 2027</a:t>
            </a:r>
          </a:p>
        </p:txBody>
      </p:sp>
      <p:pic>
        <p:nvPicPr>
          <p:cNvPr id="2050" name="Picture 2" descr="VIKING CHESTER TOUR - All You SHOULD Know Before You Go (w/ 2026 Reviews)">
            <a:extLst>
              <a:ext uri="{FF2B5EF4-FFF2-40B4-BE49-F238E27FC236}">
                <a16:creationId xmlns:a16="http://schemas.microsoft.com/office/drawing/2014/main" id="{63B73CD8-4D2F-447B-828A-CE6728BF5A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66719" y="573833"/>
            <a:ext cx="2164702" cy="187169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Planetarium Go! | Millennium Square">
            <a:extLst>
              <a:ext uri="{FF2B5EF4-FFF2-40B4-BE49-F238E27FC236}">
                <a16:creationId xmlns:a16="http://schemas.microsoft.com/office/drawing/2014/main" id="{471F302C-C167-434C-9AA6-90D68CD892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66719" y="2509822"/>
            <a:ext cx="2164702" cy="1871691"/>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National Waterways Museum - Wikipedia">
            <a:extLst>
              <a:ext uri="{FF2B5EF4-FFF2-40B4-BE49-F238E27FC236}">
                <a16:creationId xmlns:a16="http://schemas.microsoft.com/office/drawing/2014/main" id="{7EF44027-99A0-420E-A401-4625DA44533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66719" y="4445811"/>
            <a:ext cx="2164702" cy="19456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50706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1A202-23A3-4F3A-AA92-0172C8D2DA06}"/>
              </a:ext>
            </a:extLst>
          </p:cNvPr>
          <p:cNvSpPr>
            <a:spLocks noGrp="1"/>
          </p:cNvSpPr>
          <p:nvPr>
            <p:ph type="title"/>
          </p:nvPr>
        </p:nvSpPr>
        <p:spPr>
          <a:xfrm rot="16200000">
            <a:off x="-1749423" y="2290758"/>
            <a:ext cx="6276974" cy="2276477"/>
          </a:xfrm>
        </p:spPr>
        <p:txBody>
          <a:bodyPr/>
          <a:lstStyle/>
          <a:p>
            <a:r>
              <a:rPr lang="en-US" dirty="0"/>
              <a:t>Trips &amp; visits</a:t>
            </a:r>
          </a:p>
        </p:txBody>
      </p:sp>
      <p:sp>
        <p:nvSpPr>
          <p:cNvPr id="9" name="Slide Number Placeholder 8">
            <a:extLst>
              <a:ext uri="{FF2B5EF4-FFF2-40B4-BE49-F238E27FC236}">
                <a16:creationId xmlns:a16="http://schemas.microsoft.com/office/drawing/2014/main" id="{BC5FE798-07B0-EAD2-2F50-0A7310533280}"/>
              </a:ext>
            </a:extLst>
          </p:cNvPr>
          <p:cNvSpPr>
            <a:spLocks noGrp="1"/>
          </p:cNvSpPr>
          <p:nvPr>
            <p:ph type="sldNum" sz="quarter" idx="12"/>
          </p:nvPr>
        </p:nvSpPr>
        <p:spPr>
          <a:xfrm>
            <a:off x="2194590" y="3062287"/>
            <a:ext cx="665421" cy="766763"/>
          </a:xfrm>
        </p:spPr>
        <p:txBody>
          <a:bodyPr/>
          <a:lstStyle/>
          <a:p>
            <a:fld id="{8A7A6979-0714-4377-B894-6BE4C2D6E202}" type="slidenum">
              <a:rPr lang="en-US" smtClean="0"/>
              <a:pPr/>
              <a:t>9</a:t>
            </a:fld>
            <a:endParaRPr lang="en-US" dirty="0"/>
          </a:p>
        </p:txBody>
      </p:sp>
      <p:sp>
        <p:nvSpPr>
          <p:cNvPr id="3" name="Content Placeholder 2">
            <a:extLst>
              <a:ext uri="{FF2B5EF4-FFF2-40B4-BE49-F238E27FC236}">
                <a16:creationId xmlns:a16="http://schemas.microsoft.com/office/drawing/2014/main" id="{7B943E7C-A74D-4CB3-844B-51917C88C95F}"/>
              </a:ext>
            </a:extLst>
          </p:cNvPr>
          <p:cNvSpPr>
            <a:spLocks noGrp="1"/>
          </p:cNvSpPr>
          <p:nvPr>
            <p:ph sz="quarter" idx="13"/>
          </p:nvPr>
        </p:nvSpPr>
        <p:spPr>
          <a:xfrm>
            <a:off x="4108481" y="363894"/>
            <a:ext cx="5399413" cy="6203590"/>
          </a:xfrm>
        </p:spPr>
        <p:txBody>
          <a:bodyPr vert="horz" lIns="91440" tIns="45720" rIns="91440" bIns="45720" rtlCol="0" anchor="ctr">
            <a:normAutofit fontScale="92500" lnSpcReduction="10000"/>
          </a:bodyPr>
          <a:lstStyle/>
          <a:p>
            <a:r>
              <a:rPr lang="en-US" b="1" dirty="0"/>
              <a:t>Year 5/6 Coffee Afternoon</a:t>
            </a:r>
          </a:p>
          <a:p>
            <a:r>
              <a:rPr lang="en-US" dirty="0"/>
              <a:t>Thursday 22</a:t>
            </a:r>
            <a:r>
              <a:rPr lang="en-US" baseline="30000" dirty="0"/>
              <a:t>nd</a:t>
            </a:r>
            <a:r>
              <a:rPr lang="en-US" dirty="0"/>
              <a:t> October 2.00pm-3.00pm</a:t>
            </a:r>
          </a:p>
          <a:p>
            <a:r>
              <a:rPr lang="en-US" b="1" dirty="0"/>
              <a:t> Cathedral Pilgrim Day</a:t>
            </a:r>
          </a:p>
          <a:p>
            <a:r>
              <a:rPr lang="en-US" dirty="0"/>
              <a:t>Tuesday 13</a:t>
            </a:r>
            <a:r>
              <a:rPr lang="en-US" baseline="30000" dirty="0"/>
              <a:t>th</a:t>
            </a:r>
            <a:r>
              <a:rPr lang="en-US" dirty="0"/>
              <a:t> October 9.30am – 3.00pm</a:t>
            </a:r>
          </a:p>
          <a:p>
            <a:r>
              <a:rPr lang="en-US" b="1" dirty="0"/>
              <a:t>Little Sutton Library: Purpose &amp; Processes</a:t>
            </a:r>
          </a:p>
          <a:p>
            <a:r>
              <a:rPr lang="en-US" dirty="0"/>
              <a:t>Tuesday 20</a:t>
            </a:r>
            <a:r>
              <a:rPr lang="en-US" baseline="30000" dirty="0"/>
              <a:t>th</a:t>
            </a:r>
            <a:r>
              <a:rPr lang="en-US" dirty="0"/>
              <a:t> October 1.30pm – 3.00pm</a:t>
            </a:r>
          </a:p>
          <a:p>
            <a:r>
              <a:rPr lang="en-US" b="1" dirty="0"/>
              <a:t>Little Sutton Library: Author Visit</a:t>
            </a:r>
          </a:p>
          <a:p>
            <a:r>
              <a:rPr lang="en-US" dirty="0"/>
              <a:t>Thursday 4</a:t>
            </a:r>
            <a:r>
              <a:rPr lang="en-US" baseline="30000" dirty="0"/>
              <a:t>th</a:t>
            </a:r>
            <a:r>
              <a:rPr lang="en-US" dirty="0"/>
              <a:t> March 9.30am – 11.30am</a:t>
            </a:r>
          </a:p>
          <a:p>
            <a:r>
              <a:rPr lang="en-US" b="1" dirty="0"/>
              <a:t>Little Sutton Library: Local History</a:t>
            </a:r>
          </a:p>
          <a:p>
            <a:r>
              <a:rPr lang="en-US" dirty="0"/>
              <a:t>Tuesday 15</a:t>
            </a:r>
            <a:r>
              <a:rPr lang="en-US" baseline="30000" dirty="0"/>
              <a:t>th</a:t>
            </a:r>
            <a:r>
              <a:rPr lang="en-US" dirty="0"/>
              <a:t> June 1.30pm – 3.00pm</a:t>
            </a:r>
          </a:p>
          <a:p>
            <a:r>
              <a:rPr lang="en-US" b="1" dirty="0" err="1"/>
              <a:t>Amasing</a:t>
            </a:r>
            <a:r>
              <a:rPr lang="en-US" b="1" dirty="0"/>
              <a:t> Arts Festival</a:t>
            </a:r>
          </a:p>
          <a:p>
            <a:r>
              <a:rPr lang="en-US" dirty="0"/>
              <a:t>Tuesday 29</a:t>
            </a:r>
            <a:r>
              <a:rPr lang="en-US" baseline="30000" dirty="0"/>
              <a:t>th</a:t>
            </a:r>
            <a:r>
              <a:rPr lang="en-US" dirty="0"/>
              <a:t> June – 2.00pm – 8.30pm</a:t>
            </a:r>
          </a:p>
        </p:txBody>
      </p:sp>
    </p:spTree>
    <p:extLst>
      <p:ext uri="{BB962C8B-B14F-4D97-AF65-F5344CB8AC3E}">
        <p14:creationId xmlns:p14="http://schemas.microsoft.com/office/powerpoint/2010/main" val="1247108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191A4-7839-4F63-B17C-7C366C59488C}"/>
              </a:ext>
            </a:extLst>
          </p:cNvPr>
          <p:cNvSpPr>
            <a:spLocks noGrp="1"/>
          </p:cNvSpPr>
          <p:nvPr>
            <p:ph type="title"/>
          </p:nvPr>
        </p:nvSpPr>
        <p:spPr>
          <a:xfrm rot="16200000">
            <a:off x="-1749423" y="2290758"/>
            <a:ext cx="6276974" cy="2276477"/>
          </a:xfrm>
        </p:spPr>
        <p:txBody>
          <a:bodyPr/>
          <a:lstStyle/>
          <a:p>
            <a:r>
              <a:rPr lang="en-US" dirty="0"/>
              <a:t>reading</a:t>
            </a:r>
          </a:p>
        </p:txBody>
      </p:sp>
      <p:sp>
        <p:nvSpPr>
          <p:cNvPr id="20" name="Slide Number Placeholder 19">
            <a:extLst>
              <a:ext uri="{FF2B5EF4-FFF2-40B4-BE49-F238E27FC236}">
                <a16:creationId xmlns:a16="http://schemas.microsoft.com/office/drawing/2014/main" id="{C6E3A828-4C37-B3D3-4A6A-EAD9AC3E71A8}"/>
              </a:ext>
            </a:extLst>
          </p:cNvPr>
          <p:cNvSpPr>
            <a:spLocks noGrp="1"/>
          </p:cNvSpPr>
          <p:nvPr>
            <p:ph type="sldNum" sz="quarter" idx="12"/>
          </p:nvPr>
        </p:nvSpPr>
        <p:spPr>
          <a:xfrm>
            <a:off x="2194590" y="3062287"/>
            <a:ext cx="665421" cy="766763"/>
          </a:xfrm>
        </p:spPr>
        <p:txBody>
          <a:bodyPr/>
          <a:lstStyle/>
          <a:p>
            <a:fld id="{8A7A6979-0714-4377-B894-6BE4C2D6E202}" type="slidenum">
              <a:rPr lang="en-US" smtClean="0"/>
              <a:pPr/>
              <a:t>10</a:t>
            </a:fld>
            <a:endParaRPr lang="en-US" dirty="0"/>
          </a:p>
        </p:txBody>
      </p:sp>
      <p:pic>
        <p:nvPicPr>
          <p:cNvPr id="5" name="Picture 4">
            <a:extLst>
              <a:ext uri="{FF2B5EF4-FFF2-40B4-BE49-F238E27FC236}">
                <a16:creationId xmlns:a16="http://schemas.microsoft.com/office/drawing/2014/main" id="{996414D0-76C8-49CC-AE22-C63D6AA5339D}"/>
              </a:ext>
            </a:extLst>
          </p:cNvPr>
          <p:cNvPicPr>
            <a:picLocks noChangeAspect="1"/>
          </p:cNvPicPr>
          <p:nvPr/>
        </p:nvPicPr>
        <p:blipFill>
          <a:blip r:embed="rId3"/>
          <a:stretch>
            <a:fillRect/>
          </a:stretch>
        </p:blipFill>
        <p:spPr>
          <a:xfrm>
            <a:off x="7438837" y="523875"/>
            <a:ext cx="4343776" cy="5667375"/>
          </a:xfrm>
          <a:prstGeom prst="rect">
            <a:avLst/>
          </a:prstGeom>
        </p:spPr>
      </p:pic>
      <p:sp>
        <p:nvSpPr>
          <p:cNvPr id="6" name="TextBox 5">
            <a:extLst>
              <a:ext uri="{FF2B5EF4-FFF2-40B4-BE49-F238E27FC236}">
                <a16:creationId xmlns:a16="http://schemas.microsoft.com/office/drawing/2014/main" id="{076B38C0-2F6A-45FC-9F92-16DE5A580322}"/>
              </a:ext>
            </a:extLst>
          </p:cNvPr>
          <p:cNvSpPr txBox="1"/>
          <p:nvPr/>
        </p:nvSpPr>
        <p:spPr>
          <a:xfrm>
            <a:off x="2860011" y="679906"/>
            <a:ext cx="3674139" cy="5355312"/>
          </a:xfrm>
          <a:prstGeom prst="rect">
            <a:avLst/>
          </a:prstGeom>
          <a:noFill/>
        </p:spPr>
        <p:txBody>
          <a:bodyPr wrap="square" rtlCol="0">
            <a:spAutoFit/>
          </a:bodyPr>
          <a:lstStyle/>
          <a:p>
            <a:r>
              <a:rPr lang="en-GB" dirty="0">
                <a:solidFill>
                  <a:schemeClr val="accent5">
                    <a:lumMod val="50000"/>
                  </a:schemeClr>
                </a:solidFill>
              </a:rPr>
              <a:t>In class, we will be reading the following amazing novels during the course of the year: Wonder, Rooftoppers and Beetle Boy.</a:t>
            </a:r>
          </a:p>
          <a:p>
            <a:endParaRPr lang="en-GB" dirty="0">
              <a:solidFill>
                <a:schemeClr val="accent5">
                  <a:lumMod val="50000"/>
                </a:schemeClr>
              </a:solidFill>
            </a:endParaRPr>
          </a:p>
          <a:p>
            <a:r>
              <a:rPr lang="en-GB" dirty="0">
                <a:solidFill>
                  <a:schemeClr val="accent5">
                    <a:lumMod val="50000"/>
                  </a:schemeClr>
                </a:solidFill>
              </a:rPr>
              <a:t>We will use the books for a combination of reading for pleasure and class reading.</a:t>
            </a:r>
          </a:p>
          <a:p>
            <a:endParaRPr lang="en-GB" dirty="0">
              <a:solidFill>
                <a:schemeClr val="accent5">
                  <a:lumMod val="50000"/>
                </a:schemeClr>
              </a:solidFill>
            </a:endParaRPr>
          </a:p>
          <a:p>
            <a:r>
              <a:rPr lang="en-GB" dirty="0">
                <a:solidFill>
                  <a:schemeClr val="accent5">
                    <a:lumMod val="50000"/>
                  </a:schemeClr>
                </a:solidFill>
              </a:rPr>
              <a:t>During class reading sessions, we will be focusing on developing our VIPERS skills, and they are:</a:t>
            </a:r>
          </a:p>
          <a:p>
            <a:endParaRPr lang="en-GB" dirty="0">
              <a:solidFill>
                <a:schemeClr val="accent5">
                  <a:lumMod val="50000"/>
                </a:schemeClr>
              </a:solidFill>
            </a:endParaRPr>
          </a:p>
          <a:p>
            <a:r>
              <a:rPr lang="en-GB" b="1" dirty="0">
                <a:solidFill>
                  <a:schemeClr val="accent5">
                    <a:lumMod val="50000"/>
                  </a:schemeClr>
                </a:solidFill>
              </a:rPr>
              <a:t>V</a:t>
            </a:r>
            <a:r>
              <a:rPr lang="en-GB" dirty="0">
                <a:solidFill>
                  <a:schemeClr val="accent5">
                    <a:lumMod val="50000"/>
                  </a:schemeClr>
                </a:solidFill>
              </a:rPr>
              <a:t>ocabulary</a:t>
            </a:r>
          </a:p>
          <a:p>
            <a:r>
              <a:rPr lang="en-GB" b="1" dirty="0">
                <a:solidFill>
                  <a:schemeClr val="accent5">
                    <a:lumMod val="50000"/>
                  </a:schemeClr>
                </a:solidFill>
              </a:rPr>
              <a:t>I</a:t>
            </a:r>
            <a:r>
              <a:rPr lang="en-GB" dirty="0">
                <a:solidFill>
                  <a:schemeClr val="accent5">
                    <a:lumMod val="50000"/>
                  </a:schemeClr>
                </a:solidFill>
              </a:rPr>
              <a:t>nference</a:t>
            </a:r>
          </a:p>
          <a:p>
            <a:r>
              <a:rPr lang="en-GB" b="1" dirty="0">
                <a:solidFill>
                  <a:schemeClr val="accent5">
                    <a:lumMod val="50000"/>
                  </a:schemeClr>
                </a:solidFill>
              </a:rPr>
              <a:t>P</a:t>
            </a:r>
            <a:r>
              <a:rPr lang="en-GB" dirty="0">
                <a:solidFill>
                  <a:schemeClr val="accent5">
                    <a:lumMod val="50000"/>
                  </a:schemeClr>
                </a:solidFill>
              </a:rPr>
              <a:t>rediction</a:t>
            </a:r>
          </a:p>
          <a:p>
            <a:r>
              <a:rPr lang="en-GB" b="1" dirty="0">
                <a:solidFill>
                  <a:schemeClr val="accent5">
                    <a:lumMod val="50000"/>
                  </a:schemeClr>
                </a:solidFill>
              </a:rPr>
              <a:t>E</a:t>
            </a:r>
            <a:r>
              <a:rPr lang="en-GB" dirty="0">
                <a:solidFill>
                  <a:schemeClr val="accent5">
                    <a:lumMod val="50000"/>
                  </a:schemeClr>
                </a:solidFill>
              </a:rPr>
              <a:t>xplanation</a:t>
            </a:r>
          </a:p>
          <a:p>
            <a:r>
              <a:rPr lang="en-GB" b="1" dirty="0">
                <a:solidFill>
                  <a:schemeClr val="accent5">
                    <a:lumMod val="50000"/>
                  </a:schemeClr>
                </a:solidFill>
              </a:rPr>
              <a:t>R</a:t>
            </a:r>
            <a:r>
              <a:rPr lang="en-GB" dirty="0">
                <a:solidFill>
                  <a:schemeClr val="accent5">
                    <a:lumMod val="50000"/>
                  </a:schemeClr>
                </a:solidFill>
              </a:rPr>
              <a:t>etrieval </a:t>
            </a:r>
          </a:p>
          <a:p>
            <a:r>
              <a:rPr lang="en-GB" b="1" dirty="0">
                <a:solidFill>
                  <a:schemeClr val="accent5">
                    <a:lumMod val="50000"/>
                  </a:schemeClr>
                </a:solidFill>
              </a:rPr>
              <a:t>S</a:t>
            </a:r>
            <a:r>
              <a:rPr lang="en-GB" dirty="0">
                <a:solidFill>
                  <a:schemeClr val="accent5">
                    <a:lumMod val="50000"/>
                  </a:schemeClr>
                </a:solidFill>
              </a:rPr>
              <a:t>ummarising</a:t>
            </a:r>
          </a:p>
        </p:txBody>
      </p:sp>
    </p:spTree>
    <p:extLst>
      <p:ext uri="{BB962C8B-B14F-4D97-AF65-F5344CB8AC3E}">
        <p14:creationId xmlns:p14="http://schemas.microsoft.com/office/powerpoint/2010/main" val="8583544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7C8E0-ED1C-4E60-B91B-91C61783D92E}"/>
              </a:ext>
            </a:extLst>
          </p:cNvPr>
          <p:cNvSpPr>
            <a:spLocks noGrp="1"/>
          </p:cNvSpPr>
          <p:nvPr>
            <p:ph type="title"/>
          </p:nvPr>
        </p:nvSpPr>
        <p:spPr/>
        <p:txBody>
          <a:bodyPr/>
          <a:lstStyle/>
          <a:p>
            <a:r>
              <a:rPr lang="en-US" dirty="0"/>
              <a:t>Reading planners</a:t>
            </a:r>
            <a:endParaRPr lang="en-GB" dirty="0"/>
          </a:p>
        </p:txBody>
      </p:sp>
      <p:pic>
        <p:nvPicPr>
          <p:cNvPr id="6" name="Picture 5">
            <a:extLst>
              <a:ext uri="{FF2B5EF4-FFF2-40B4-BE49-F238E27FC236}">
                <a16:creationId xmlns:a16="http://schemas.microsoft.com/office/drawing/2014/main" id="{1EA15447-194C-40D6-AB51-DEA14BB25E84}"/>
              </a:ext>
            </a:extLst>
          </p:cNvPr>
          <p:cNvPicPr>
            <a:picLocks noChangeAspect="1"/>
          </p:cNvPicPr>
          <p:nvPr/>
        </p:nvPicPr>
        <p:blipFill>
          <a:blip r:embed="rId2"/>
          <a:stretch>
            <a:fillRect/>
          </a:stretch>
        </p:blipFill>
        <p:spPr>
          <a:xfrm>
            <a:off x="7387088" y="393728"/>
            <a:ext cx="4397121" cy="5921253"/>
          </a:xfrm>
          <a:prstGeom prst="rect">
            <a:avLst/>
          </a:prstGeom>
        </p:spPr>
      </p:pic>
      <p:sp>
        <p:nvSpPr>
          <p:cNvPr id="7" name="TextBox 6">
            <a:extLst>
              <a:ext uri="{FF2B5EF4-FFF2-40B4-BE49-F238E27FC236}">
                <a16:creationId xmlns:a16="http://schemas.microsoft.com/office/drawing/2014/main" id="{002A48B2-5A53-4176-940D-04B3965B3B1F}"/>
              </a:ext>
            </a:extLst>
          </p:cNvPr>
          <p:cNvSpPr txBox="1"/>
          <p:nvPr/>
        </p:nvSpPr>
        <p:spPr>
          <a:xfrm>
            <a:off x="3161733" y="682670"/>
            <a:ext cx="3590925" cy="5632311"/>
          </a:xfrm>
          <a:prstGeom prst="rect">
            <a:avLst/>
          </a:prstGeom>
          <a:noFill/>
        </p:spPr>
        <p:txBody>
          <a:bodyPr wrap="square" rtlCol="0">
            <a:spAutoFit/>
          </a:bodyPr>
          <a:lstStyle/>
          <a:p>
            <a:r>
              <a:rPr lang="en-GB" dirty="0">
                <a:solidFill>
                  <a:schemeClr val="accent5">
                    <a:lumMod val="50000"/>
                  </a:schemeClr>
                </a:solidFill>
              </a:rPr>
              <a:t>Please strive for 5 reads per week and record these in your child’s planner.</a:t>
            </a:r>
          </a:p>
          <a:p>
            <a:endParaRPr lang="en-GB" dirty="0">
              <a:solidFill>
                <a:schemeClr val="accent5">
                  <a:lumMod val="50000"/>
                </a:schemeClr>
              </a:solidFill>
            </a:endParaRPr>
          </a:p>
          <a:p>
            <a:r>
              <a:rPr lang="en-GB" dirty="0">
                <a:solidFill>
                  <a:schemeClr val="accent5">
                    <a:lumMod val="50000"/>
                  </a:schemeClr>
                </a:solidFill>
              </a:rPr>
              <a:t>We find comments like this really useful.</a:t>
            </a:r>
          </a:p>
          <a:p>
            <a:endParaRPr lang="en-GB" dirty="0">
              <a:solidFill>
                <a:schemeClr val="accent5">
                  <a:lumMod val="50000"/>
                </a:schemeClr>
              </a:solidFill>
            </a:endParaRPr>
          </a:p>
          <a:p>
            <a:r>
              <a:rPr lang="en-GB" dirty="0">
                <a:solidFill>
                  <a:schemeClr val="accent5">
                    <a:lumMod val="50000"/>
                  </a:schemeClr>
                </a:solidFill>
              </a:rPr>
              <a:t>By Year 5, we appreciate that the children may sign their own planners from time to time however it is imperative that parents are also signing them several times per week. This goes for both ‘free readers’ and those still on coloured book bands.</a:t>
            </a:r>
          </a:p>
          <a:p>
            <a:endParaRPr lang="en-GB" dirty="0">
              <a:solidFill>
                <a:schemeClr val="accent5">
                  <a:lumMod val="50000"/>
                </a:schemeClr>
              </a:solidFill>
            </a:endParaRPr>
          </a:p>
          <a:p>
            <a:r>
              <a:rPr lang="en-GB" dirty="0">
                <a:solidFill>
                  <a:schemeClr val="accent5">
                    <a:lumMod val="50000"/>
                  </a:schemeClr>
                </a:solidFill>
              </a:rPr>
              <a:t>Reading is much, much more than fluency and expression and as such answering questions about what the children have read is really important.</a:t>
            </a:r>
          </a:p>
        </p:txBody>
      </p:sp>
    </p:spTree>
    <p:extLst>
      <p:ext uri="{BB962C8B-B14F-4D97-AF65-F5344CB8AC3E}">
        <p14:creationId xmlns:p14="http://schemas.microsoft.com/office/powerpoint/2010/main" val="23602402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56B7E-1633-44AB-8584-82DF5B726834}"/>
              </a:ext>
            </a:extLst>
          </p:cNvPr>
          <p:cNvSpPr>
            <a:spLocks noGrp="1"/>
          </p:cNvSpPr>
          <p:nvPr>
            <p:ph type="title"/>
          </p:nvPr>
        </p:nvSpPr>
        <p:spPr>
          <a:xfrm rot="16200000">
            <a:off x="-1749423" y="2290758"/>
            <a:ext cx="6276974" cy="2276477"/>
          </a:xfrm>
        </p:spPr>
        <p:txBody>
          <a:bodyPr/>
          <a:lstStyle/>
          <a:p>
            <a:r>
              <a:rPr lang="en-US" dirty="0"/>
              <a:t>Spelling</a:t>
            </a:r>
          </a:p>
        </p:txBody>
      </p:sp>
      <p:sp>
        <p:nvSpPr>
          <p:cNvPr id="23" name="Slide Number Placeholder 22">
            <a:extLst>
              <a:ext uri="{FF2B5EF4-FFF2-40B4-BE49-F238E27FC236}">
                <a16:creationId xmlns:a16="http://schemas.microsoft.com/office/drawing/2014/main" id="{316F188B-64AC-8821-8110-7D3C46681D2D}"/>
              </a:ext>
            </a:extLst>
          </p:cNvPr>
          <p:cNvSpPr>
            <a:spLocks noGrp="1"/>
          </p:cNvSpPr>
          <p:nvPr>
            <p:ph type="sldNum" sz="quarter" idx="12"/>
          </p:nvPr>
        </p:nvSpPr>
        <p:spPr>
          <a:xfrm>
            <a:off x="2194590" y="3062287"/>
            <a:ext cx="665421" cy="766763"/>
          </a:xfrm>
        </p:spPr>
        <p:txBody>
          <a:bodyPr/>
          <a:lstStyle/>
          <a:p>
            <a:fld id="{8A7A6979-0714-4377-B894-6BE4C2D6E202}" type="slidenum">
              <a:rPr lang="en-US" smtClean="0"/>
              <a:pPr/>
              <a:t>12</a:t>
            </a:fld>
            <a:endParaRPr lang="en-US" dirty="0"/>
          </a:p>
        </p:txBody>
      </p:sp>
      <p:sp>
        <p:nvSpPr>
          <p:cNvPr id="5" name="Content Placeholder 4">
            <a:extLst>
              <a:ext uri="{FF2B5EF4-FFF2-40B4-BE49-F238E27FC236}">
                <a16:creationId xmlns:a16="http://schemas.microsoft.com/office/drawing/2014/main" id="{BDB9D020-1E25-453D-83DF-1420ACD3968D}"/>
              </a:ext>
            </a:extLst>
          </p:cNvPr>
          <p:cNvSpPr>
            <a:spLocks noGrp="1"/>
          </p:cNvSpPr>
          <p:nvPr>
            <p:ph sz="half" idx="14"/>
          </p:nvPr>
        </p:nvSpPr>
        <p:spPr>
          <a:xfrm>
            <a:off x="3305842" y="867412"/>
            <a:ext cx="3799808" cy="5123178"/>
          </a:xfrm>
        </p:spPr>
        <p:txBody>
          <a:bodyPr vert="horz" lIns="91440" tIns="45720" rIns="91440" bIns="45720" rtlCol="0" anchor="t">
            <a:normAutofit/>
          </a:bodyPr>
          <a:lstStyle/>
          <a:p>
            <a:pPr marL="0" indent="0">
              <a:buNone/>
            </a:pPr>
            <a:r>
              <a:rPr lang="en-GB" dirty="0"/>
              <a:t>Children will have spellings lessons on alternate days, learning different spelling rules across the year.</a:t>
            </a:r>
          </a:p>
          <a:p>
            <a:pPr marL="0" indent="0">
              <a:buNone/>
            </a:pPr>
            <a:endParaRPr lang="en-GB" dirty="0"/>
          </a:p>
          <a:p>
            <a:pPr marL="0" indent="0">
              <a:buNone/>
            </a:pPr>
            <a:r>
              <a:rPr lang="en-GB" dirty="0"/>
              <a:t>They will have a spelling test every Friday based on the words they’ve been learning the previous week.</a:t>
            </a:r>
          </a:p>
          <a:p>
            <a:pPr marL="0" indent="0">
              <a:buNone/>
            </a:pPr>
            <a:endParaRPr lang="en-GB" dirty="0"/>
          </a:p>
          <a:p>
            <a:pPr marL="0" indent="0">
              <a:buNone/>
            </a:pPr>
            <a:r>
              <a:rPr lang="en-GB" dirty="0"/>
              <a:t>Although Spelling Shed is the scheme we use for teaching spelling, the online platform is not the only way in which the children can practise their spellings for homework.</a:t>
            </a:r>
          </a:p>
          <a:p>
            <a:pPr marL="0" indent="0">
              <a:buNone/>
            </a:pPr>
            <a:endParaRPr lang="en-GB" dirty="0"/>
          </a:p>
        </p:txBody>
      </p:sp>
      <p:pic>
        <p:nvPicPr>
          <p:cNvPr id="1026" name="Picture 2" descr="Spelling shed – Worsbrough Common Primary School">
            <a:extLst>
              <a:ext uri="{FF2B5EF4-FFF2-40B4-BE49-F238E27FC236}">
                <a16:creationId xmlns:a16="http://schemas.microsoft.com/office/drawing/2014/main" id="{57285BC3-130F-4CE9-8BD9-D4F77E2FABC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9845" y="573102"/>
            <a:ext cx="4310744" cy="57451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56235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F75DE-8A44-4EC5-83C6-95BDDF10DFD9}"/>
              </a:ext>
            </a:extLst>
          </p:cNvPr>
          <p:cNvSpPr>
            <a:spLocks noGrp="1"/>
          </p:cNvSpPr>
          <p:nvPr>
            <p:ph type="title"/>
          </p:nvPr>
        </p:nvSpPr>
        <p:spPr>
          <a:xfrm rot="16200000">
            <a:off x="-1749423" y="2290758"/>
            <a:ext cx="6276974" cy="2276477"/>
          </a:xfrm>
        </p:spPr>
        <p:txBody>
          <a:bodyPr/>
          <a:lstStyle/>
          <a:p>
            <a:r>
              <a:rPr lang="en-US" dirty="0"/>
              <a:t>Atom Learning &amp; Rockstars</a:t>
            </a:r>
          </a:p>
        </p:txBody>
      </p:sp>
      <p:sp>
        <p:nvSpPr>
          <p:cNvPr id="13" name="Slide Number Placeholder 12">
            <a:extLst>
              <a:ext uri="{FF2B5EF4-FFF2-40B4-BE49-F238E27FC236}">
                <a16:creationId xmlns:a16="http://schemas.microsoft.com/office/drawing/2014/main" id="{5053A0C8-DA91-CFE4-729F-190431BBE6B7}"/>
              </a:ext>
            </a:extLst>
          </p:cNvPr>
          <p:cNvSpPr>
            <a:spLocks noGrp="1"/>
          </p:cNvSpPr>
          <p:nvPr>
            <p:ph type="sldNum" sz="quarter" idx="12"/>
          </p:nvPr>
        </p:nvSpPr>
        <p:spPr>
          <a:xfrm>
            <a:off x="2194590" y="3062287"/>
            <a:ext cx="665421" cy="766763"/>
          </a:xfrm>
        </p:spPr>
        <p:txBody>
          <a:bodyPr/>
          <a:lstStyle/>
          <a:p>
            <a:fld id="{8A7A6979-0714-4377-B894-6BE4C2D6E202}" type="slidenum">
              <a:rPr lang="en-US" smtClean="0"/>
              <a:pPr/>
              <a:t>13</a:t>
            </a:fld>
            <a:endParaRPr lang="en-US" dirty="0"/>
          </a:p>
        </p:txBody>
      </p:sp>
      <p:sp>
        <p:nvSpPr>
          <p:cNvPr id="4" name="Content Placeholder 3">
            <a:extLst>
              <a:ext uri="{FF2B5EF4-FFF2-40B4-BE49-F238E27FC236}">
                <a16:creationId xmlns:a16="http://schemas.microsoft.com/office/drawing/2014/main" id="{8239C73E-4C0D-4FA6-8BC3-326385A0A75B}"/>
              </a:ext>
            </a:extLst>
          </p:cNvPr>
          <p:cNvSpPr>
            <a:spLocks noGrp="1"/>
          </p:cNvSpPr>
          <p:nvPr>
            <p:ph sz="quarter" idx="13"/>
          </p:nvPr>
        </p:nvSpPr>
        <p:spPr>
          <a:xfrm>
            <a:off x="3368662" y="391886"/>
            <a:ext cx="7482839" cy="6466114"/>
          </a:xfrm>
        </p:spPr>
        <p:txBody>
          <a:bodyPr>
            <a:normAutofit fontScale="85000" lnSpcReduction="20000"/>
          </a:bodyPr>
          <a:lstStyle/>
          <a:p>
            <a:pPr marL="457200" lvl="0" indent="-355600" algn="l" rtl="0">
              <a:spcBef>
                <a:spcPts val="0"/>
              </a:spcBef>
              <a:spcAft>
                <a:spcPts val="0"/>
              </a:spcAft>
              <a:buClr>
                <a:srgbClr val="F2F2F2"/>
              </a:buClr>
              <a:buSzPts val="2000"/>
              <a:buFont typeface="Gaegu"/>
              <a:buChar char="●"/>
            </a:pPr>
            <a:r>
              <a:rPr lang="en-GB" dirty="0">
                <a:solidFill>
                  <a:schemeClr val="accent5"/>
                </a:solidFill>
                <a:ea typeface="Gaegu"/>
                <a:cs typeface="Gaegu"/>
                <a:sym typeface="Gaegu"/>
              </a:rPr>
              <a:t>Atom Learning is s</a:t>
            </a:r>
            <a:r>
              <a:rPr lang="en-GB" sz="2800" dirty="0">
                <a:solidFill>
                  <a:schemeClr val="accent5"/>
                </a:solidFill>
                <a:ea typeface="Gaegu"/>
                <a:cs typeface="Gaegu"/>
                <a:sym typeface="Gaegu"/>
              </a:rPr>
              <a:t>et every Friday to be completed by the following Friday.</a:t>
            </a:r>
          </a:p>
          <a:p>
            <a:pPr marL="457200" lvl="0" indent="-355600" algn="l" rtl="0">
              <a:spcBef>
                <a:spcPts val="0"/>
              </a:spcBef>
              <a:spcAft>
                <a:spcPts val="0"/>
              </a:spcAft>
              <a:buClr>
                <a:srgbClr val="F2F2F2"/>
              </a:buClr>
              <a:buSzPts val="2000"/>
              <a:buFont typeface="Gaegu"/>
              <a:buChar char="●"/>
            </a:pPr>
            <a:endParaRPr lang="en-GB" sz="2800" dirty="0">
              <a:solidFill>
                <a:schemeClr val="accent5"/>
              </a:solidFill>
              <a:ea typeface="Gaegu"/>
              <a:cs typeface="Gaegu"/>
              <a:sym typeface="Gaegu"/>
            </a:endParaRPr>
          </a:p>
          <a:p>
            <a:pPr marL="457200" lvl="0" indent="-355600" algn="l" rtl="0">
              <a:spcBef>
                <a:spcPts val="0"/>
              </a:spcBef>
              <a:spcAft>
                <a:spcPts val="0"/>
              </a:spcAft>
              <a:buClr>
                <a:srgbClr val="F2F2F2"/>
              </a:buClr>
              <a:buSzPts val="2000"/>
              <a:buFont typeface="Gaegu"/>
              <a:buChar char="●"/>
            </a:pPr>
            <a:r>
              <a:rPr lang="en-GB" dirty="0">
                <a:solidFill>
                  <a:schemeClr val="accent5"/>
                </a:solidFill>
                <a:ea typeface="Gaegu"/>
                <a:cs typeface="Gaegu"/>
                <a:sym typeface="Gaegu"/>
              </a:rPr>
              <a:t>The link, along with spellings, can be f</a:t>
            </a:r>
            <a:r>
              <a:rPr lang="en-GB" sz="2800" dirty="0">
                <a:solidFill>
                  <a:schemeClr val="accent5"/>
                </a:solidFill>
                <a:ea typeface="Gaegu"/>
                <a:cs typeface="Gaegu"/>
                <a:sym typeface="Gaegu"/>
              </a:rPr>
              <a:t>ound on Google Classroom which is updated weekly.</a:t>
            </a:r>
          </a:p>
          <a:p>
            <a:pPr marL="457200" lvl="0" indent="-355600" algn="l" rtl="0">
              <a:spcBef>
                <a:spcPts val="0"/>
              </a:spcBef>
              <a:spcAft>
                <a:spcPts val="0"/>
              </a:spcAft>
              <a:buClr>
                <a:srgbClr val="F2F2F2"/>
              </a:buClr>
              <a:buSzPts val="2000"/>
              <a:buFont typeface="Gaegu"/>
              <a:buChar char="●"/>
            </a:pPr>
            <a:endParaRPr lang="en-GB" dirty="0">
              <a:solidFill>
                <a:schemeClr val="accent5"/>
              </a:solidFill>
              <a:ea typeface="Gaegu"/>
              <a:cs typeface="Gaegu"/>
              <a:sym typeface="Gaegu"/>
            </a:endParaRPr>
          </a:p>
          <a:p>
            <a:pPr marL="457200" lvl="0" indent="-355600" algn="l" rtl="0">
              <a:spcBef>
                <a:spcPts val="0"/>
              </a:spcBef>
              <a:spcAft>
                <a:spcPts val="0"/>
              </a:spcAft>
              <a:buClr>
                <a:srgbClr val="F2F2F2"/>
              </a:buClr>
              <a:buSzPts val="2000"/>
              <a:buFont typeface="Gaegu"/>
              <a:buChar char="●"/>
            </a:pPr>
            <a:r>
              <a:rPr lang="en-GB" sz="2800" dirty="0">
                <a:solidFill>
                  <a:schemeClr val="accent5"/>
                </a:solidFill>
                <a:ea typeface="Gaegu"/>
                <a:cs typeface="Gaegu"/>
                <a:sym typeface="Gaegu"/>
              </a:rPr>
              <a:t>Please use school journals or drop offs to communicate any homework concerns.</a:t>
            </a:r>
          </a:p>
          <a:p>
            <a:pPr marL="457200" lvl="0" indent="-355600" algn="l" rtl="0">
              <a:spcBef>
                <a:spcPts val="0"/>
              </a:spcBef>
              <a:spcAft>
                <a:spcPts val="0"/>
              </a:spcAft>
              <a:buClr>
                <a:srgbClr val="F2F2F2"/>
              </a:buClr>
              <a:buSzPts val="2000"/>
              <a:buFont typeface="Gaegu"/>
              <a:buChar char="●"/>
            </a:pPr>
            <a:endParaRPr lang="en-GB" sz="2800" dirty="0">
              <a:solidFill>
                <a:schemeClr val="accent5"/>
              </a:solidFill>
              <a:ea typeface="Gaegu"/>
              <a:cs typeface="Gaegu"/>
              <a:sym typeface="Gaegu"/>
            </a:endParaRPr>
          </a:p>
          <a:p>
            <a:pPr marL="457200" lvl="0" indent="-355600" algn="l" rtl="0">
              <a:spcBef>
                <a:spcPts val="0"/>
              </a:spcBef>
              <a:spcAft>
                <a:spcPts val="0"/>
              </a:spcAft>
              <a:buClr>
                <a:srgbClr val="F2F2F2"/>
              </a:buClr>
              <a:buSzPts val="2000"/>
              <a:buFont typeface="Gaegu"/>
              <a:buChar char="●"/>
            </a:pPr>
            <a:r>
              <a:rPr lang="en-GB" sz="2800" dirty="0">
                <a:solidFill>
                  <a:schemeClr val="accent5"/>
                </a:solidFill>
                <a:ea typeface="Gaegu"/>
                <a:cs typeface="Gaegu"/>
                <a:sym typeface="Gaegu"/>
              </a:rPr>
              <a:t>Atom Learning is used to consolidate maths objectives taught throughout the week or to recap on prior learning for future teaching.</a:t>
            </a:r>
          </a:p>
          <a:p>
            <a:pPr marL="457200" lvl="0" indent="-355600" algn="l" rtl="0">
              <a:spcBef>
                <a:spcPts val="0"/>
              </a:spcBef>
              <a:spcAft>
                <a:spcPts val="0"/>
              </a:spcAft>
              <a:buClr>
                <a:srgbClr val="F2F2F2"/>
              </a:buClr>
              <a:buSzPts val="2000"/>
              <a:buFont typeface="Gaegu"/>
              <a:buChar char="●"/>
            </a:pPr>
            <a:endParaRPr lang="en-GB" sz="2800" dirty="0">
              <a:solidFill>
                <a:schemeClr val="accent5"/>
              </a:solidFill>
              <a:ea typeface="Gaegu"/>
              <a:cs typeface="Gaegu"/>
              <a:sym typeface="Gaegu"/>
            </a:endParaRPr>
          </a:p>
          <a:p>
            <a:pPr marL="457200" lvl="0" indent="-355600" algn="l" rtl="0">
              <a:spcBef>
                <a:spcPts val="0"/>
              </a:spcBef>
              <a:spcAft>
                <a:spcPts val="0"/>
              </a:spcAft>
              <a:buClr>
                <a:srgbClr val="F2F2F2"/>
              </a:buClr>
              <a:buSzPts val="2000"/>
              <a:buFont typeface="Gaegu"/>
              <a:buChar char="●"/>
            </a:pPr>
            <a:r>
              <a:rPr lang="en-GB" dirty="0">
                <a:solidFill>
                  <a:schemeClr val="accent5"/>
                </a:solidFill>
                <a:ea typeface="Gaegu"/>
                <a:cs typeface="Gaegu"/>
                <a:sym typeface="Gaegu"/>
              </a:rPr>
              <a:t>Please strive for 15 minutes of Rockstars </a:t>
            </a:r>
            <a:r>
              <a:rPr lang="en-GB" dirty="0" err="1">
                <a:solidFill>
                  <a:schemeClr val="accent5"/>
                </a:solidFill>
                <a:ea typeface="Gaegu"/>
                <a:cs typeface="Gaegu"/>
                <a:sym typeface="Gaegu"/>
              </a:rPr>
              <a:t>Timestables</a:t>
            </a:r>
            <a:r>
              <a:rPr lang="en-GB" dirty="0">
                <a:solidFill>
                  <a:schemeClr val="accent5"/>
                </a:solidFill>
                <a:ea typeface="Gaegu"/>
                <a:cs typeface="Gaegu"/>
                <a:sym typeface="Gaegu"/>
              </a:rPr>
              <a:t> per week.  This can be split across different nights or completed in one ‘chunk’.  In Year 5, times tables are a big part of the maths curriculum and needed for accessing fractions, area, perimeter, written methods of multiplication and division… the list goes on.</a:t>
            </a:r>
            <a:endParaRPr lang="en-GB" sz="2800" dirty="0">
              <a:solidFill>
                <a:schemeClr val="accent5"/>
              </a:solidFill>
              <a:ea typeface="Gaegu"/>
              <a:cs typeface="Gaegu"/>
              <a:sym typeface="Gaegu"/>
            </a:endParaRPr>
          </a:p>
          <a:p>
            <a:pPr marL="457200" lvl="0" indent="-355600" algn="l" rtl="0">
              <a:spcBef>
                <a:spcPts val="0"/>
              </a:spcBef>
              <a:spcAft>
                <a:spcPts val="0"/>
              </a:spcAft>
              <a:buClr>
                <a:srgbClr val="F2F2F2"/>
              </a:buClr>
              <a:buSzPts val="2000"/>
              <a:buFont typeface="Gaegu"/>
              <a:buChar char="●"/>
            </a:pPr>
            <a:r>
              <a:rPr lang="en-GB" sz="2800" dirty="0">
                <a:solidFill>
                  <a:schemeClr val="tx1"/>
                </a:solidFill>
                <a:ea typeface="Gaegu"/>
                <a:cs typeface="Gaegu"/>
                <a:sym typeface="Gaegu"/>
              </a:rPr>
              <a:t> </a:t>
            </a:r>
          </a:p>
          <a:p>
            <a:endParaRPr lang="en-GB" dirty="0"/>
          </a:p>
        </p:txBody>
      </p:sp>
    </p:spTree>
    <p:extLst>
      <p:ext uri="{BB962C8B-B14F-4D97-AF65-F5344CB8AC3E}">
        <p14:creationId xmlns:p14="http://schemas.microsoft.com/office/powerpoint/2010/main" val="10145651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191A4-7839-4F63-B17C-7C366C59488C}"/>
              </a:ext>
            </a:extLst>
          </p:cNvPr>
          <p:cNvSpPr>
            <a:spLocks noGrp="1"/>
          </p:cNvSpPr>
          <p:nvPr>
            <p:ph type="title"/>
          </p:nvPr>
        </p:nvSpPr>
        <p:spPr>
          <a:xfrm rot="16200000">
            <a:off x="-1749423" y="2290758"/>
            <a:ext cx="6276974" cy="2276477"/>
          </a:xfrm>
        </p:spPr>
        <p:txBody>
          <a:bodyPr/>
          <a:lstStyle/>
          <a:p>
            <a:r>
              <a:rPr lang="en-US" dirty="0"/>
              <a:t>What do the children need to bring to school?</a:t>
            </a:r>
          </a:p>
        </p:txBody>
      </p:sp>
      <p:sp>
        <p:nvSpPr>
          <p:cNvPr id="20" name="Slide Number Placeholder 19">
            <a:extLst>
              <a:ext uri="{FF2B5EF4-FFF2-40B4-BE49-F238E27FC236}">
                <a16:creationId xmlns:a16="http://schemas.microsoft.com/office/drawing/2014/main" id="{C6E3A828-4C37-B3D3-4A6A-EAD9AC3E71A8}"/>
              </a:ext>
            </a:extLst>
          </p:cNvPr>
          <p:cNvSpPr>
            <a:spLocks noGrp="1"/>
          </p:cNvSpPr>
          <p:nvPr>
            <p:ph type="sldNum" sz="quarter" idx="12"/>
          </p:nvPr>
        </p:nvSpPr>
        <p:spPr>
          <a:xfrm>
            <a:off x="2194590" y="3062287"/>
            <a:ext cx="665421" cy="766763"/>
          </a:xfrm>
        </p:spPr>
        <p:txBody>
          <a:bodyPr/>
          <a:lstStyle/>
          <a:p>
            <a:fld id="{8A7A6979-0714-4377-B894-6BE4C2D6E202}" type="slidenum">
              <a:rPr lang="en-US" smtClean="0"/>
              <a:pPr/>
              <a:t>14</a:t>
            </a:fld>
            <a:endParaRPr lang="en-US" dirty="0"/>
          </a:p>
        </p:txBody>
      </p:sp>
      <p:sp>
        <p:nvSpPr>
          <p:cNvPr id="4" name="Content Placeholder 3">
            <a:extLst>
              <a:ext uri="{FF2B5EF4-FFF2-40B4-BE49-F238E27FC236}">
                <a16:creationId xmlns:a16="http://schemas.microsoft.com/office/drawing/2014/main" id="{9B9ED227-95A7-4B08-91FE-5E0EF0D41D20}"/>
              </a:ext>
            </a:extLst>
          </p:cNvPr>
          <p:cNvSpPr>
            <a:spLocks noGrp="1"/>
          </p:cNvSpPr>
          <p:nvPr>
            <p:ph sz="half" idx="2"/>
          </p:nvPr>
        </p:nvSpPr>
        <p:spPr>
          <a:xfrm>
            <a:off x="4851400" y="586739"/>
            <a:ext cx="6643944" cy="5244893"/>
          </a:xfrm>
        </p:spPr>
        <p:txBody>
          <a:bodyPr vert="horz" lIns="91440" tIns="45720" rIns="91440" bIns="45720" rtlCol="0" anchor="ctr">
            <a:normAutofit/>
          </a:bodyPr>
          <a:lstStyle/>
          <a:p>
            <a:r>
              <a:rPr lang="en-GB" dirty="0"/>
              <a:t>Uniform all named please, including coats and hats </a:t>
            </a:r>
          </a:p>
          <a:p>
            <a:r>
              <a:rPr lang="en-GB" dirty="0"/>
              <a:t>Water bottle – water only, no juice please, named </a:t>
            </a:r>
          </a:p>
          <a:p>
            <a:r>
              <a:rPr lang="en-GB" dirty="0"/>
              <a:t>Bookbag – named, please bring everyday </a:t>
            </a:r>
          </a:p>
          <a:p>
            <a:r>
              <a:rPr lang="en-GB" dirty="0"/>
              <a:t>No jewellery, make-up, nail varnish </a:t>
            </a:r>
          </a:p>
          <a:p>
            <a:r>
              <a:rPr lang="en-GB" dirty="0"/>
              <a:t>Long hair must be tied back with a plain bobble or hair band </a:t>
            </a:r>
          </a:p>
          <a:p>
            <a:r>
              <a:rPr lang="en-GB" dirty="0"/>
              <a:t>Packed lunches – named, healthy choices, no items with nuts </a:t>
            </a:r>
          </a:p>
          <a:p>
            <a:r>
              <a:rPr lang="en-GB" dirty="0"/>
              <a:t>Plain socks (no branding e.g. Nike tick)</a:t>
            </a:r>
          </a:p>
          <a:p>
            <a:r>
              <a:rPr lang="en-GB" dirty="0"/>
              <a:t>Reading Planners – please bring in every day</a:t>
            </a:r>
          </a:p>
          <a:p>
            <a:r>
              <a:rPr lang="en-GB" dirty="0"/>
              <a:t>Pencil cases and stationery</a:t>
            </a:r>
            <a:endParaRPr lang="en-US" dirty="0"/>
          </a:p>
        </p:txBody>
      </p:sp>
    </p:spTree>
    <p:extLst>
      <p:ext uri="{BB962C8B-B14F-4D97-AF65-F5344CB8AC3E}">
        <p14:creationId xmlns:p14="http://schemas.microsoft.com/office/powerpoint/2010/main" val="4951477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191A4-7839-4F63-B17C-7C366C59488C}"/>
              </a:ext>
            </a:extLst>
          </p:cNvPr>
          <p:cNvSpPr>
            <a:spLocks noGrp="1"/>
          </p:cNvSpPr>
          <p:nvPr>
            <p:ph type="title"/>
          </p:nvPr>
        </p:nvSpPr>
        <p:spPr>
          <a:xfrm rot="16200000">
            <a:off x="-1749423" y="2290758"/>
            <a:ext cx="6276974" cy="2276477"/>
          </a:xfrm>
        </p:spPr>
        <p:txBody>
          <a:bodyPr/>
          <a:lstStyle/>
          <a:p>
            <a:r>
              <a:rPr lang="en-US" dirty="0"/>
              <a:t>What do the children need to bring for PE?</a:t>
            </a:r>
          </a:p>
        </p:txBody>
      </p:sp>
      <p:sp>
        <p:nvSpPr>
          <p:cNvPr id="20" name="Slide Number Placeholder 19">
            <a:extLst>
              <a:ext uri="{FF2B5EF4-FFF2-40B4-BE49-F238E27FC236}">
                <a16:creationId xmlns:a16="http://schemas.microsoft.com/office/drawing/2014/main" id="{C6E3A828-4C37-B3D3-4A6A-EAD9AC3E71A8}"/>
              </a:ext>
            </a:extLst>
          </p:cNvPr>
          <p:cNvSpPr>
            <a:spLocks noGrp="1"/>
          </p:cNvSpPr>
          <p:nvPr>
            <p:ph type="sldNum" sz="quarter" idx="12"/>
          </p:nvPr>
        </p:nvSpPr>
        <p:spPr>
          <a:xfrm>
            <a:off x="2194590" y="3062287"/>
            <a:ext cx="665421" cy="766763"/>
          </a:xfrm>
        </p:spPr>
        <p:txBody>
          <a:bodyPr/>
          <a:lstStyle/>
          <a:p>
            <a:fld id="{8A7A6979-0714-4377-B894-6BE4C2D6E202}" type="slidenum">
              <a:rPr lang="en-US" smtClean="0"/>
              <a:pPr/>
              <a:t>15</a:t>
            </a:fld>
            <a:endParaRPr lang="en-US" dirty="0"/>
          </a:p>
        </p:txBody>
      </p:sp>
      <p:sp>
        <p:nvSpPr>
          <p:cNvPr id="4" name="Content Placeholder 3">
            <a:extLst>
              <a:ext uri="{FF2B5EF4-FFF2-40B4-BE49-F238E27FC236}">
                <a16:creationId xmlns:a16="http://schemas.microsoft.com/office/drawing/2014/main" id="{9B9ED227-95A7-4B08-91FE-5E0EF0D41D20}"/>
              </a:ext>
            </a:extLst>
          </p:cNvPr>
          <p:cNvSpPr>
            <a:spLocks noGrp="1"/>
          </p:cNvSpPr>
          <p:nvPr>
            <p:ph sz="half" idx="2"/>
          </p:nvPr>
        </p:nvSpPr>
        <p:spPr>
          <a:xfrm>
            <a:off x="4851400" y="586740"/>
            <a:ext cx="6643944" cy="5291546"/>
          </a:xfrm>
        </p:spPr>
        <p:txBody>
          <a:bodyPr vert="horz" lIns="91440" tIns="45720" rIns="91440" bIns="45720" rtlCol="0" anchor="ctr">
            <a:normAutofit/>
          </a:bodyPr>
          <a:lstStyle/>
          <a:p>
            <a:r>
              <a:rPr lang="en-GB" dirty="0"/>
              <a:t>PE kits on agreed PE days (Wednesday and Thursday for Autumn 1)</a:t>
            </a:r>
          </a:p>
          <a:p>
            <a:r>
              <a:rPr lang="en-GB" dirty="0"/>
              <a:t>A plain white round-necked </a:t>
            </a:r>
            <a:r>
              <a:rPr lang="en-GB" dirty="0" err="1"/>
              <a:t>Tshirt</a:t>
            </a:r>
            <a:r>
              <a:rPr lang="en-GB" dirty="0"/>
              <a:t> </a:t>
            </a:r>
          </a:p>
          <a:p>
            <a:r>
              <a:rPr lang="en-GB" dirty="0"/>
              <a:t>Black shorts (not short running shorts)</a:t>
            </a:r>
          </a:p>
          <a:p>
            <a:r>
              <a:rPr lang="en-GB" dirty="0"/>
              <a:t>Black tracksuit bottoms/leggings</a:t>
            </a:r>
          </a:p>
          <a:p>
            <a:r>
              <a:rPr lang="en-GB" dirty="0"/>
              <a:t>Trainers are needed for outdoor PE (spare socks are needed if your child wears tights to school) </a:t>
            </a:r>
          </a:p>
          <a:p>
            <a:r>
              <a:rPr lang="en-GB" dirty="0"/>
              <a:t>The children have the option of wearing their St Mary’s branded sports hoodies on PE days</a:t>
            </a:r>
          </a:p>
          <a:p>
            <a:r>
              <a:rPr lang="en-GB" dirty="0"/>
              <a:t>Please make sure these are all named</a:t>
            </a:r>
            <a:endParaRPr lang="en-US" dirty="0"/>
          </a:p>
        </p:txBody>
      </p:sp>
    </p:spTree>
    <p:extLst>
      <p:ext uri="{BB962C8B-B14F-4D97-AF65-F5344CB8AC3E}">
        <p14:creationId xmlns:p14="http://schemas.microsoft.com/office/powerpoint/2010/main" val="37210131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F75DE-8A44-4EC5-83C6-95BDDF10DFD9}"/>
              </a:ext>
            </a:extLst>
          </p:cNvPr>
          <p:cNvSpPr>
            <a:spLocks noGrp="1"/>
          </p:cNvSpPr>
          <p:nvPr>
            <p:ph type="title"/>
          </p:nvPr>
        </p:nvSpPr>
        <p:spPr>
          <a:xfrm rot="16200000">
            <a:off x="-1749423" y="2290758"/>
            <a:ext cx="6276974" cy="2276477"/>
          </a:xfrm>
        </p:spPr>
        <p:txBody>
          <a:bodyPr/>
          <a:lstStyle/>
          <a:p>
            <a:r>
              <a:rPr lang="en-US" dirty="0"/>
              <a:t>Snack</a:t>
            </a:r>
          </a:p>
        </p:txBody>
      </p:sp>
      <p:sp>
        <p:nvSpPr>
          <p:cNvPr id="13" name="Slide Number Placeholder 12">
            <a:extLst>
              <a:ext uri="{FF2B5EF4-FFF2-40B4-BE49-F238E27FC236}">
                <a16:creationId xmlns:a16="http://schemas.microsoft.com/office/drawing/2014/main" id="{5053A0C8-DA91-CFE4-729F-190431BBE6B7}"/>
              </a:ext>
            </a:extLst>
          </p:cNvPr>
          <p:cNvSpPr>
            <a:spLocks noGrp="1"/>
          </p:cNvSpPr>
          <p:nvPr>
            <p:ph type="sldNum" sz="quarter" idx="12"/>
          </p:nvPr>
        </p:nvSpPr>
        <p:spPr>
          <a:xfrm>
            <a:off x="2194590" y="3062287"/>
            <a:ext cx="665421" cy="766763"/>
          </a:xfrm>
        </p:spPr>
        <p:txBody>
          <a:bodyPr/>
          <a:lstStyle/>
          <a:p>
            <a:fld id="{8A7A6979-0714-4377-B894-6BE4C2D6E202}" type="slidenum">
              <a:rPr lang="en-US" smtClean="0"/>
              <a:pPr/>
              <a:t>16</a:t>
            </a:fld>
            <a:endParaRPr lang="en-US" dirty="0"/>
          </a:p>
        </p:txBody>
      </p:sp>
      <p:sp>
        <p:nvSpPr>
          <p:cNvPr id="4" name="Content Placeholder 3">
            <a:extLst>
              <a:ext uri="{FF2B5EF4-FFF2-40B4-BE49-F238E27FC236}">
                <a16:creationId xmlns:a16="http://schemas.microsoft.com/office/drawing/2014/main" id="{8239C73E-4C0D-4FA6-8BC3-326385A0A75B}"/>
              </a:ext>
            </a:extLst>
          </p:cNvPr>
          <p:cNvSpPr>
            <a:spLocks noGrp="1"/>
          </p:cNvSpPr>
          <p:nvPr>
            <p:ph sz="quarter" idx="13"/>
          </p:nvPr>
        </p:nvSpPr>
        <p:spPr/>
        <p:txBody>
          <a:bodyPr/>
          <a:lstStyle/>
          <a:p>
            <a:r>
              <a:rPr lang="en-GB" dirty="0"/>
              <a:t>Children should bring to school with them a healthy snack to have during the morning.</a:t>
            </a:r>
          </a:p>
          <a:p>
            <a:r>
              <a:rPr lang="en-GB" dirty="0"/>
              <a:t>School is no longer able to offer bagels.  The children will have access to fruit should they have no snack.</a:t>
            </a:r>
          </a:p>
          <a:p>
            <a:r>
              <a:rPr lang="en-GB" dirty="0"/>
              <a:t>Please remember that we are a nut free school and to avoid snacks which contain nuts.</a:t>
            </a:r>
          </a:p>
        </p:txBody>
      </p:sp>
    </p:spTree>
    <p:extLst>
      <p:ext uri="{BB962C8B-B14F-4D97-AF65-F5344CB8AC3E}">
        <p14:creationId xmlns:p14="http://schemas.microsoft.com/office/powerpoint/2010/main" val="19446428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56B7E-1633-44AB-8584-82DF5B726834}"/>
              </a:ext>
            </a:extLst>
          </p:cNvPr>
          <p:cNvSpPr>
            <a:spLocks noGrp="1"/>
          </p:cNvSpPr>
          <p:nvPr>
            <p:ph type="title"/>
          </p:nvPr>
        </p:nvSpPr>
        <p:spPr>
          <a:xfrm rot="16200000">
            <a:off x="-1749423" y="2290758"/>
            <a:ext cx="6276974" cy="2276477"/>
          </a:xfrm>
        </p:spPr>
        <p:txBody>
          <a:bodyPr/>
          <a:lstStyle/>
          <a:p>
            <a:r>
              <a:rPr lang="en-US"/>
              <a:t>Home-school communication</a:t>
            </a:r>
            <a:endParaRPr lang="en-US" dirty="0"/>
          </a:p>
        </p:txBody>
      </p:sp>
      <p:sp>
        <p:nvSpPr>
          <p:cNvPr id="23" name="Slide Number Placeholder 22">
            <a:extLst>
              <a:ext uri="{FF2B5EF4-FFF2-40B4-BE49-F238E27FC236}">
                <a16:creationId xmlns:a16="http://schemas.microsoft.com/office/drawing/2014/main" id="{316F188B-64AC-8821-8110-7D3C46681D2D}"/>
              </a:ext>
            </a:extLst>
          </p:cNvPr>
          <p:cNvSpPr>
            <a:spLocks noGrp="1"/>
          </p:cNvSpPr>
          <p:nvPr>
            <p:ph type="sldNum" sz="quarter" idx="12"/>
          </p:nvPr>
        </p:nvSpPr>
        <p:spPr>
          <a:xfrm>
            <a:off x="2194590" y="3062287"/>
            <a:ext cx="665421" cy="766763"/>
          </a:xfrm>
        </p:spPr>
        <p:txBody>
          <a:bodyPr/>
          <a:lstStyle/>
          <a:p>
            <a:fld id="{8A7A6979-0714-4377-B894-6BE4C2D6E202}" type="slidenum">
              <a:rPr lang="en-US" smtClean="0"/>
              <a:pPr/>
              <a:t>17</a:t>
            </a:fld>
            <a:endParaRPr lang="en-US" dirty="0"/>
          </a:p>
        </p:txBody>
      </p:sp>
      <p:sp>
        <p:nvSpPr>
          <p:cNvPr id="5" name="Content Placeholder 4">
            <a:extLst>
              <a:ext uri="{FF2B5EF4-FFF2-40B4-BE49-F238E27FC236}">
                <a16:creationId xmlns:a16="http://schemas.microsoft.com/office/drawing/2014/main" id="{BDB9D020-1E25-453D-83DF-1420ACD3968D}"/>
              </a:ext>
            </a:extLst>
          </p:cNvPr>
          <p:cNvSpPr>
            <a:spLocks noGrp="1"/>
          </p:cNvSpPr>
          <p:nvPr>
            <p:ph sz="half" idx="14"/>
          </p:nvPr>
        </p:nvSpPr>
        <p:spPr>
          <a:xfrm>
            <a:off x="3305842" y="867412"/>
            <a:ext cx="7922452" cy="5123178"/>
          </a:xfrm>
        </p:spPr>
        <p:txBody>
          <a:bodyPr vert="horz" lIns="91440" tIns="45720" rIns="91440" bIns="45720" rtlCol="0" anchor="t">
            <a:normAutofit/>
          </a:bodyPr>
          <a:lstStyle/>
          <a:p>
            <a:r>
              <a:rPr lang="en-GB" dirty="0"/>
              <a:t>Brief chats at the beginning and end of the day</a:t>
            </a:r>
          </a:p>
          <a:p>
            <a:r>
              <a:rPr lang="en-GB" dirty="0"/>
              <a:t>Email – admin@smota.co.uk</a:t>
            </a:r>
          </a:p>
          <a:p>
            <a:r>
              <a:rPr lang="en-GB" dirty="0"/>
              <a:t>Phone calls</a:t>
            </a:r>
          </a:p>
          <a:p>
            <a:r>
              <a:rPr lang="en-GB" dirty="0"/>
              <a:t>Newsletter</a:t>
            </a:r>
          </a:p>
          <a:p>
            <a:r>
              <a:rPr lang="en-GB" dirty="0"/>
              <a:t>Instagram</a:t>
            </a:r>
          </a:p>
          <a:p>
            <a:pPr marL="0" indent="0">
              <a:buNone/>
            </a:pPr>
            <a:r>
              <a:rPr lang="en-GB" dirty="0"/>
              <a:t>• Parents’ Evening – Autumn and Spring term</a:t>
            </a:r>
          </a:p>
          <a:p>
            <a:r>
              <a:rPr lang="en-GB" dirty="0"/>
              <a:t>Reports in December and at the end of summer term</a:t>
            </a:r>
          </a:p>
          <a:p>
            <a:r>
              <a:rPr lang="en-GB" dirty="0"/>
              <a:t>School website – Year 5 Class Page</a:t>
            </a:r>
          </a:p>
          <a:p>
            <a:r>
              <a:rPr lang="en-GB" dirty="0"/>
              <a:t>Coffee Afternoon</a:t>
            </a:r>
          </a:p>
          <a:p>
            <a:r>
              <a:rPr lang="en-GB" dirty="0"/>
              <a:t>Praise post-cards/emails</a:t>
            </a:r>
          </a:p>
          <a:p>
            <a:endParaRPr lang="en-US" dirty="0"/>
          </a:p>
        </p:txBody>
      </p:sp>
    </p:spTree>
    <p:extLst>
      <p:ext uri="{BB962C8B-B14F-4D97-AF65-F5344CB8AC3E}">
        <p14:creationId xmlns:p14="http://schemas.microsoft.com/office/powerpoint/2010/main" val="35354590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AE308-3076-43DB-B834-DA0B0AE19AF9}"/>
              </a:ext>
            </a:extLst>
          </p:cNvPr>
          <p:cNvSpPr>
            <a:spLocks noGrp="1"/>
          </p:cNvSpPr>
          <p:nvPr>
            <p:ph type="title"/>
          </p:nvPr>
        </p:nvSpPr>
        <p:spPr>
          <a:xfrm>
            <a:off x="2527301" y="1786423"/>
            <a:ext cx="7156415" cy="1740548"/>
          </a:xfrm>
        </p:spPr>
        <p:txBody>
          <a:bodyPr anchor="ctr"/>
          <a:lstStyle/>
          <a:p>
            <a:r>
              <a:rPr lang="en-US" dirty="0"/>
              <a:t>Thank you</a:t>
            </a:r>
          </a:p>
        </p:txBody>
      </p:sp>
      <p:sp>
        <p:nvSpPr>
          <p:cNvPr id="3" name="Content Placeholder 2">
            <a:extLst>
              <a:ext uri="{FF2B5EF4-FFF2-40B4-BE49-F238E27FC236}">
                <a16:creationId xmlns:a16="http://schemas.microsoft.com/office/drawing/2014/main" id="{BABC2CE0-8806-4B2A-A10A-32984D317434}"/>
              </a:ext>
            </a:extLst>
          </p:cNvPr>
          <p:cNvSpPr>
            <a:spLocks noGrp="1"/>
          </p:cNvSpPr>
          <p:nvPr>
            <p:ph sz="quarter" idx="13"/>
          </p:nvPr>
        </p:nvSpPr>
        <p:spPr>
          <a:xfrm>
            <a:off x="3521271" y="3670658"/>
            <a:ext cx="5149459" cy="1510939"/>
          </a:xfrm>
        </p:spPr>
        <p:txBody>
          <a:bodyPr>
            <a:normAutofit/>
          </a:bodyPr>
          <a:lstStyle/>
          <a:p>
            <a:r>
              <a:rPr lang="en-US" dirty="0"/>
              <a:t>Any questions?</a:t>
            </a:r>
          </a:p>
        </p:txBody>
      </p:sp>
    </p:spTree>
    <p:extLst>
      <p:ext uri="{BB962C8B-B14F-4D97-AF65-F5344CB8AC3E}">
        <p14:creationId xmlns:p14="http://schemas.microsoft.com/office/powerpoint/2010/main" val="3103683689"/>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TM56596226_Win32_LW_V0" id="{9BD71EDD-469E-4D4E-A40A-B14F6807FCBA}" vid="{17CDA7A4-B369-430D-9DFB-4C964001961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9316C43-4A17-4971-BB8F-F0F6B8CDF2E0}">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2.xml><?xml version="1.0" encoding="utf-8"?>
<ds:datastoreItem xmlns:ds="http://schemas.openxmlformats.org/officeDocument/2006/customXml" ds:itemID="{BC2A85E2-5219-4B5F-9D52-D97CA94AAB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5C14155-A57F-48FA-B253-A79CB6269DDC}">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Fair frames presentation</Template>
  <TotalTime>117</TotalTime>
  <Words>1022</Words>
  <Application>Microsoft Office PowerPoint</Application>
  <PresentationFormat>Widescreen</PresentationFormat>
  <Paragraphs>170</Paragraphs>
  <Slides>18</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Aptos</vt:lpstr>
      <vt:lpstr>Arial</vt:lpstr>
      <vt:lpstr>Calibri</vt:lpstr>
      <vt:lpstr>Gaegu</vt:lpstr>
      <vt:lpstr>Gill Sans MT</vt:lpstr>
      <vt:lpstr>Parcel</vt:lpstr>
      <vt:lpstr>Welcome to Year 5 2026-27</vt:lpstr>
      <vt:lpstr>Staffing</vt:lpstr>
      <vt:lpstr>Rules &amp; Values</vt:lpstr>
      <vt:lpstr>Rewards &amp; Consequences</vt:lpstr>
      <vt:lpstr>Our Curriculum</vt:lpstr>
      <vt:lpstr>Our core Curriculum</vt:lpstr>
      <vt:lpstr>Our Foundation Curriculum</vt:lpstr>
      <vt:lpstr>Trips &amp; visits</vt:lpstr>
      <vt:lpstr>Trips &amp; visits</vt:lpstr>
      <vt:lpstr>reading</vt:lpstr>
      <vt:lpstr>Reading planners</vt:lpstr>
      <vt:lpstr>Spelling</vt:lpstr>
      <vt:lpstr>Atom Learning &amp; Rockstars</vt:lpstr>
      <vt:lpstr>What do the children need to bring to school?</vt:lpstr>
      <vt:lpstr>What do the children need to bring for PE?</vt:lpstr>
      <vt:lpstr>Snack</vt:lpstr>
      <vt:lpstr>Home-school communication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5 2026-27</dc:title>
  <dc:creator>Matthew Campbell</dc:creator>
  <cp:lastModifiedBy>Matthew Campbell</cp:lastModifiedBy>
  <cp:revision>10</cp:revision>
  <dcterms:created xsi:type="dcterms:W3CDTF">2026-09-11T14:51:18Z</dcterms:created>
  <dcterms:modified xsi:type="dcterms:W3CDTF">2026-09-14T15:29:48Z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