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bril Fatface" panose="020B0604020202020204" charset="0"/>
      <p:regular r:id="rId16"/>
    </p:embeddedFont>
    <p:embeddedFont>
      <p:font typeface="Fira Sans Extra Condensed Medium" panose="020B0604020202020204" charset="0"/>
      <p:regular r:id="rId17"/>
      <p:bold r:id="rId18"/>
      <p:italic r:id="rId19"/>
      <p:boldItalic r:id="rId20"/>
    </p:embeddedFont>
    <p:embeddedFont>
      <p:font typeface="Gaegu" panose="020B0604020202020204" charset="0"/>
      <p:regular r:id="rId21"/>
      <p:bold r:id="rId22"/>
    </p:embeddedFont>
    <p:embeddedFont>
      <p:font typeface="Nunito Light" pitchFamily="2" charset="0"/>
      <p:regular r:id="rId23"/>
    </p:embeddedFont>
    <p:embeddedFont>
      <p:font typeface="Questrial"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3010e46b92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3010e46b9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3010e46b92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3010e46b92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fd895136c7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2fd895136c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b5b685808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b662e0629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805c9449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805c9449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b662e0629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b662e062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ae31c0142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2fe7836e29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2fe7836e29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fd895136c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2fd895136c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37a552c211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37a552c211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13938dc7c09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13938dc7c0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86"/>
        <p:cNvGrpSpPr/>
        <p:nvPr/>
      </p:nvGrpSpPr>
      <p:grpSpPr>
        <a:xfrm>
          <a:off x="0" y="0"/>
          <a:ext cx="0" cy="0"/>
          <a:chOff x="0" y="0"/>
          <a:chExt cx="0" cy="0"/>
        </a:xfrm>
      </p:grpSpPr>
      <p:grpSp>
        <p:nvGrpSpPr>
          <p:cNvPr id="187" name="Google Shape;187;p11"/>
          <p:cNvGrpSpPr/>
          <p:nvPr/>
        </p:nvGrpSpPr>
        <p:grpSpPr>
          <a:xfrm flipH="1">
            <a:off x="1774307" y="1337976"/>
            <a:ext cx="5515471" cy="3113631"/>
            <a:chOff x="2256903" y="816487"/>
            <a:chExt cx="4630180" cy="3653639"/>
          </a:xfrm>
        </p:grpSpPr>
        <p:sp>
          <p:nvSpPr>
            <p:cNvPr id="188" name="Google Shape;188;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92" name="Google Shape;192;p11"/>
          <p:cNvGrpSpPr/>
          <p:nvPr/>
        </p:nvGrpSpPr>
        <p:grpSpPr>
          <a:xfrm>
            <a:off x="790112" y="845477"/>
            <a:ext cx="742672" cy="754501"/>
            <a:chOff x="2859325" y="466125"/>
            <a:chExt cx="825650" cy="838800"/>
          </a:xfrm>
        </p:grpSpPr>
        <p:sp>
          <p:nvSpPr>
            <p:cNvPr id="193" name="Google Shape;193;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1"/>
          <p:cNvGrpSpPr/>
          <p:nvPr/>
        </p:nvGrpSpPr>
        <p:grpSpPr>
          <a:xfrm>
            <a:off x="6365400" y="499825"/>
            <a:ext cx="927550" cy="2213550"/>
            <a:chOff x="6465175" y="710275"/>
            <a:chExt cx="927550" cy="2213550"/>
          </a:xfrm>
        </p:grpSpPr>
        <p:grpSp>
          <p:nvGrpSpPr>
            <p:cNvPr id="199" name="Google Shape;199;p11"/>
            <p:cNvGrpSpPr/>
            <p:nvPr/>
          </p:nvGrpSpPr>
          <p:grpSpPr>
            <a:xfrm>
              <a:off x="6465175" y="710275"/>
              <a:ext cx="927550" cy="2213550"/>
              <a:chOff x="3190375" y="3050700"/>
              <a:chExt cx="927550" cy="2213550"/>
            </a:xfrm>
          </p:grpSpPr>
          <p:sp>
            <p:nvSpPr>
              <p:cNvPr id="200" name="Google Shape;200;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a:off x="225700" y="217225"/>
            <a:ext cx="1036750" cy="512500"/>
            <a:chOff x="4028850" y="4567175"/>
            <a:chExt cx="1036750" cy="512500"/>
          </a:xfrm>
        </p:grpSpPr>
        <p:sp>
          <p:nvSpPr>
            <p:cNvPr id="216" name="Google Shape;216;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1"/>
          <p:cNvGrpSpPr/>
          <p:nvPr/>
        </p:nvGrpSpPr>
        <p:grpSpPr>
          <a:xfrm>
            <a:off x="1017725" y="1155388"/>
            <a:ext cx="1363600" cy="754475"/>
            <a:chOff x="3068550" y="1094025"/>
            <a:chExt cx="1363600" cy="754475"/>
          </a:xfrm>
        </p:grpSpPr>
        <p:sp>
          <p:nvSpPr>
            <p:cNvPr id="221" name="Google Shape;221;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3">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352646" y="-806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txBox="1">
            <a:spLocks noGrp="1"/>
          </p:cNvSpPr>
          <p:nvPr>
            <p:ph type="subTitle" idx="1"/>
          </p:nvPr>
        </p:nvSpPr>
        <p:spPr>
          <a:xfrm>
            <a:off x="1812004" y="12566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4" name="Google Shape;324;p16"/>
          <p:cNvSpPr txBox="1">
            <a:spLocks noGrp="1"/>
          </p:cNvSpPr>
          <p:nvPr>
            <p:ph type="title" hasCustomPrompt="1"/>
          </p:nvPr>
        </p:nvSpPr>
        <p:spPr>
          <a:xfrm>
            <a:off x="1811999" y="7316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1812004" y="252842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6" name="Google Shape;326;p16"/>
          <p:cNvSpPr txBox="1">
            <a:spLocks noGrp="1"/>
          </p:cNvSpPr>
          <p:nvPr>
            <p:ph type="title" idx="3" hasCustomPrompt="1"/>
          </p:nvPr>
        </p:nvSpPr>
        <p:spPr>
          <a:xfrm>
            <a:off x="1811999" y="200337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1812004" y="38001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8" name="Google Shape;328;p16"/>
          <p:cNvSpPr txBox="1">
            <a:spLocks noGrp="1"/>
          </p:cNvSpPr>
          <p:nvPr>
            <p:ph type="title" idx="5" hasCustomPrompt="1"/>
          </p:nvPr>
        </p:nvSpPr>
        <p:spPr>
          <a:xfrm>
            <a:off x="1811999" y="32751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1882952" y="535249"/>
            <a:ext cx="2222950" cy="1255025"/>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6"/>
          <p:cNvGrpSpPr/>
          <p:nvPr/>
        </p:nvGrpSpPr>
        <p:grpSpPr>
          <a:xfrm flipH="1">
            <a:off x="1936427" y="1943287"/>
            <a:ext cx="2222950" cy="1255025"/>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1936527" y="3284037"/>
            <a:ext cx="2222950" cy="1255025"/>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6"/>
          <p:cNvSpPr/>
          <p:nvPr/>
        </p:nvSpPr>
        <p:spPr>
          <a:xfrm>
            <a:off x="1055349" y="184497"/>
            <a:ext cx="189140" cy="16677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CUSTOM_4_1_1">
    <p:bg>
      <p:bgPr>
        <a:blipFill>
          <a:blip r:embed="rId2">
            <a:alphaModFix/>
          </a:blip>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2463475" y="364763"/>
            <a:ext cx="4259314" cy="4413964"/>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20"/>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9" name="Google Shape;419;p20"/>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0" name="Google Shape;420;p20"/>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rot="5770333" flipH="1">
            <a:off x="508165" y="3733585"/>
            <a:ext cx="306762" cy="476338"/>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0"/>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53" name="Google Shape;53;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rot="1056892">
            <a:off x="5597918" y="551188"/>
            <a:ext cx="1509128" cy="960744"/>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CUSTOM_8">
    <p:bg>
      <p:bgPr>
        <a:blipFill>
          <a:blip r:embed="rId2">
            <a:alphaModFix/>
          </a:blip>
          <a:stretch>
            <a:fillRect/>
          </a:stretch>
        </a:blipFill>
        <a:effectLst/>
      </p:bgPr>
    </p:bg>
    <p:spTree>
      <p:nvGrpSpPr>
        <p:cNvPr id="1" name="Shape 497"/>
        <p:cNvGrpSpPr/>
        <p:nvPr/>
      </p:nvGrpSpPr>
      <p:grpSpPr>
        <a:xfrm>
          <a:off x="0" y="0"/>
          <a:ext cx="0" cy="0"/>
          <a:chOff x="0" y="0"/>
          <a:chExt cx="0" cy="0"/>
        </a:xfrm>
      </p:grpSpPr>
      <p:sp>
        <p:nvSpPr>
          <p:cNvPr id="498" name="Google Shape;498;p24"/>
          <p:cNvSpPr txBox="1">
            <a:spLocks noGrp="1"/>
          </p:cNvSpPr>
          <p:nvPr>
            <p:ph type="ctrTitle"/>
          </p:nvPr>
        </p:nvSpPr>
        <p:spPr>
          <a:xfrm flipH="1">
            <a:off x="5323925" y="2522575"/>
            <a:ext cx="2820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499" name="Google Shape;499;p24"/>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500" name="Google Shape;500;p24"/>
          <p:cNvGrpSpPr/>
          <p:nvPr/>
        </p:nvGrpSpPr>
        <p:grpSpPr>
          <a:xfrm>
            <a:off x="7148530" y="290152"/>
            <a:ext cx="1613497" cy="1353799"/>
            <a:chOff x="7142430" y="539989"/>
            <a:chExt cx="1319942" cy="1107583"/>
          </a:xfrm>
        </p:grpSpPr>
        <p:grpSp>
          <p:nvGrpSpPr>
            <p:cNvPr id="501" name="Google Shape;501;p24"/>
            <p:cNvGrpSpPr/>
            <p:nvPr/>
          </p:nvGrpSpPr>
          <p:grpSpPr>
            <a:xfrm>
              <a:off x="7142430" y="539989"/>
              <a:ext cx="1319942" cy="1107583"/>
              <a:chOff x="3849575" y="3342525"/>
              <a:chExt cx="1118500" cy="938550"/>
            </a:xfrm>
          </p:grpSpPr>
          <p:sp>
            <p:nvSpPr>
              <p:cNvPr id="502" name="Google Shape;502;p24"/>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4"/>
            <p:cNvGrpSpPr/>
            <p:nvPr/>
          </p:nvGrpSpPr>
          <p:grpSpPr>
            <a:xfrm rot="-3087821">
              <a:off x="7777062" y="948967"/>
              <a:ext cx="174274" cy="139950"/>
              <a:chOff x="2231838" y="3548381"/>
              <a:chExt cx="174277" cy="139952"/>
            </a:xfrm>
          </p:grpSpPr>
          <p:sp>
            <p:nvSpPr>
              <p:cNvPr id="507" name="Google Shape;507;p24"/>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4"/>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4"/>
          <p:cNvSpPr/>
          <p:nvPr/>
        </p:nvSpPr>
        <p:spPr>
          <a:xfrm>
            <a:off x="5560775" y="861775"/>
            <a:ext cx="1886875" cy="635000"/>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513" name="Google Shape;513;p24"/>
          <p:cNvSpPr/>
          <p:nvPr/>
        </p:nvSpPr>
        <p:spPr>
          <a:xfrm rot="-5400000">
            <a:off x="932285" y="300773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24"/>
          <p:cNvGrpSpPr/>
          <p:nvPr/>
        </p:nvGrpSpPr>
        <p:grpSpPr>
          <a:xfrm rot="-10132663">
            <a:off x="556972" y="4015183"/>
            <a:ext cx="253457" cy="288618"/>
            <a:chOff x="4670703" y="657266"/>
            <a:chExt cx="253461" cy="288623"/>
          </a:xfrm>
        </p:grpSpPr>
        <p:sp>
          <p:nvSpPr>
            <p:cNvPr id="515" name="Google Shape;515;p24"/>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4"/>
          <p:cNvGrpSpPr/>
          <p:nvPr/>
        </p:nvGrpSpPr>
        <p:grpSpPr>
          <a:xfrm rot="4582755">
            <a:off x="8196402" y="4440256"/>
            <a:ext cx="418785" cy="350310"/>
            <a:chOff x="4259550" y="352000"/>
            <a:chExt cx="418775" cy="350302"/>
          </a:xfrm>
        </p:grpSpPr>
        <p:sp>
          <p:nvSpPr>
            <p:cNvPr id="518" name="Google Shape;518;p2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24"/>
          <p:cNvGrpSpPr/>
          <p:nvPr/>
        </p:nvGrpSpPr>
        <p:grpSpPr>
          <a:xfrm rot="9402217">
            <a:off x="7696210" y="1458415"/>
            <a:ext cx="245983" cy="222157"/>
            <a:chOff x="4947100" y="881950"/>
            <a:chExt cx="245975" cy="222150"/>
          </a:xfrm>
        </p:grpSpPr>
        <p:sp>
          <p:nvSpPr>
            <p:cNvPr id="522" name="Google Shape;522;p24"/>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CUSTOM_8_1">
    <p:bg>
      <p:bgPr>
        <a:blipFill>
          <a:blip r:embed="rId2">
            <a:alphaModFix/>
          </a:blip>
          <a:stretch>
            <a:fillRect/>
          </a:stretch>
        </a:blipFill>
        <a:effectLst/>
      </p:bgPr>
    </p:bg>
    <p:spTree>
      <p:nvGrpSpPr>
        <p:cNvPr id="1" name="Shape 525"/>
        <p:cNvGrpSpPr/>
        <p:nvPr/>
      </p:nvGrpSpPr>
      <p:grpSpPr>
        <a:xfrm>
          <a:off x="0" y="0"/>
          <a:ext cx="0" cy="0"/>
          <a:chOff x="0" y="0"/>
          <a:chExt cx="0" cy="0"/>
        </a:xfrm>
      </p:grpSpPr>
      <p:grpSp>
        <p:nvGrpSpPr>
          <p:cNvPr id="526" name="Google Shape;526;p25"/>
          <p:cNvGrpSpPr/>
          <p:nvPr/>
        </p:nvGrpSpPr>
        <p:grpSpPr>
          <a:xfrm rot="8100000">
            <a:off x="4191193" y="968262"/>
            <a:ext cx="316767" cy="248808"/>
            <a:chOff x="4181197" y="354494"/>
            <a:chExt cx="316771" cy="248811"/>
          </a:xfrm>
        </p:grpSpPr>
        <p:sp>
          <p:nvSpPr>
            <p:cNvPr id="527" name="Google Shape;527;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5"/>
          <p:cNvGrpSpPr/>
          <p:nvPr/>
        </p:nvGrpSpPr>
        <p:grpSpPr>
          <a:xfrm>
            <a:off x="593899" y="359364"/>
            <a:ext cx="1527426" cy="1080846"/>
            <a:chOff x="593898" y="359378"/>
            <a:chExt cx="1382912" cy="978584"/>
          </a:xfrm>
        </p:grpSpPr>
        <p:grpSp>
          <p:nvGrpSpPr>
            <p:cNvPr id="531" name="Google Shape;531;p25"/>
            <p:cNvGrpSpPr/>
            <p:nvPr/>
          </p:nvGrpSpPr>
          <p:grpSpPr>
            <a:xfrm flipH="1">
              <a:off x="593898" y="359378"/>
              <a:ext cx="1382912" cy="978584"/>
              <a:chOff x="3134075" y="691300"/>
              <a:chExt cx="1188375" cy="840925"/>
            </a:xfrm>
          </p:grpSpPr>
          <p:sp>
            <p:nvSpPr>
              <p:cNvPr id="532" name="Google Shape;532;p25"/>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5"/>
            <p:cNvGrpSpPr/>
            <p:nvPr/>
          </p:nvGrpSpPr>
          <p:grpSpPr>
            <a:xfrm rot="-2700000">
              <a:off x="838948" y="840954"/>
              <a:ext cx="310902" cy="239933"/>
              <a:chOff x="4882422" y="4353914"/>
              <a:chExt cx="235250" cy="181550"/>
            </a:xfrm>
          </p:grpSpPr>
          <p:sp>
            <p:nvSpPr>
              <p:cNvPr id="544" name="Google Shape;544;p25"/>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9" name="Google Shape;549;p25"/>
          <p:cNvSpPr/>
          <p:nvPr/>
        </p:nvSpPr>
        <p:spPr>
          <a:xfrm rot="10800000">
            <a:off x="5" y="1440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76249" y="43918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5"/>
          <p:cNvGrpSpPr/>
          <p:nvPr/>
        </p:nvGrpSpPr>
        <p:grpSpPr>
          <a:xfrm>
            <a:off x="2121325" y="1000564"/>
            <a:ext cx="256063" cy="319186"/>
            <a:chOff x="2121325" y="1000564"/>
            <a:chExt cx="256063" cy="319186"/>
          </a:xfrm>
        </p:grpSpPr>
        <p:sp>
          <p:nvSpPr>
            <p:cNvPr id="552" name="Google Shape;552;p25"/>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5"/>
          <p:cNvGrpSpPr/>
          <p:nvPr/>
        </p:nvGrpSpPr>
        <p:grpSpPr>
          <a:xfrm rot="-3818857">
            <a:off x="8438424" y="4418946"/>
            <a:ext cx="316777" cy="248816"/>
            <a:chOff x="4181197" y="354494"/>
            <a:chExt cx="316771" cy="248811"/>
          </a:xfrm>
        </p:grpSpPr>
        <p:sp>
          <p:nvSpPr>
            <p:cNvPr id="556" name="Google Shape;556;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25"/>
          <p:cNvSpPr/>
          <p:nvPr/>
        </p:nvSpPr>
        <p:spPr>
          <a:xfrm>
            <a:off x="8131566" y="-329725"/>
            <a:ext cx="1310812" cy="1222404"/>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txBox="1">
            <a:spLocks noGrp="1"/>
          </p:cNvSpPr>
          <p:nvPr>
            <p:ph type="ctrTitle"/>
          </p:nvPr>
        </p:nvSpPr>
        <p:spPr>
          <a:xfrm flipH="1">
            <a:off x="2506650" y="2522575"/>
            <a:ext cx="16014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61" name="Google Shape;561;p25"/>
          <p:cNvSpPr txBox="1">
            <a:spLocks noGrp="1"/>
          </p:cNvSpPr>
          <p:nvPr>
            <p:ph type="subTitle" idx="1"/>
          </p:nvPr>
        </p:nvSpPr>
        <p:spPr>
          <a:xfrm flipH="1">
            <a:off x="1287125" y="2984025"/>
            <a:ext cx="2820900" cy="110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6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631"/>
        <p:cNvGrpSpPr/>
        <p:nvPr/>
      </p:nvGrpSpPr>
      <p:grpSpPr>
        <a:xfrm>
          <a:off x="0" y="0"/>
          <a:ext cx="0" cy="0"/>
          <a:chOff x="0" y="0"/>
          <a:chExt cx="0" cy="0"/>
        </a:xfrm>
      </p:grpSpPr>
      <p:sp>
        <p:nvSpPr>
          <p:cNvPr id="632" name="Google Shape;632;p33"/>
          <p:cNvSpPr txBox="1">
            <a:spLocks noGrp="1"/>
          </p:cNvSpPr>
          <p:nvPr>
            <p:ph type="title"/>
          </p:nvPr>
        </p:nvSpPr>
        <p:spPr>
          <a:xfrm>
            <a:off x="2852078" y="730781"/>
            <a:ext cx="2674500" cy="572700"/>
          </a:xfrm>
          <a:prstGeom prst="rect">
            <a:avLst/>
          </a:prstGeom>
        </p:spPr>
        <p:txBody>
          <a:bodyPr spcFirstLastPara="1" wrap="square" lIns="91425" tIns="91425" rIns="91425" bIns="91425" anchor="t" anchorCtr="0">
            <a:normAutofit/>
          </a:bodyPr>
          <a:lstStyle>
            <a:lvl1pPr marL="0" marR="0" lvl="0" indent="0">
              <a:lnSpc>
                <a:spcPct val="100000"/>
              </a:lnSpc>
              <a:spcBef>
                <a:spcPts val="0"/>
              </a:spcBef>
              <a:spcAft>
                <a:spcPts val="0"/>
              </a:spcAft>
              <a:buClr>
                <a:schemeClr val="dk1"/>
              </a:buClr>
              <a:buSzPts val="3000"/>
              <a:buFont typeface="Aldrich"/>
              <a:buNone/>
              <a:defRPr/>
            </a:lvl1pPr>
            <a:lvl2pPr lvl="1">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633" name="Google Shape;633;p33"/>
          <p:cNvSpPr txBox="1">
            <a:spLocks noGrp="1"/>
          </p:cNvSpPr>
          <p:nvPr>
            <p:ph type="body" idx="1"/>
          </p:nvPr>
        </p:nvSpPr>
        <p:spPr>
          <a:xfrm>
            <a:off x="2852006" y="1573275"/>
            <a:ext cx="2674500" cy="2674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grpSp>
        <p:nvGrpSpPr>
          <p:cNvPr id="634" name="Google Shape;634;p33"/>
          <p:cNvGrpSpPr/>
          <p:nvPr/>
        </p:nvGrpSpPr>
        <p:grpSpPr>
          <a:xfrm rot="10800000">
            <a:off x="-1" y="-57150"/>
            <a:ext cx="3477455" cy="976480"/>
            <a:chOff x="7622268" y="5719681"/>
            <a:chExt cx="4636607" cy="1301974"/>
          </a:xfrm>
        </p:grpSpPr>
        <p:grpSp>
          <p:nvGrpSpPr>
            <p:cNvPr id="635" name="Google Shape;635;p33"/>
            <p:cNvGrpSpPr/>
            <p:nvPr/>
          </p:nvGrpSpPr>
          <p:grpSpPr>
            <a:xfrm>
              <a:off x="9381189" y="5719681"/>
              <a:ext cx="2707325" cy="1299722"/>
              <a:chOff x="6723350" y="566875"/>
              <a:chExt cx="1552188" cy="1732500"/>
            </a:xfrm>
          </p:grpSpPr>
          <p:cxnSp>
            <p:nvCxnSpPr>
              <p:cNvPr id="636" name="Google Shape;636;p3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37" name="Google Shape;637;p33"/>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38" name="Google Shape;638;p33"/>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39" name="Google Shape;639;p33"/>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40" name="Google Shape;640;p33"/>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41" name="Google Shape;641;p33"/>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42" name="Google Shape;642;p33"/>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43" name="Google Shape;643;p33"/>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644" name="Google Shape;644;p33"/>
            <p:cNvGrpSpPr/>
            <p:nvPr/>
          </p:nvGrpSpPr>
          <p:grpSpPr>
            <a:xfrm rot="5400000">
              <a:off x="9545961" y="3953195"/>
              <a:ext cx="789219" cy="4636607"/>
              <a:chOff x="6723350" y="566875"/>
              <a:chExt cx="452482" cy="2658300"/>
            </a:xfrm>
          </p:grpSpPr>
          <p:cxnSp>
            <p:nvCxnSpPr>
              <p:cNvPr id="645" name="Google Shape;645;p3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646" name="Google Shape;646;p33"/>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33"/>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648" name="Google Shape;648;p33"/>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649" name="Google Shape;649;p33"/>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650" name="Google Shape;650;p33"/>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3"/>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grpSp>
        <p:nvGrpSpPr>
          <p:cNvPr id="652" name="Google Shape;652;p33"/>
          <p:cNvGrpSpPr/>
          <p:nvPr/>
        </p:nvGrpSpPr>
        <p:grpSpPr>
          <a:xfrm rot="-3845370">
            <a:off x="6696863" y="1435326"/>
            <a:ext cx="828364" cy="2298949"/>
            <a:chOff x="5719761" y="2390679"/>
            <a:chExt cx="747712" cy="2075116"/>
          </a:xfrm>
        </p:grpSpPr>
        <p:sp>
          <p:nvSpPr>
            <p:cNvPr id="653" name="Google Shape;653;p33"/>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54" name="Google Shape;654;p33"/>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55" name="Google Shape;655;p33"/>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56" name="Google Shape;656;p33"/>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57" name="Google Shape;657;p33"/>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58" name="Google Shape;658;p33"/>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59" name="Google Shape;659;p33"/>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0" name="Google Shape;660;p33"/>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1" name="Google Shape;661;p33"/>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2" name="Google Shape;662;p33"/>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663" name="Google Shape;663;p33"/>
          <p:cNvGrpSpPr/>
          <p:nvPr/>
        </p:nvGrpSpPr>
        <p:grpSpPr>
          <a:xfrm rot="-2840033">
            <a:off x="6583298" y="2350599"/>
            <a:ext cx="609732" cy="1755012"/>
            <a:chOff x="5819360" y="2638139"/>
            <a:chExt cx="550387" cy="1584198"/>
          </a:xfrm>
        </p:grpSpPr>
        <p:sp>
          <p:nvSpPr>
            <p:cNvPr id="664" name="Google Shape;664;p33"/>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5" name="Google Shape;665;p33"/>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6" name="Google Shape;666;p33"/>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7" name="Google Shape;667;p33"/>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8" name="Google Shape;668;p33"/>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69" name="Google Shape;669;p33"/>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0" name="Google Shape;670;p33"/>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671" name="Google Shape;671;p33"/>
          <p:cNvGrpSpPr/>
          <p:nvPr/>
        </p:nvGrpSpPr>
        <p:grpSpPr>
          <a:xfrm rot="-2840033">
            <a:off x="6334187" y="2787046"/>
            <a:ext cx="1135502" cy="1715864"/>
            <a:chOff x="5581650" y="2652140"/>
            <a:chExt cx="1024984" cy="1548860"/>
          </a:xfrm>
        </p:grpSpPr>
        <p:sp>
          <p:nvSpPr>
            <p:cNvPr id="672" name="Google Shape;672;p33"/>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3" name="Google Shape;673;p33"/>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4" name="Google Shape;674;p33"/>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5" name="Google Shape;675;p33"/>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6" name="Google Shape;676;p33"/>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7" name="Google Shape;677;p33"/>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8" name="Google Shape;678;p33"/>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79" name="Google Shape;679;p33"/>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680" name="Google Shape;680;p33"/>
          <p:cNvGrpSpPr/>
          <p:nvPr/>
        </p:nvGrpSpPr>
        <p:grpSpPr>
          <a:xfrm rot="-2840033">
            <a:off x="6868887" y="2517744"/>
            <a:ext cx="955908" cy="2172662"/>
            <a:chOff x="5662611" y="2447924"/>
            <a:chExt cx="862870" cy="1961198"/>
          </a:xfrm>
        </p:grpSpPr>
        <p:sp>
          <p:nvSpPr>
            <p:cNvPr id="681" name="Google Shape;681;p33"/>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82" name="Google Shape;682;p33"/>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83" name="Google Shape;683;p33"/>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84" name="Google Shape;684;p33"/>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85" name="Google Shape;685;p33"/>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86" name="Google Shape;686;p33"/>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87" name="Google Shape;687;p33"/>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688" name="Google Shape;688;p33"/>
          <p:cNvGrpSpPr/>
          <p:nvPr/>
        </p:nvGrpSpPr>
        <p:grpSpPr>
          <a:xfrm rot="-1349171">
            <a:off x="7352599" y="2136049"/>
            <a:ext cx="442677" cy="1625911"/>
            <a:chOff x="5900737" y="2691768"/>
            <a:chExt cx="399590" cy="1467608"/>
          </a:xfrm>
        </p:grpSpPr>
        <p:sp>
          <p:nvSpPr>
            <p:cNvPr id="689" name="Google Shape;689;p33"/>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0" name="Google Shape;690;p33"/>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1" name="Google Shape;691;p33"/>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2" name="Google Shape;692;p33"/>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3" name="Google Shape;693;p33"/>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4" name="Google Shape;694;p33"/>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5" name="Google Shape;695;p33"/>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6" name="Google Shape;696;p33"/>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7" name="Google Shape;697;p33"/>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8" name="Google Shape;698;p33"/>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699" name="Google Shape;699;p33"/>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700" name="Google Shape;700;p33"/>
          <p:cNvGrpSpPr/>
          <p:nvPr/>
        </p:nvGrpSpPr>
        <p:grpSpPr>
          <a:xfrm rot="-3257466">
            <a:off x="6919085" y="1881379"/>
            <a:ext cx="383137" cy="2134572"/>
            <a:chOff x="1159675" y="1837925"/>
            <a:chExt cx="324000" cy="1805100"/>
          </a:xfrm>
        </p:grpSpPr>
        <p:grpSp>
          <p:nvGrpSpPr>
            <p:cNvPr id="701" name="Google Shape;701;p33"/>
            <p:cNvGrpSpPr/>
            <p:nvPr/>
          </p:nvGrpSpPr>
          <p:grpSpPr>
            <a:xfrm>
              <a:off x="1159675" y="1837925"/>
              <a:ext cx="324000" cy="1805100"/>
              <a:chOff x="2605100" y="1971675"/>
              <a:chExt cx="324000" cy="1805100"/>
            </a:xfrm>
          </p:grpSpPr>
          <p:sp>
            <p:nvSpPr>
              <p:cNvPr id="702" name="Google Shape;702;p33"/>
              <p:cNvSpPr/>
              <p:nvPr/>
            </p:nvSpPr>
            <p:spPr>
              <a:xfrm>
                <a:off x="2605100" y="1971675"/>
                <a:ext cx="324000" cy="1805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703" name="Google Shape;703;p33"/>
              <p:cNvSpPr/>
              <p:nvPr/>
            </p:nvSpPr>
            <p:spPr>
              <a:xfrm>
                <a:off x="2857400" y="1971675"/>
                <a:ext cx="71700" cy="1805100"/>
              </a:xfrm>
              <a:prstGeom prst="rect">
                <a:avLst/>
              </a:prstGeom>
              <a:solidFill>
                <a:srgbClr val="000000">
                  <a:alpha val="98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grpSp>
        <p:sp>
          <p:nvSpPr>
            <p:cNvPr id="704" name="Google Shape;704;p33"/>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05" name="Google Shape;705;p33"/>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06" name="Google Shape;706;p33"/>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07" name="Google Shape;707;p33"/>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08" name="Google Shape;708;p33"/>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09" name="Google Shape;709;p33"/>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0" name="Google Shape;710;p33"/>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1" name="Google Shape;711;p33"/>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2" name="Google Shape;712;p33"/>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3" name="Google Shape;713;p33"/>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4" name="Google Shape;714;p33"/>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5" name="Google Shape;715;p33"/>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6" name="Google Shape;716;p33"/>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7" name="Google Shape;717;p33"/>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8" name="Google Shape;718;p33"/>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19" name="Google Shape;719;p33"/>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0" name="Google Shape;720;p33"/>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1" name="Google Shape;721;p33"/>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2" name="Google Shape;722;p33"/>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3" name="Google Shape;723;p33"/>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4" name="Google Shape;724;p33"/>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5" name="Google Shape;725;p33"/>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6" name="Google Shape;726;p33"/>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7" name="Google Shape;727;p33"/>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8" name="Google Shape;728;p33"/>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29" name="Google Shape;729;p33"/>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0" name="Google Shape;730;p33"/>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1" name="Google Shape;731;p33"/>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2" name="Google Shape;732;p33"/>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3" name="Google Shape;733;p33"/>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4" name="Google Shape;734;p33"/>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5" name="Google Shape;735;p33"/>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6" name="Google Shape;736;p33"/>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7" name="Google Shape;737;p33"/>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8" name="Google Shape;738;p33"/>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39" name="Google Shape;739;p33"/>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0" name="Google Shape;740;p33"/>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1" name="Google Shape;741;p33"/>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2" name="Google Shape;742;p33"/>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3" name="Google Shape;743;p33"/>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4" name="Google Shape;744;p33"/>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5" name="Google Shape;745;p33"/>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6" name="Google Shape;746;p33"/>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7" name="Google Shape;747;p33"/>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8" name="Google Shape;748;p33"/>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49" name="Google Shape;749;p33"/>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0" name="Google Shape;750;p33"/>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1" name="Google Shape;751;p33"/>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2" name="Google Shape;752;p33"/>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3" name="Google Shape;753;p33"/>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4" name="Google Shape;754;p33"/>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5" name="Google Shape;755;p33"/>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6" name="Google Shape;756;p33"/>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7" name="Google Shape;757;p33"/>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8" name="Google Shape;758;p33"/>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59" name="Google Shape;759;p33"/>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0" name="Google Shape;760;p33"/>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1" name="Google Shape;761;p33"/>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2" name="Google Shape;762;p33"/>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3" name="Google Shape;763;p33"/>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4" name="Google Shape;764;p33"/>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5" name="Google Shape;765;p33"/>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6" name="Google Shape;766;p33"/>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7" name="Google Shape;767;p33"/>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8" name="Google Shape;768;p33"/>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69" name="Google Shape;769;p33"/>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0" name="Google Shape;770;p33"/>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1" name="Google Shape;771;p33"/>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2" name="Google Shape;772;p33"/>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3" name="Google Shape;773;p33"/>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4" name="Google Shape;774;p33"/>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5" name="Google Shape;775;p33"/>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6" name="Google Shape;776;p33"/>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7" name="Google Shape;777;p33"/>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8" name="Google Shape;778;p33"/>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79" name="Google Shape;779;p33"/>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0" name="Google Shape;780;p33"/>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1" name="Google Shape;781;p33"/>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2" name="Google Shape;782;p33"/>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3" name="Google Shape;783;p33"/>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4" name="Google Shape;784;p33"/>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5" name="Google Shape;785;p33"/>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6" name="Google Shape;786;p33"/>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7" name="Google Shape;787;p33"/>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8" name="Google Shape;788;p33"/>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89" name="Google Shape;789;p33"/>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0" name="Google Shape;790;p33"/>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1" name="Google Shape;791;p33"/>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2" name="Google Shape;792;p33"/>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3" name="Google Shape;793;p33"/>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4" name="Google Shape;794;p33"/>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5" name="Google Shape;795;p33"/>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6" name="Google Shape;796;p33"/>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7" name="Google Shape;797;p33"/>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8" name="Google Shape;798;p33"/>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799" name="Google Shape;799;p33"/>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0" name="Google Shape;800;p33"/>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1" name="Google Shape;801;p33"/>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2" name="Google Shape;802;p33"/>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3" name="Google Shape;803;p33"/>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4" name="Google Shape;804;p33"/>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5" name="Google Shape;805;p33"/>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6" name="Google Shape;806;p33"/>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7" name="Google Shape;807;p33"/>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8" name="Google Shape;808;p33"/>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09" name="Google Shape;809;p33"/>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10" name="Google Shape;810;p33"/>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11" name="Google Shape;811;p33"/>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12" name="Google Shape;812;p33"/>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13" name="Google Shape;813;p33"/>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814" name="Google Shape;814;p33"/>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815" name="Google Shape;815;p33"/>
          <p:cNvSpPr/>
          <p:nvPr/>
        </p:nvSpPr>
        <p:spPr>
          <a:xfrm>
            <a:off x="2213194" y="-2850"/>
            <a:ext cx="6930812" cy="5153487"/>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100">
              <a:solidFill>
                <a:srgbClr val="FFFFFF"/>
              </a:solidFill>
            </a:endParaRPr>
          </a:p>
        </p:txBody>
      </p:sp>
      <p:grpSp>
        <p:nvGrpSpPr>
          <p:cNvPr id="816" name="Google Shape;816;p33"/>
          <p:cNvGrpSpPr/>
          <p:nvPr/>
        </p:nvGrpSpPr>
        <p:grpSpPr>
          <a:xfrm>
            <a:off x="5499679" y="4003999"/>
            <a:ext cx="3694477" cy="1282707"/>
            <a:chOff x="7332906" y="5338665"/>
            <a:chExt cx="4925970" cy="1710276"/>
          </a:xfrm>
        </p:grpSpPr>
        <p:grpSp>
          <p:nvGrpSpPr>
            <p:cNvPr id="817" name="Google Shape;817;p33"/>
            <p:cNvGrpSpPr/>
            <p:nvPr/>
          </p:nvGrpSpPr>
          <p:grpSpPr>
            <a:xfrm>
              <a:off x="9381196" y="5338665"/>
              <a:ext cx="2707325" cy="1707379"/>
              <a:chOff x="6723350" y="566875"/>
              <a:chExt cx="1552188" cy="1732500"/>
            </a:xfrm>
          </p:grpSpPr>
          <p:cxnSp>
            <p:nvCxnSpPr>
              <p:cNvPr id="818" name="Google Shape;818;p3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19" name="Google Shape;819;p3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0" name="Google Shape;820;p3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1" name="Google Shape;821;p3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2" name="Google Shape;822;p3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3" name="Google Shape;823;p3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4" name="Google Shape;824;p3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5" name="Google Shape;825;p3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826" name="Google Shape;826;p33"/>
            <p:cNvGrpSpPr/>
            <p:nvPr/>
          </p:nvGrpSpPr>
          <p:grpSpPr>
            <a:xfrm rot="5400000">
              <a:off x="9215748" y="3613047"/>
              <a:ext cx="1160286" cy="4925970"/>
              <a:chOff x="6723350" y="566874"/>
              <a:chExt cx="665225" cy="2824200"/>
            </a:xfrm>
          </p:grpSpPr>
          <p:cxnSp>
            <p:nvCxnSpPr>
              <p:cNvPr id="827" name="Google Shape;827;p3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828" name="Google Shape;828;p3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829" name="Google Shape;829;p3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830" name="Google Shape;830;p3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831" name="Google Shape;831;p3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832" name="Google Shape;832;p3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833" name="Google Shape;833;p3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834" name="Google Shape;834;p3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835" name="Google Shape;835;p3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5400000">
            <a:off x="7544880" y="3295904"/>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txBox="1">
            <a:spLocks noGrp="1"/>
          </p:cNvSpPr>
          <p:nvPr>
            <p:ph type="title"/>
          </p:nvPr>
        </p:nvSpPr>
        <p:spPr>
          <a:xfrm>
            <a:off x="4299650" y="1089150"/>
            <a:ext cx="2849100" cy="13302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 name="Google Shape;156;p7"/>
          <p:cNvSpPr txBox="1">
            <a:spLocks noGrp="1"/>
          </p:cNvSpPr>
          <p:nvPr>
            <p:ph type="body" idx="1"/>
          </p:nvPr>
        </p:nvSpPr>
        <p:spPr>
          <a:xfrm>
            <a:off x="4299650" y="2415550"/>
            <a:ext cx="3819600" cy="18858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Font typeface="Nunito Light"/>
              <a:buChar char="●"/>
              <a:defRPr sz="1400" b="0"/>
            </a:lvl1pPr>
            <a:lvl2pPr marL="914400" lvl="1" indent="-330200" rtl="0">
              <a:spcBef>
                <a:spcPts val="0"/>
              </a:spcBef>
              <a:spcAft>
                <a:spcPts val="0"/>
              </a:spcAft>
              <a:buSzPts val="1600"/>
              <a:buFont typeface="Nunito Light"/>
              <a:buChar char="○"/>
              <a:defRPr/>
            </a:lvl2pPr>
            <a:lvl3pPr marL="1371600" lvl="2" indent="-330200" rtl="0">
              <a:spcBef>
                <a:spcPts val="0"/>
              </a:spcBef>
              <a:spcAft>
                <a:spcPts val="0"/>
              </a:spcAft>
              <a:buSzPts val="1600"/>
              <a:buFont typeface="Nunito Light"/>
              <a:buChar char="■"/>
              <a:defRPr/>
            </a:lvl3pPr>
            <a:lvl4pPr marL="1828800" lvl="3" indent="-330200" rtl="0">
              <a:spcBef>
                <a:spcPts val="0"/>
              </a:spcBef>
              <a:spcAft>
                <a:spcPts val="0"/>
              </a:spcAft>
              <a:buSzPts val="1600"/>
              <a:buFont typeface="Nunito Light"/>
              <a:buChar char="●"/>
              <a:defRPr/>
            </a:lvl4pPr>
            <a:lvl5pPr marL="2286000" lvl="4" indent="-330200" rtl="0">
              <a:spcBef>
                <a:spcPts val="0"/>
              </a:spcBef>
              <a:spcAft>
                <a:spcPts val="0"/>
              </a:spcAft>
              <a:buSzPts val="1600"/>
              <a:buFont typeface="Nunito Light"/>
              <a:buChar char="○"/>
              <a:defRPr/>
            </a:lvl5pPr>
            <a:lvl6pPr marL="2743200" lvl="5" indent="-330200" rtl="0">
              <a:spcBef>
                <a:spcPts val="0"/>
              </a:spcBef>
              <a:spcAft>
                <a:spcPts val="0"/>
              </a:spcAft>
              <a:buSzPts val="1600"/>
              <a:buFont typeface="Nunito Light"/>
              <a:buChar char="■"/>
              <a:defRPr/>
            </a:lvl6pPr>
            <a:lvl7pPr marL="3200400" lvl="6" indent="-330200" rtl="0">
              <a:spcBef>
                <a:spcPts val="0"/>
              </a:spcBef>
              <a:spcAft>
                <a:spcPts val="0"/>
              </a:spcAft>
              <a:buSzPts val="1600"/>
              <a:buFont typeface="Nunito Light"/>
              <a:buChar char="●"/>
              <a:defRPr/>
            </a:lvl7pPr>
            <a:lvl8pPr marL="3657600" lvl="7" indent="-330200" rtl="0">
              <a:spcBef>
                <a:spcPts val="0"/>
              </a:spcBef>
              <a:spcAft>
                <a:spcPts val="0"/>
              </a:spcAft>
              <a:buSzPts val="1600"/>
              <a:buFont typeface="Nunito Light"/>
              <a:buChar char="○"/>
              <a:defRPr/>
            </a:lvl8pPr>
            <a:lvl9pPr marL="4114800" lvl="8" indent="-330200"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5172984" y="141003"/>
            <a:ext cx="3884492" cy="1187809"/>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8551272" y="960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537472" y="386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60987" y="6148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5400000">
            <a:off x="-899307" y="3558757"/>
            <a:ext cx="3132136" cy="133350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570300" y="2199775"/>
            <a:ext cx="4045200" cy="896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1" name="Google Shape;171;p9"/>
          <p:cNvSpPr txBox="1">
            <a:spLocks noGrp="1"/>
          </p:cNvSpPr>
          <p:nvPr>
            <p:ph type="subTitle" idx="1"/>
          </p:nvPr>
        </p:nvSpPr>
        <p:spPr>
          <a:xfrm>
            <a:off x="1195650" y="3107875"/>
            <a:ext cx="27945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2" name="Google Shape;172;p9"/>
          <p:cNvSpPr txBox="1">
            <a:spLocks noGrp="1"/>
          </p:cNvSpPr>
          <p:nvPr>
            <p:ph type="title" idx="2" hasCustomPrompt="1"/>
          </p:nvPr>
        </p:nvSpPr>
        <p:spPr>
          <a:xfrm>
            <a:off x="570302" y="1832550"/>
            <a:ext cx="4045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08" y="-4"/>
            <a:ext cx="2240231" cy="1725742"/>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9"/>
          <p:cNvSpPr/>
          <p:nvPr/>
        </p:nvSpPr>
        <p:spPr>
          <a:xfrm>
            <a:off x="-458075" y="3859025"/>
            <a:ext cx="2142925" cy="166545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31899" y="473696"/>
            <a:ext cx="172786" cy="15238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270850" y="646986"/>
            <a:ext cx="127731" cy="11266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772247" y="41935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10"/>
          <p:cNvSpPr txBox="1">
            <a:spLocks noGrp="1"/>
          </p:cNvSpPr>
          <p:nvPr>
            <p:ph type="ctrTitle"/>
          </p:nvPr>
        </p:nvSpPr>
        <p:spPr>
          <a:xfrm>
            <a:off x="812425" y="1468000"/>
            <a:ext cx="2588100" cy="273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smota.school/stmaryoftheangelscatholicprima/hom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4"/>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 to</a:t>
            </a:r>
            <a:endParaRPr/>
          </a:p>
          <a:p>
            <a:pPr marL="0" lvl="0" indent="0" algn="ctr" rtl="0">
              <a:spcBef>
                <a:spcPts val="0"/>
              </a:spcBef>
              <a:spcAft>
                <a:spcPts val="0"/>
              </a:spcAft>
              <a:buNone/>
            </a:pPr>
            <a:r>
              <a:rPr lang="en"/>
              <a:t>Year 1</a:t>
            </a:r>
            <a:endParaRPr/>
          </a:p>
        </p:txBody>
      </p:sp>
      <p:sp>
        <p:nvSpPr>
          <p:cNvPr id="841" name="Google Shape;841;p34"/>
          <p:cNvSpPr txBox="1">
            <a:spLocks noGrp="1"/>
          </p:cNvSpPr>
          <p:nvPr>
            <p:ph type="subTitle" idx="1"/>
          </p:nvPr>
        </p:nvSpPr>
        <p:spPr>
          <a:xfrm>
            <a:off x="311700" y="27855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00">
                <a:latin typeface="Gaegu"/>
                <a:ea typeface="Gaegu"/>
                <a:cs typeface="Gaegu"/>
                <a:sym typeface="Gaegu"/>
              </a:rPr>
              <a:t>Meet the Teacher 2025/26</a:t>
            </a:r>
            <a:endParaRPr sz="3400">
              <a:latin typeface="Gaegu"/>
              <a:ea typeface="Gaegu"/>
              <a:cs typeface="Gaegu"/>
              <a:sym typeface="Gaegu"/>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43"/>
          <p:cNvSpPr txBox="1">
            <a:spLocks noGrp="1"/>
          </p:cNvSpPr>
          <p:nvPr>
            <p:ph type="title"/>
          </p:nvPr>
        </p:nvSpPr>
        <p:spPr>
          <a:xfrm>
            <a:off x="1058525" y="392225"/>
            <a:ext cx="2849100" cy="6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Wonde</a:t>
            </a:r>
            <a:endParaRPr/>
          </a:p>
        </p:txBody>
      </p:sp>
      <p:sp>
        <p:nvSpPr>
          <p:cNvPr id="1018" name="Google Shape;1018;p43"/>
          <p:cNvSpPr txBox="1">
            <a:spLocks noGrp="1"/>
          </p:cNvSpPr>
          <p:nvPr>
            <p:ph type="body" idx="1"/>
          </p:nvPr>
        </p:nvSpPr>
        <p:spPr>
          <a:xfrm>
            <a:off x="918750" y="994625"/>
            <a:ext cx="7306500" cy="1885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Was hopefully to make logging into different apps easier!</a:t>
            </a:r>
            <a:endParaRPr/>
          </a:p>
        </p:txBody>
      </p:sp>
      <p:pic>
        <p:nvPicPr>
          <p:cNvPr id="1019" name="Google Shape;1019;p43"/>
          <p:cNvPicPr preferRelativeResize="0"/>
          <p:nvPr/>
        </p:nvPicPr>
        <p:blipFill>
          <a:blip r:embed="rId3">
            <a:alphaModFix/>
          </a:blip>
          <a:stretch>
            <a:fillRect/>
          </a:stretch>
        </p:blipFill>
        <p:spPr>
          <a:xfrm>
            <a:off x="106025" y="1376775"/>
            <a:ext cx="3216988" cy="1958275"/>
          </a:xfrm>
          <a:prstGeom prst="rect">
            <a:avLst/>
          </a:prstGeom>
          <a:noFill/>
          <a:ln>
            <a:noFill/>
          </a:ln>
        </p:spPr>
      </p:pic>
      <p:pic>
        <p:nvPicPr>
          <p:cNvPr id="1020" name="Google Shape;1020;p43"/>
          <p:cNvPicPr preferRelativeResize="0"/>
          <p:nvPr/>
        </p:nvPicPr>
        <p:blipFill>
          <a:blip r:embed="rId4">
            <a:alphaModFix/>
          </a:blip>
          <a:stretch>
            <a:fillRect/>
          </a:stretch>
        </p:blipFill>
        <p:spPr>
          <a:xfrm>
            <a:off x="6213838" y="1376775"/>
            <a:ext cx="2592945" cy="1958275"/>
          </a:xfrm>
          <a:prstGeom prst="rect">
            <a:avLst/>
          </a:prstGeom>
          <a:noFill/>
          <a:ln>
            <a:noFill/>
          </a:ln>
        </p:spPr>
      </p:pic>
      <p:pic>
        <p:nvPicPr>
          <p:cNvPr id="1021" name="Google Shape;1021;p43"/>
          <p:cNvPicPr preferRelativeResize="0"/>
          <p:nvPr/>
        </p:nvPicPr>
        <p:blipFill>
          <a:blip r:embed="rId5">
            <a:alphaModFix/>
          </a:blip>
          <a:stretch>
            <a:fillRect/>
          </a:stretch>
        </p:blipFill>
        <p:spPr>
          <a:xfrm>
            <a:off x="3442938" y="1376775"/>
            <a:ext cx="2532703" cy="1958276"/>
          </a:xfrm>
          <a:prstGeom prst="rect">
            <a:avLst/>
          </a:prstGeom>
          <a:noFill/>
          <a:ln>
            <a:noFill/>
          </a:ln>
        </p:spPr>
      </p:pic>
      <p:pic>
        <p:nvPicPr>
          <p:cNvPr id="1022" name="Google Shape;1022;p43"/>
          <p:cNvPicPr preferRelativeResize="0"/>
          <p:nvPr/>
        </p:nvPicPr>
        <p:blipFill>
          <a:blip r:embed="rId6">
            <a:alphaModFix/>
          </a:blip>
          <a:stretch>
            <a:fillRect/>
          </a:stretch>
        </p:blipFill>
        <p:spPr>
          <a:xfrm>
            <a:off x="2668025" y="3410827"/>
            <a:ext cx="3807941" cy="1525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26"/>
        <p:cNvGrpSpPr/>
        <p:nvPr/>
      </p:nvGrpSpPr>
      <p:grpSpPr>
        <a:xfrm>
          <a:off x="0" y="0"/>
          <a:ext cx="0" cy="0"/>
          <a:chOff x="0" y="0"/>
          <a:chExt cx="0" cy="0"/>
        </a:xfrm>
      </p:grpSpPr>
      <p:sp>
        <p:nvSpPr>
          <p:cNvPr id="1027" name="Google Shape;1027;p44"/>
          <p:cNvSpPr txBox="1">
            <a:spLocks noGrp="1"/>
          </p:cNvSpPr>
          <p:nvPr>
            <p:ph type="title"/>
          </p:nvPr>
        </p:nvSpPr>
        <p:spPr>
          <a:xfrm>
            <a:off x="3053825" y="-97750"/>
            <a:ext cx="4142400" cy="7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Purple Mash</a:t>
            </a:r>
            <a:endParaRPr/>
          </a:p>
        </p:txBody>
      </p:sp>
      <p:sp>
        <p:nvSpPr>
          <p:cNvPr id="1028" name="Google Shape;1028;p44"/>
          <p:cNvSpPr/>
          <p:nvPr/>
        </p:nvSpPr>
        <p:spPr>
          <a:xfrm>
            <a:off x="8749688" y="13718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4"/>
          <p:cNvSpPr txBox="1"/>
          <p:nvPr/>
        </p:nvSpPr>
        <p:spPr>
          <a:xfrm>
            <a:off x="347650" y="1029900"/>
            <a:ext cx="8402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solidFill>
                <a:schemeClr val="dk2"/>
              </a:solidFill>
            </a:endParaRPr>
          </a:p>
        </p:txBody>
      </p:sp>
      <p:sp>
        <p:nvSpPr>
          <p:cNvPr id="1030" name="Google Shape;1030;p44"/>
          <p:cNvSpPr txBox="1"/>
          <p:nvPr/>
        </p:nvSpPr>
        <p:spPr>
          <a:xfrm>
            <a:off x="54400" y="1140300"/>
            <a:ext cx="8988600" cy="1015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F2F2F2"/>
              </a:buClr>
              <a:buSzPts val="2000"/>
              <a:buFont typeface="Gaegu"/>
              <a:buChar char="●"/>
            </a:pPr>
            <a:endParaRPr sz="2000">
              <a:solidFill>
                <a:srgbClr val="F2F2F2"/>
              </a:solidFill>
              <a:latin typeface="Gaegu"/>
              <a:ea typeface="Gaegu"/>
              <a:cs typeface="Gaegu"/>
              <a:sym typeface="Gaegu"/>
            </a:endParaRPr>
          </a:p>
          <a:p>
            <a:pPr marL="0" lvl="0" indent="0" algn="l" rtl="0">
              <a:spcBef>
                <a:spcPts val="0"/>
              </a:spcBef>
              <a:spcAft>
                <a:spcPts val="0"/>
              </a:spcAft>
              <a:buNone/>
            </a:pPr>
            <a:endParaRPr sz="2000">
              <a:solidFill>
                <a:srgbClr val="F2F2F2"/>
              </a:solidFill>
              <a:latin typeface="Gaegu"/>
              <a:ea typeface="Gaegu"/>
              <a:cs typeface="Gaegu"/>
              <a:sym typeface="Gaegu"/>
            </a:endParaRPr>
          </a:p>
          <a:p>
            <a:pPr marL="0" lvl="0" indent="0" algn="l" rtl="0">
              <a:spcBef>
                <a:spcPts val="0"/>
              </a:spcBef>
              <a:spcAft>
                <a:spcPts val="0"/>
              </a:spcAft>
              <a:buNone/>
            </a:pPr>
            <a:endParaRPr>
              <a:latin typeface="Questrial"/>
              <a:ea typeface="Questrial"/>
              <a:cs typeface="Questrial"/>
              <a:sym typeface="Questrial"/>
            </a:endParaRPr>
          </a:p>
        </p:txBody>
      </p:sp>
      <p:pic>
        <p:nvPicPr>
          <p:cNvPr id="1031" name="Google Shape;1031;p44"/>
          <p:cNvPicPr preferRelativeResize="0"/>
          <p:nvPr/>
        </p:nvPicPr>
        <p:blipFill>
          <a:blip r:embed="rId3">
            <a:alphaModFix/>
          </a:blip>
          <a:stretch>
            <a:fillRect/>
          </a:stretch>
        </p:blipFill>
        <p:spPr>
          <a:xfrm>
            <a:off x="54400" y="1020325"/>
            <a:ext cx="8839200" cy="790689"/>
          </a:xfrm>
          <a:prstGeom prst="rect">
            <a:avLst/>
          </a:prstGeom>
          <a:noFill/>
          <a:ln>
            <a:noFill/>
          </a:ln>
        </p:spPr>
      </p:pic>
      <p:pic>
        <p:nvPicPr>
          <p:cNvPr id="1032" name="Google Shape;1032;p44"/>
          <p:cNvPicPr preferRelativeResize="0"/>
          <p:nvPr/>
        </p:nvPicPr>
        <p:blipFill>
          <a:blip r:embed="rId4">
            <a:alphaModFix/>
          </a:blip>
          <a:stretch>
            <a:fillRect/>
          </a:stretch>
        </p:blipFill>
        <p:spPr>
          <a:xfrm>
            <a:off x="54400" y="1868350"/>
            <a:ext cx="8839200" cy="1515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36"/>
        <p:cNvGrpSpPr/>
        <p:nvPr/>
      </p:nvGrpSpPr>
      <p:grpSpPr>
        <a:xfrm>
          <a:off x="0" y="0"/>
          <a:ext cx="0" cy="0"/>
          <a:chOff x="0" y="0"/>
          <a:chExt cx="0" cy="0"/>
        </a:xfrm>
      </p:grpSpPr>
      <p:sp>
        <p:nvSpPr>
          <p:cNvPr id="1037" name="Google Shape;1037;p45"/>
          <p:cNvSpPr txBox="1">
            <a:spLocks noGrp="1"/>
          </p:cNvSpPr>
          <p:nvPr>
            <p:ph type="title"/>
          </p:nvPr>
        </p:nvSpPr>
        <p:spPr>
          <a:xfrm>
            <a:off x="885675" y="150400"/>
            <a:ext cx="5987400" cy="62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000"/>
              <a:t>Useful sites and key dates</a:t>
            </a:r>
            <a:endParaRPr sz="3000"/>
          </a:p>
        </p:txBody>
      </p:sp>
      <p:sp>
        <p:nvSpPr>
          <p:cNvPr id="1038" name="Google Shape;1038;p45"/>
          <p:cNvSpPr txBox="1">
            <a:spLocks noGrp="1"/>
          </p:cNvSpPr>
          <p:nvPr>
            <p:ph type="body" idx="1"/>
          </p:nvPr>
        </p:nvSpPr>
        <p:spPr>
          <a:xfrm>
            <a:off x="571725" y="851450"/>
            <a:ext cx="8000700" cy="3946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3000">
                <a:latin typeface="Gaegu"/>
                <a:ea typeface="Gaegu"/>
                <a:cs typeface="Gaegu"/>
                <a:sym typeface="Gaegu"/>
              </a:rPr>
              <a:t>Remote Learning Website</a:t>
            </a:r>
            <a:endParaRPr sz="3000">
              <a:latin typeface="Gaegu"/>
              <a:ea typeface="Gaegu"/>
              <a:cs typeface="Gaegu"/>
              <a:sym typeface="Gaegu"/>
            </a:endParaRPr>
          </a:p>
          <a:p>
            <a:pPr marL="0" lvl="0" indent="0" algn="l" rtl="0">
              <a:spcBef>
                <a:spcPts val="0"/>
              </a:spcBef>
              <a:spcAft>
                <a:spcPts val="0"/>
              </a:spcAft>
              <a:buNone/>
            </a:pPr>
            <a:r>
              <a:rPr lang="en" sz="1800" u="sng">
                <a:solidFill>
                  <a:schemeClr val="hlink"/>
                </a:solidFill>
                <a:latin typeface="Gaegu"/>
                <a:ea typeface="Gaegu"/>
                <a:cs typeface="Gaegu"/>
                <a:sym typeface="Gaegu"/>
                <a:hlinkClick r:id="rId3"/>
              </a:rPr>
              <a:t>https://sites.google.com/smota.school/stmaryoftheangelscatholicprima/home</a:t>
            </a:r>
            <a:endParaRPr sz="1800">
              <a:latin typeface="Gaegu"/>
              <a:ea typeface="Gaegu"/>
              <a:cs typeface="Gaegu"/>
              <a:sym typeface="Gaegu"/>
            </a:endParaRPr>
          </a:p>
          <a:p>
            <a:pPr marL="0" lvl="0" indent="0" algn="l" rtl="0">
              <a:spcBef>
                <a:spcPts val="0"/>
              </a:spcBef>
              <a:spcAft>
                <a:spcPts val="0"/>
              </a:spcAft>
              <a:buNone/>
            </a:pPr>
            <a:endParaRPr sz="1800">
              <a:latin typeface="Gaegu"/>
              <a:ea typeface="Gaegu"/>
              <a:cs typeface="Gaegu"/>
              <a:sym typeface="Gaegu"/>
            </a:endParaRPr>
          </a:p>
          <a:p>
            <a:pPr marL="0" lvl="0" indent="0" algn="l" rtl="0">
              <a:spcBef>
                <a:spcPts val="0"/>
              </a:spcBef>
              <a:spcAft>
                <a:spcPts val="0"/>
              </a:spcAft>
              <a:buNone/>
            </a:pPr>
            <a:r>
              <a:rPr lang="en" sz="1800">
                <a:latin typeface="Gaegu"/>
                <a:ea typeface="Gaegu"/>
                <a:cs typeface="Gaegu"/>
                <a:sym typeface="Gaegu"/>
              </a:rPr>
              <a:t>The link above should speed up your child accessing lots of useful sites that we use in school and recommend for home.  Let me know if any of the links don’t work and I can look at amending the site.</a:t>
            </a:r>
            <a:endParaRPr sz="1800">
              <a:latin typeface="Gaegu"/>
              <a:ea typeface="Gaegu"/>
              <a:cs typeface="Gaegu"/>
              <a:sym typeface="Gaegu"/>
            </a:endParaRPr>
          </a:p>
          <a:p>
            <a:pPr marL="0" lvl="0" indent="0" algn="l" rtl="0">
              <a:spcBef>
                <a:spcPts val="0"/>
              </a:spcBef>
              <a:spcAft>
                <a:spcPts val="0"/>
              </a:spcAft>
              <a:buNone/>
            </a:pPr>
            <a:endParaRPr sz="1800">
              <a:latin typeface="Gaegu"/>
              <a:ea typeface="Gaegu"/>
              <a:cs typeface="Gaegu"/>
              <a:sym typeface="Gaegu"/>
            </a:endParaRPr>
          </a:p>
          <a:p>
            <a:pPr marL="0" lvl="0" indent="0" algn="l" rtl="0">
              <a:spcBef>
                <a:spcPts val="0"/>
              </a:spcBef>
              <a:spcAft>
                <a:spcPts val="0"/>
              </a:spcAft>
              <a:buNone/>
            </a:pPr>
            <a:r>
              <a:rPr lang="en" sz="2976">
                <a:latin typeface="Gaegu"/>
                <a:ea typeface="Gaegu"/>
                <a:cs typeface="Gaegu"/>
                <a:sym typeface="Gaegu"/>
              </a:rPr>
              <a:t>PE Days</a:t>
            </a:r>
            <a:endParaRPr sz="2976">
              <a:latin typeface="Gaegu"/>
              <a:ea typeface="Gaegu"/>
              <a:cs typeface="Gaegu"/>
              <a:sym typeface="Gaegu"/>
            </a:endParaRPr>
          </a:p>
          <a:p>
            <a:pPr marL="0" lvl="0" indent="0" algn="l" rtl="0">
              <a:spcBef>
                <a:spcPts val="0"/>
              </a:spcBef>
              <a:spcAft>
                <a:spcPts val="0"/>
              </a:spcAft>
              <a:buNone/>
            </a:pPr>
            <a:r>
              <a:rPr lang="en" sz="1800" b="1" u="sng">
                <a:latin typeface="Gaegu"/>
                <a:ea typeface="Gaegu"/>
                <a:cs typeface="Gaegu"/>
                <a:sym typeface="Gaegu"/>
              </a:rPr>
              <a:t>PE</a:t>
            </a:r>
            <a:r>
              <a:rPr lang="en" sz="1800">
                <a:latin typeface="Gaegu"/>
                <a:ea typeface="Gaegu"/>
                <a:cs typeface="Gaegu"/>
                <a:sym typeface="Gaegu"/>
              </a:rPr>
              <a:t> will be delivered on a </a:t>
            </a:r>
            <a:r>
              <a:rPr lang="en" sz="1800" b="1" u="sng">
                <a:latin typeface="Gaegu"/>
                <a:ea typeface="Gaegu"/>
                <a:cs typeface="Gaegu"/>
                <a:sym typeface="Gaegu"/>
              </a:rPr>
              <a:t>Tuesday</a:t>
            </a:r>
            <a:r>
              <a:rPr lang="en" sz="1800">
                <a:latin typeface="Gaegu"/>
                <a:ea typeface="Gaegu"/>
                <a:cs typeface="Gaegu"/>
                <a:sym typeface="Gaegu"/>
              </a:rPr>
              <a:t> and </a:t>
            </a:r>
            <a:r>
              <a:rPr lang="en" sz="1800" b="1" u="sng">
                <a:latin typeface="Gaegu"/>
                <a:ea typeface="Gaegu"/>
                <a:cs typeface="Gaegu"/>
                <a:sym typeface="Gaegu"/>
              </a:rPr>
              <a:t>Friday</a:t>
            </a:r>
            <a:r>
              <a:rPr lang="en" sz="1800">
                <a:latin typeface="Gaegu"/>
                <a:ea typeface="Gaegu"/>
                <a:cs typeface="Gaegu"/>
                <a:sym typeface="Gaegu"/>
              </a:rPr>
              <a:t>.</a:t>
            </a:r>
            <a:endParaRPr sz="1800">
              <a:latin typeface="Gaegu"/>
              <a:ea typeface="Gaegu"/>
              <a:cs typeface="Gaegu"/>
              <a:sym typeface="Gaegu"/>
            </a:endParaRPr>
          </a:p>
          <a:p>
            <a:pPr marL="0" lvl="0" indent="0" algn="l" rtl="0">
              <a:spcBef>
                <a:spcPts val="0"/>
              </a:spcBef>
              <a:spcAft>
                <a:spcPts val="0"/>
              </a:spcAft>
              <a:buNone/>
            </a:pPr>
            <a:r>
              <a:rPr lang="en" sz="1800" b="1" u="sng">
                <a:latin typeface="Gaegu"/>
                <a:ea typeface="Gaegu"/>
                <a:cs typeface="Gaegu"/>
                <a:sym typeface="Gaegu"/>
              </a:rPr>
              <a:t>ALL </a:t>
            </a:r>
            <a:r>
              <a:rPr lang="en" sz="1800">
                <a:latin typeface="Gaegu"/>
                <a:ea typeface="Gaegu"/>
                <a:cs typeface="Gaegu"/>
                <a:sym typeface="Gaegu"/>
              </a:rPr>
              <a:t>jewellery and watches must be removed and staff cannot help.</a:t>
            </a:r>
            <a:endParaRPr sz="1800">
              <a:latin typeface="Gaegu"/>
              <a:ea typeface="Gaegu"/>
              <a:cs typeface="Gaegu"/>
              <a:sym typeface="Gaegu"/>
            </a:endParaRPr>
          </a:p>
          <a:p>
            <a:pPr marL="0" lvl="0" indent="0" algn="l" rtl="0">
              <a:spcBef>
                <a:spcPts val="0"/>
              </a:spcBef>
              <a:spcAft>
                <a:spcPts val="0"/>
              </a:spcAft>
              <a:buNone/>
            </a:pPr>
            <a:r>
              <a:rPr lang="en" sz="1800">
                <a:latin typeface="Gaegu"/>
                <a:ea typeface="Gaegu"/>
                <a:cs typeface="Gaegu"/>
                <a:sym typeface="Gaegu"/>
              </a:rPr>
              <a:t>Suitable footwear - not fashion trainers</a:t>
            </a:r>
            <a:endParaRPr sz="1800">
              <a:latin typeface="Gaegu"/>
              <a:ea typeface="Gaegu"/>
              <a:cs typeface="Gaegu"/>
              <a:sym typeface="Gaegu"/>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46"/>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Any questions?</a:t>
            </a:r>
            <a:endParaRPr/>
          </a:p>
        </p:txBody>
      </p:sp>
      <p:sp>
        <p:nvSpPr>
          <p:cNvPr id="1044" name="Google Shape;1044;p46"/>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6"/>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46"/>
          <p:cNvGrpSpPr/>
          <p:nvPr/>
        </p:nvGrpSpPr>
        <p:grpSpPr>
          <a:xfrm rot="-1564537">
            <a:off x="6855077" y="4013920"/>
            <a:ext cx="495770" cy="567380"/>
            <a:chOff x="1244250" y="1474325"/>
            <a:chExt cx="1183700" cy="1354675"/>
          </a:xfrm>
        </p:grpSpPr>
        <p:sp>
          <p:nvSpPr>
            <p:cNvPr id="1047" name="Google Shape;1047;p46"/>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6"/>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46"/>
          <p:cNvGrpSpPr/>
          <p:nvPr/>
        </p:nvGrpSpPr>
        <p:grpSpPr>
          <a:xfrm rot="-2700000">
            <a:off x="701388" y="482626"/>
            <a:ext cx="1284975" cy="1516186"/>
            <a:chOff x="4475375" y="3939175"/>
            <a:chExt cx="972300" cy="1147250"/>
          </a:xfrm>
        </p:grpSpPr>
        <p:sp>
          <p:nvSpPr>
            <p:cNvPr id="1050" name="Google Shape;1050;p46"/>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6"/>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6"/>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6"/>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6"/>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6"/>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46"/>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6"/>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45"/>
        <p:cNvGrpSpPr/>
        <p:nvPr/>
      </p:nvGrpSpPr>
      <p:grpSpPr>
        <a:xfrm>
          <a:off x="0" y="0"/>
          <a:ext cx="0" cy="0"/>
          <a:chOff x="0" y="0"/>
          <a:chExt cx="0" cy="0"/>
        </a:xfrm>
      </p:grpSpPr>
      <p:sp>
        <p:nvSpPr>
          <p:cNvPr id="846" name="Google Shape;846;p35"/>
          <p:cNvSpPr txBox="1">
            <a:spLocks noGrp="1"/>
          </p:cNvSpPr>
          <p:nvPr>
            <p:ph type="title"/>
          </p:nvPr>
        </p:nvSpPr>
        <p:spPr>
          <a:xfrm>
            <a:off x="2571775" y="84075"/>
            <a:ext cx="31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a:t>Aims</a:t>
            </a:r>
            <a:endParaRPr sz="4400"/>
          </a:p>
        </p:txBody>
      </p:sp>
      <p:sp>
        <p:nvSpPr>
          <p:cNvPr id="847" name="Google Shape;847;p35"/>
          <p:cNvSpPr txBox="1">
            <a:spLocks noGrp="1"/>
          </p:cNvSpPr>
          <p:nvPr>
            <p:ph type="body" idx="1"/>
          </p:nvPr>
        </p:nvSpPr>
        <p:spPr>
          <a:xfrm>
            <a:off x="595650" y="863550"/>
            <a:ext cx="79527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latin typeface="Gaegu"/>
              <a:ea typeface="Gaegu"/>
              <a:cs typeface="Gaegu"/>
              <a:sym typeface="Gaegu"/>
            </a:endParaRPr>
          </a:p>
          <a:p>
            <a:pPr marL="0" lvl="0" indent="0" algn="l" rtl="0">
              <a:lnSpc>
                <a:spcPct val="50000"/>
              </a:lnSpc>
              <a:spcBef>
                <a:spcPts val="0"/>
              </a:spcBef>
              <a:spcAft>
                <a:spcPts val="0"/>
              </a:spcAft>
              <a:buNone/>
            </a:pPr>
            <a:r>
              <a:rPr lang="en" sz="2800">
                <a:latin typeface="Gaegu"/>
                <a:ea typeface="Gaegu"/>
                <a:cs typeface="Gaegu"/>
                <a:sym typeface="Gaegu"/>
              </a:rPr>
              <a:t>Class structure and layout</a:t>
            </a:r>
            <a:endParaRPr sz="2800">
              <a:latin typeface="Gaegu"/>
              <a:ea typeface="Gaegu"/>
              <a:cs typeface="Gaegu"/>
              <a:sym typeface="Gaegu"/>
            </a:endParaRPr>
          </a:p>
          <a:p>
            <a:pPr marL="0" lvl="0" indent="0" algn="l" rtl="0">
              <a:lnSpc>
                <a:spcPct val="50000"/>
              </a:lnSpc>
              <a:spcBef>
                <a:spcPts val="0"/>
              </a:spcBef>
              <a:spcAft>
                <a:spcPts val="0"/>
              </a:spcAft>
              <a:buNone/>
            </a:pPr>
            <a:endParaRPr sz="2800">
              <a:latin typeface="Gaegu"/>
              <a:ea typeface="Gaegu"/>
              <a:cs typeface="Gaegu"/>
              <a:sym typeface="Gaegu"/>
            </a:endParaRPr>
          </a:p>
          <a:p>
            <a:pPr marL="0" lvl="0" indent="0" algn="l" rtl="0">
              <a:lnSpc>
                <a:spcPct val="50000"/>
              </a:lnSpc>
              <a:spcBef>
                <a:spcPts val="0"/>
              </a:spcBef>
              <a:spcAft>
                <a:spcPts val="0"/>
              </a:spcAft>
              <a:buNone/>
            </a:pPr>
            <a:r>
              <a:rPr lang="en" sz="2800">
                <a:latin typeface="Gaegu"/>
                <a:ea typeface="Gaegu"/>
                <a:cs typeface="Gaegu"/>
                <a:sym typeface="Gaegu"/>
              </a:rPr>
              <a:t>Meet the team</a:t>
            </a:r>
            <a:endParaRPr sz="2800">
              <a:latin typeface="Gaegu"/>
              <a:ea typeface="Gaegu"/>
              <a:cs typeface="Gaegu"/>
              <a:sym typeface="Gaegu"/>
            </a:endParaRPr>
          </a:p>
          <a:p>
            <a:pPr marL="0" lvl="0" indent="0" algn="l" rtl="0">
              <a:lnSpc>
                <a:spcPct val="50000"/>
              </a:lnSpc>
              <a:spcBef>
                <a:spcPts val="0"/>
              </a:spcBef>
              <a:spcAft>
                <a:spcPts val="0"/>
              </a:spcAft>
              <a:buNone/>
            </a:pPr>
            <a:endParaRPr sz="2800">
              <a:latin typeface="Gaegu"/>
              <a:ea typeface="Gaegu"/>
              <a:cs typeface="Gaegu"/>
              <a:sym typeface="Gaegu"/>
            </a:endParaRPr>
          </a:p>
          <a:p>
            <a:pPr marL="0" lvl="0" indent="0" algn="l" rtl="0">
              <a:lnSpc>
                <a:spcPct val="50000"/>
              </a:lnSpc>
              <a:spcBef>
                <a:spcPts val="0"/>
              </a:spcBef>
              <a:spcAft>
                <a:spcPts val="0"/>
              </a:spcAft>
              <a:buNone/>
            </a:pPr>
            <a:r>
              <a:rPr lang="en" sz="2800">
                <a:latin typeface="Gaegu"/>
                <a:ea typeface="Gaegu"/>
                <a:cs typeface="Gaegu"/>
                <a:sym typeface="Gaegu"/>
              </a:rPr>
              <a:t>Curriculum </a:t>
            </a:r>
            <a:endParaRPr sz="2800">
              <a:latin typeface="Gaegu"/>
              <a:ea typeface="Gaegu"/>
              <a:cs typeface="Gaegu"/>
              <a:sym typeface="Gaegu"/>
            </a:endParaRPr>
          </a:p>
          <a:p>
            <a:pPr marL="0" lvl="0" indent="0" algn="l" rtl="0">
              <a:lnSpc>
                <a:spcPct val="50000"/>
              </a:lnSpc>
              <a:spcBef>
                <a:spcPts val="0"/>
              </a:spcBef>
              <a:spcAft>
                <a:spcPts val="0"/>
              </a:spcAft>
              <a:buNone/>
            </a:pPr>
            <a:endParaRPr sz="2800">
              <a:latin typeface="Gaegu"/>
              <a:ea typeface="Gaegu"/>
              <a:cs typeface="Gaegu"/>
              <a:sym typeface="Gaegu"/>
            </a:endParaRPr>
          </a:p>
          <a:p>
            <a:pPr marL="0" lvl="0" indent="0" algn="l" rtl="0">
              <a:lnSpc>
                <a:spcPct val="50000"/>
              </a:lnSpc>
              <a:spcBef>
                <a:spcPts val="0"/>
              </a:spcBef>
              <a:spcAft>
                <a:spcPts val="0"/>
              </a:spcAft>
              <a:buNone/>
            </a:pPr>
            <a:r>
              <a:rPr lang="en" sz="2800">
                <a:latin typeface="Gaegu"/>
                <a:ea typeface="Gaegu"/>
                <a:cs typeface="Gaegu"/>
                <a:sym typeface="Gaegu"/>
              </a:rPr>
              <a:t>Expectations - Classroom, Homework, PE, Dojos</a:t>
            </a:r>
            <a:endParaRPr sz="2800">
              <a:latin typeface="Gaegu"/>
              <a:ea typeface="Gaegu"/>
              <a:cs typeface="Gaegu"/>
              <a:sym typeface="Gaegu"/>
            </a:endParaRPr>
          </a:p>
          <a:p>
            <a:pPr marL="0" lvl="0" indent="0" algn="l" rtl="0">
              <a:lnSpc>
                <a:spcPct val="50000"/>
              </a:lnSpc>
              <a:spcBef>
                <a:spcPts val="0"/>
              </a:spcBef>
              <a:spcAft>
                <a:spcPts val="0"/>
              </a:spcAft>
              <a:buNone/>
            </a:pPr>
            <a:endParaRPr sz="2800">
              <a:latin typeface="Gaegu"/>
              <a:ea typeface="Gaegu"/>
              <a:cs typeface="Gaegu"/>
              <a:sym typeface="Gaegu"/>
            </a:endParaRPr>
          </a:p>
          <a:p>
            <a:pPr marL="0" lvl="0" indent="0" algn="l" rtl="0">
              <a:lnSpc>
                <a:spcPct val="50000"/>
              </a:lnSpc>
              <a:spcBef>
                <a:spcPts val="0"/>
              </a:spcBef>
              <a:spcAft>
                <a:spcPts val="0"/>
              </a:spcAft>
              <a:buNone/>
            </a:pPr>
            <a:r>
              <a:rPr lang="en" sz="2800">
                <a:latin typeface="Gaegu"/>
                <a:ea typeface="Gaegu"/>
                <a:cs typeface="Gaegu"/>
                <a:sym typeface="Gaegu"/>
              </a:rPr>
              <a:t>Any questions?</a:t>
            </a:r>
            <a:endParaRPr sz="2800">
              <a:latin typeface="Gaegu"/>
              <a:ea typeface="Gaegu"/>
              <a:cs typeface="Gaegu"/>
              <a:sym typeface="Gaegu"/>
            </a:endParaRPr>
          </a:p>
          <a:p>
            <a:pPr marL="0" lvl="0" indent="0" algn="l" rtl="0">
              <a:lnSpc>
                <a:spcPct val="5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51"/>
        <p:cNvGrpSpPr/>
        <p:nvPr/>
      </p:nvGrpSpPr>
      <p:grpSpPr>
        <a:xfrm>
          <a:off x="0" y="0"/>
          <a:ext cx="0" cy="0"/>
          <a:chOff x="0" y="0"/>
          <a:chExt cx="0" cy="0"/>
        </a:xfrm>
      </p:grpSpPr>
      <p:sp>
        <p:nvSpPr>
          <p:cNvPr id="852" name="Google Shape;852;p36"/>
          <p:cNvSpPr txBox="1">
            <a:spLocks noGrp="1"/>
          </p:cNvSpPr>
          <p:nvPr>
            <p:ph type="title"/>
          </p:nvPr>
        </p:nvSpPr>
        <p:spPr>
          <a:xfrm>
            <a:off x="623400" y="105275"/>
            <a:ext cx="7800600" cy="67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Class Structure</a:t>
            </a:r>
            <a:endParaRPr/>
          </a:p>
        </p:txBody>
      </p:sp>
      <p:sp>
        <p:nvSpPr>
          <p:cNvPr id="853" name="Google Shape;853;p36"/>
          <p:cNvSpPr txBox="1">
            <a:spLocks noGrp="1"/>
          </p:cNvSpPr>
          <p:nvPr>
            <p:ph type="body" idx="1"/>
          </p:nvPr>
        </p:nvSpPr>
        <p:spPr>
          <a:xfrm>
            <a:off x="616500" y="706850"/>
            <a:ext cx="7952700" cy="4199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Gaegu"/>
              <a:buChar char="●"/>
            </a:pPr>
            <a:r>
              <a:rPr lang="en" sz="1600">
                <a:latin typeface="Gaegu"/>
                <a:ea typeface="Gaegu"/>
                <a:cs typeface="Gaegu"/>
                <a:sym typeface="Gaegu"/>
              </a:rPr>
              <a:t>We have a class of 30 children in Year 1.</a:t>
            </a:r>
            <a:endParaRPr sz="1600">
              <a:latin typeface="Gaegu"/>
              <a:ea typeface="Gaegu"/>
              <a:cs typeface="Gaegu"/>
              <a:sym typeface="Gaegu"/>
            </a:endParaRPr>
          </a:p>
          <a:p>
            <a:pPr marL="457200" lvl="0" indent="-330200" algn="l" rtl="0">
              <a:spcBef>
                <a:spcPts val="0"/>
              </a:spcBef>
              <a:spcAft>
                <a:spcPts val="0"/>
              </a:spcAft>
              <a:buSzPts val="1600"/>
              <a:buFont typeface="Gaegu"/>
              <a:buChar char="●"/>
            </a:pPr>
            <a:r>
              <a:rPr lang="en" sz="1600">
                <a:latin typeface="Gaegu"/>
                <a:ea typeface="Gaegu"/>
                <a:cs typeface="Gaegu"/>
                <a:sym typeface="Gaegu"/>
              </a:rPr>
              <a:t>Miss Hart teaches Monday - Wednesday and Mrs Robinson teaches Thursday and Friday.</a:t>
            </a:r>
            <a:endParaRPr sz="1600">
              <a:latin typeface="Gaegu"/>
              <a:ea typeface="Gaegu"/>
              <a:cs typeface="Gaegu"/>
              <a:sym typeface="Gaegu"/>
            </a:endParaRPr>
          </a:p>
          <a:p>
            <a:pPr marL="457200" lvl="0" indent="-330200" algn="l" rtl="0">
              <a:spcBef>
                <a:spcPts val="0"/>
              </a:spcBef>
              <a:spcAft>
                <a:spcPts val="0"/>
              </a:spcAft>
              <a:buSzPts val="1600"/>
              <a:buFont typeface="Gaegu"/>
              <a:buChar char="●"/>
            </a:pPr>
            <a:r>
              <a:rPr lang="en" sz="1600">
                <a:latin typeface="Gaegu"/>
                <a:ea typeface="Gaegu"/>
                <a:cs typeface="Gaegu"/>
                <a:sym typeface="Gaegu"/>
              </a:rPr>
              <a:t>We are supported by Mrs Williamson all week. </a:t>
            </a:r>
            <a:endParaRPr sz="1600">
              <a:latin typeface="Gaegu"/>
              <a:ea typeface="Gaegu"/>
              <a:cs typeface="Gaegu"/>
              <a:sym typeface="Gaegu"/>
            </a:endParaRPr>
          </a:p>
          <a:p>
            <a:pPr marL="457200" lvl="0" indent="-330200" algn="l" rtl="0">
              <a:spcBef>
                <a:spcPts val="0"/>
              </a:spcBef>
              <a:spcAft>
                <a:spcPts val="0"/>
              </a:spcAft>
              <a:buSzPts val="1600"/>
              <a:buFont typeface="Gaegu"/>
              <a:buChar char="●"/>
            </a:pPr>
            <a:r>
              <a:rPr lang="en" sz="1600">
                <a:latin typeface="Gaegu"/>
                <a:ea typeface="Gaegu"/>
                <a:cs typeface="Gaegu"/>
                <a:sym typeface="Gaegu"/>
              </a:rPr>
              <a:t>We have a big focus on phonics and learning to read in Year 1. We also aim to embed the foundations of maths to support learning throughout their school life. </a:t>
            </a:r>
            <a:endParaRPr sz="1600">
              <a:latin typeface="Gaegu"/>
              <a:ea typeface="Gaegu"/>
              <a:cs typeface="Gaegu"/>
              <a:sym typeface="Gaegu"/>
            </a:endParaRPr>
          </a:p>
          <a:p>
            <a:pPr marL="457200" lvl="0" indent="-330200" algn="l" rtl="0">
              <a:spcBef>
                <a:spcPts val="0"/>
              </a:spcBef>
              <a:spcAft>
                <a:spcPts val="0"/>
              </a:spcAft>
              <a:buSzPts val="1600"/>
              <a:buFont typeface="Gaegu"/>
              <a:buChar char="●"/>
            </a:pPr>
            <a:r>
              <a:rPr lang="en" sz="1600">
                <a:latin typeface="Gaegu"/>
                <a:ea typeface="Gaegu"/>
                <a:cs typeface="Gaegu"/>
                <a:sym typeface="Gaegu"/>
              </a:rPr>
              <a:t>We begin the school year using continuous provision to ease the transition into formal learning. </a:t>
            </a:r>
            <a:endParaRPr sz="1600">
              <a:latin typeface="Gaegu"/>
              <a:ea typeface="Gaegu"/>
              <a:cs typeface="Gaegu"/>
              <a:sym typeface="Gaegu"/>
            </a:endParaRPr>
          </a:p>
          <a:p>
            <a:pPr marL="457200" lvl="0" indent="-330200" algn="l" rtl="0">
              <a:spcBef>
                <a:spcPts val="0"/>
              </a:spcBef>
              <a:spcAft>
                <a:spcPts val="0"/>
              </a:spcAft>
              <a:buSzPts val="1600"/>
              <a:buFont typeface="Gaegu"/>
              <a:buChar char="●"/>
            </a:pPr>
            <a:r>
              <a:rPr lang="en" sz="1600">
                <a:latin typeface="Gaegu"/>
                <a:ea typeface="Gaegu"/>
                <a:cs typeface="Gaegu"/>
                <a:sym typeface="Gaegu"/>
              </a:rPr>
              <a:t>We have a big push on presentation. We want to set the bar high as we want the children to be proud of the work they have produced. You can help at home by supporting your child with letter and number formation.</a:t>
            </a:r>
            <a:endParaRPr sz="1600">
              <a:latin typeface="Gaegu"/>
              <a:ea typeface="Gaegu"/>
              <a:cs typeface="Gaegu"/>
              <a:sym typeface="Gaeg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57"/>
        <p:cNvGrpSpPr/>
        <p:nvPr/>
      </p:nvGrpSpPr>
      <p:grpSpPr>
        <a:xfrm>
          <a:off x="0" y="0"/>
          <a:ext cx="0" cy="0"/>
          <a:chOff x="0" y="0"/>
          <a:chExt cx="0" cy="0"/>
        </a:xfrm>
      </p:grpSpPr>
      <p:sp>
        <p:nvSpPr>
          <p:cNvPr id="858" name="Google Shape;858;p37"/>
          <p:cNvSpPr txBox="1">
            <a:spLocks noGrp="1"/>
          </p:cNvSpPr>
          <p:nvPr>
            <p:ph type="ctrTitle"/>
          </p:nvPr>
        </p:nvSpPr>
        <p:spPr>
          <a:xfrm>
            <a:off x="797000" y="193000"/>
            <a:ext cx="3651600" cy="577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n"/>
              <a:t>The Team</a:t>
            </a:r>
            <a:endParaRPr/>
          </a:p>
        </p:txBody>
      </p:sp>
      <p:sp>
        <p:nvSpPr>
          <p:cNvPr id="859" name="Google Shape;859;p37"/>
          <p:cNvSpPr txBox="1">
            <a:spLocks noGrp="1"/>
          </p:cNvSpPr>
          <p:nvPr>
            <p:ph type="title" idx="2"/>
          </p:nvPr>
        </p:nvSpPr>
        <p:spPr>
          <a:xfrm>
            <a:off x="3514675" y="72675"/>
            <a:ext cx="3651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a:t>2024-25</a:t>
            </a:r>
            <a:endParaRPr/>
          </a:p>
        </p:txBody>
      </p:sp>
      <p:grpSp>
        <p:nvGrpSpPr>
          <p:cNvPr id="860" name="Google Shape;860;p37"/>
          <p:cNvGrpSpPr/>
          <p:nvPr/>
        </p:nvGrpSpPr>
        <p:grpSpPr>
          <a:xfrm>
            <a:off x="918300" y="1018145"/>
            <a:ext cx="2065399" cy="2366131"/>
            <a:chOff x="918375" y="1018100"/>
            <a:chExt cx="3118525" cy="3513707"/>
          </a:xfrm>
        </p:grpSpPr>
        <p:sp>
          <p:nvSpPr>
            <p:cNvPr id="861" name="Google Shape;861;p37"/>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7"/>
          <p:cNvGrpSpPr/>
          <p:nvPr/>
        </p:nvGrpSpPr>
        <p:grpSpPr>
          <a:xfrm>
            <a:off x="3514683" y="1807562"/>
            <a:ext cx="363939" cy="481288"/>
            <a:chOff x="3275661" y="2407037"/>
            <a:chExt cx="363939" cy="481288"/>
          </a:xfrm>
        </p:grpSpPr>
        <p:sp>
          <p:nvSpPr>
            <p:cNvPr id="866" name="Google Shape;866;p37"/>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37"/>
          <p:cNvGrpSpPr/>
          <p:nvPr/>
        </p:nvGrpSpPr>
        <p:grpSpPr>
          <a:xfrm rot="1278911">
            <a:off x="1140495" y="1318523"/>
            <a:ext cx="654536" cy="655141"/>
            <a:chOff x="1194475" y="1437425"/>
            <a:chExt cx="654532" cy="655137"/>
          </a:xfrm>
        </p:grpSpPr>
        <p:grpSp>
          <p:nvGrpSpPr>
            <p:cNvPr id="870" name="Google Shape;870;p37"/>
            <p:cNvGrpSpPr/>
            <p:nvPr/>
          </p:nvGrpSpPr>
          <p:grpSpPr>
            <a:xfrm>
              <a:off x="1323473" y="1482473"/>
              <a:ext cx="525534" cy="610090"/>
              <a:chOff x="1323473" y="1482473"/>
              <a:chExt cx="525534" cy="610090"/>
            </a:xfrm>
          </p:grpSpPr>
          <p:sp>
            <p:nvSpPr>
              <p:cNvPr id="871" name="Google Shape;871;p37"/>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37"/>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37"/>
          <p:cNvSpPr txBox="1"/>
          <p:nvPr/>
        </p:nvSpPr>
        <p:spPr>
          <a:xfrm>
            <a:off x="1095963" y="3445925"/>
            <a:ext cx="2065500" cy="504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600">
                <a:solidFill>
                  <a:schemeClr val="dk2"/>
                </a:solidFill>
                <a:latin typeface="Gaegu"/>
                <a:ea typeface="Gaegu"/>
                <a:cs typeface="Gaegu"/>
                <a:sym typeface="Gaegu"/>
              </a:rPr>
              <a:t>Miss Hart</a:t>
            </a:r>
            <a:endParaRPr>
              <a:latin typeface="Gaegu"/>
              <a:ea typeface="Gaegu"/>
              <a:cs typeface="Gaegu"/>
              <a:sym typeface="Gaegu"/>
            </a:endParaRPr>
          </a:p>
        </p:txBody>
      </p:sp>
      <p:sp>
        <p:nvSpPr>
          <p:cNvPr id="875" name="Google Shape;875;p37"/>
          <p:cNvSpPr txBox="1"/>
          <p:nvPr/>
        </p:nvSpPr>
        <p:spPr>
          <a:xfrm>
            <a:off x="5635450" y="3950825"/>
            <a:ext cx="2065500" cy="8250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600">
                <a:solidFill>
                  <a:schemeClr val="dk2"/>
                </a:solidFill>
                <a:latin typeface="Gaegu"/>
                <a:ea typeface="Gaegu"/>
                <a:cs typeface="Gaegu"/>
                <a:sym typeface="Gaegu"/>
              </a:rPr>
              <a:t>Mrs Williamson</a:t>
            </a:r>
            <a:endParaRPr>
              <a:latin typeface="Gaegu"/>
              <a:ea typeface="Gaegu"/>
              <a:cs typeface="Gaegu"/>
              <a:sym typeface="Gaegu"/>
            </a:endParaRPr>
          </a:p>
        </p:txBody>
      </p:sp>
      <p:grpSp>
        <p:nvGrpSpPr>
          <p:cNvPr id="876" name="Google Shape;876;p37"/>
          <p:cNvGrpSpPr/>
          <p:nvPr/>
        </p:nvGrpSpPr>
        <p:grpSpPr>
          <a:xfrm>
            <a:off x="3355450" y="1018145"/>
            <a:ext cx="2065399" cy="2366131"/>
            <a:chOff x="918375" y="1018100"/>
            <a:chExt cx="3118525" cy="3513707"/>
          </a:xfrm>
        </p:grpSpPr>
        <p:sp>
          <p:nvSpPr>
            <p:cNvPr id="877" name="Google Shape;877;p37"/>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37"/>
          <p:cNvSpPr txBox="1"/>
          <p:nvPr/>
        </p:nvSpPr>
        <p:spPr>
          <a:xfrm>
            <a:off x="3365700" y="3445925"/>
            <a:ext cx="2065500" cy="504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600">
                <a:solidFill>
                  <a:schemeClr val="dk2"/>
                </a:solidFill>
                <a:latin typeface="Gaegu"/>
                <a:ea typeface="Gaegu"/>
                <a:cs typeface="Gaegu"/>
                <a:sym typeface="Gaegu"/>
              </a:rPr>
              <a:t>Mrs Robinson</a:t>
            </a:r>
            <a:endParaRPr>
              <a:latin typeface="Gaegu"/>
              <a:ea typeface="Gaegu"/>
              <a:cs typeface="Gaegu"/>
              <a:sym typeface="Gaegu"/>
            </a:endParaRPr>
          </a:p>
        </p:txBody>
      </p:sp>
      <p:pic>
        <p:nvPicPr>
          <p:cNvPr id="882" name="Google Shape;882;p37"/>
          <p:cNvPicPr preferRelativeResize="0"/>
          <p:nvPr/>
        </p:nvPicPr>
        <p:blipFill>
          <a:blip r:embed="rId3">
            <a:alphaModFix/>
          </a:blip>
          <a:stretch>
            <a:fillRect/>
          </a:stretch>
        </p:blipFill>
        <p:spPr>
          <a:xfrm>
            <a:off x="1118650" y="1162338"/>
            <a:ext cx="1664700" cy="2077746"/>
          </a:xfrm>
          <a:prstGeom prst="rect">
            <a:avLst/>
          </a:prstGeom>
          <a:noFill/>
          <a:ln>
            <a:noFill/>
          </a:ln>
        </p:spPr>
      </p:pic>
      <p:sp>
        <p:nvSpPr>
          <p:cNvPr id="883" name="Google Shape;883;p37"/>
          <p:cNvSpPr txBox="1"/>
          <p:nvPr/>
        </p:nvSpPr>
        <p:spPr>
          <a:xfrm>
            <a:off x="7569875" y="4220000"/>
            <a:ext cx="2065500" cy="3570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endParaRPr>
              <a:latin typeface="Gaegu"/>
              <a:ea typeface="Gaegu"/>
              <a:cs typeface="Gaegu"/>
              <a:sym typeface="Gaegu"/>
            </a:endParaRPr>
          </a:p>
        </p:txBody>
      </p:sp>
      <p:pic>
        <p:nvPicPr>
          <p:cNvPr id="884" name="Google Shape;884;p37"/>
          <p:cNvPicPr preferRelativeResize="0"/>
          <p:nvPr/>
        </p:nvPicPr>
        <p:blipFill>
          <a:blip r:embed="rId4">
            <a:alphaModFix/>
          </a:blip>
          <a:stretch>
            <a:fillRect/>
          </a:stretch>
        </p:blipFill>
        <p:spPr>
          <a:xfrm>
            <a:off x="5792600" y="2076547"/>
            <a:ext cx="1373675" cy="1874278"/>
          </a:xfrm>
          <a:prstGeom prst="rect">
            <a:avLst/>
          </a:prstGeom>
          <a:noFill/>
          <a:ln>
            <a:noFill/>
          </a:ln>
        </p:spPr>
      </p:pic>
      <p:pic>
        <p:nvPicPr>
          <p:cNvPr id="885" name="Google Shape;885;p37"/>
          <p:cNvPicPr preferRelativeResize="0"/>
          <p:nvPr/>
        </p:nvPicPr>
        <p:blipFill>
          <a:blip r:embed="rId5">
            <a:alphaModFix/>
          </a:blip>
          <a:stretch>
            <a:fillRect/>
          </a:stretch>
        </p:blipFill>
        <p:spPr>
          <a:xfrm>
            <a:off x="3555800" y="1225499"/>
            <a:ext cx="1664700" cy="195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89"/>
        <p:cNvGrpSpPr/>
        <p:nvPr/>
      </p:nvGrpSpPr>
      <p:grpSpPr>
        <a:xfrm>
          <a:off x="0" y="0"/>
          <a:ext cx="0" cy="0"/>
          <a:chOff x="0" y="0"/>
          <a:chExt cx="0" cy="0"/>
        </a:xfrm>
      </p:grpSpPr>
      <p:sp>
        <p:nvSpPr>
          <p:cNvPr id="890" name="Google Shape;890;p38"/>
          <p:cNvSpPr txBox="1">
            <a:spLocks noGrp="1"/>
          </p:cNvSpPr>
          <p:nvPr>
            <p:ph type="title"/>
          </p:nvPr>
        </p:nvSpPr>
        <p:spPr>
          <a:xfrm>
            <a:off x="248300" y="777800"/>
            <a:ext cx="1559100" cy="481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 Term Plan </a:t>
            </a:r>
            <a:endParaRPr/>
          </a:p>
          <a:p>
            <a:pPr marL="0" lvl="0" indent="0" algn="l" rtl="0">
              <a:spcBef>
                <a:spcPts val="0"/>
              </a:spcBef>
              <a:spcAft>
                <a:spcPts val="0"/>
              </a:spcAft>
              <a:buNone/>
            </a:pPr>
            <a:r>
              <a:rPr lang="en"/>
              <a:t>25-26</a:t>
            </a:r>
            <a:endParaRPr/>
          </a:p>
        </p:txBody>
      </p:sp>
      <p:grpSp>
        <p:nvGrpSpPr>
          <p:cNvPr id="891" name="Google Shape;891;p38"/>
          <p:cNvGrpSpPr/>
          <p:nvPr/>
        </p:nvGrpSpPr>
        <p:grpSpPr>
          <a:xfrm rot="4704341">
            <a:off x="-1229281" y="2517546"/>
            <a:ext cx="772322" cy="704930"/>
            <a:chOff x="5402829" y="3357294"/>
            <a:chExt cx="1437240" cy="1312018"/>
          </a:xfrm>
        </p:grpSpPr>
        <p:sp>
          <p:nvSpPr>
            <p:cNvPr id="892" name="Google Shape;892;p38"/>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8"/>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38"/>
          <p:cNvSpPr/>
          <p:nvPr/>
        </p:nvSpPr>
        <p:spPr>
          <a:xfrm>
            <a:off x="3815347" y="1650531"/>
            <a:ext cx="4104300" cy="17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accent4"/>
              </a:solidFill>
              <a:latin typeface="Gaegu"/>
              <a:ea typeface="Gaegu"/>
              <a:cs typeface="Gaegu"/>
              <a:sym typeface="Gaegu"/>
            </a:endParaRPr>
          </a:p>
        </p:txBody>
      </p:sp>
      <p:sp>
        <p:nvSpPr>
          <p:cNvPr id="895" name="Google Shape;895;p38"/>
          <p:cNvSpPr txBox="1"/>
          <p:nvPr/>
        </p:nvSpPr>
        <p:spPr>
          <a:xfrm>
            <a:off x="3857396"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Su</a:t>
            </a:r>
            <a:endParaRPr b="1">
              <a:solidFill>
                <a:schemeClr val="accent4"/>
              </a:solidFill>
              <a:latin typeface="Gaegu"/>
              <a:ea typeface="Gaegu"/>
              <a:cs typeface="Gaegu"/>
              <a:sym typeface="Gaegu"/>
            </a:endParaRPr>
          </a:p>
        </p:txBody>
      </p:sp>
      <p:sp>
        <p:nvSpPr>
          <p:cNvPr id="896" name="Google Shape;896;p38"/>
          <p:cNvSpPr txBox="1"/>
          <p:nvPr/>
        </p:nvSpPr>
        <p:spPr>
          <a:xfrm>
            <a:off x="4428050"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Mo</a:t>
            </a:r>
            <a:endParaRPr b="1">
              <a:solidFill>
                <a:schemeClr val="accent4"/>
              </a:solidFill>
              <a:latin typeface="Gaegu"/>
              <a:ea typeface="Gaegu"/>
              <a:cs typeface="Gaegu"/>
              <a:sym typeface="Gaegu"/>
            </a:endParaRPr>
          </a:p>
        </p:txBody>
      </p:sp>
      <p:sp>
        <p:nvSpPr>
          <p:cNvPr id="897" name="Google Shape;897;p38"/>
          <p:cNvSpPr txBox="1"/>
          <p:nvPr/>
        </p:nvSpPr>
        <p:spPr>
          <a:xfrm>
            <a:off x="5014051" y="1559800"/>
            <a:ext cx="5013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Tu</a:t>
            </a:r>
            <a:endParaRPr b="1">
              <a:solidFill>
                <a:schemeClr val="accent4"/>
              </a:solidFill>
              <a:latin typeface="Gaegu"/>
              <a:ea typeface="Gaegu"/>
              <a:cs typeface="Gaegu"/>
              <a:sym typeface="Gaegu"/>
            </a:endParaRPr>
          </a:p>
        </p:txBody>
      </p:sp>
      <p:sp>
        <p:nvSpPr>
          <p:cNvPr id="898" name="Google Shape;898;p38"/>
          <p:cNvSpPr txBox="1"/>
          <p:nvPr/>
        </p:nvSpPr>
        <p:spPr>
          <a:xfrm>
            <a:off x="5601674"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We</a:t>
            </a:r>
            <a:endParaRPr b="1">
              <a:solidFill>
                <a:schemeClr val="accent4"/>
              </a:solidFill>
              <a:latin typeface="Gaegu"/>
              <a:ea typeface="Gaegu"/>
              <a:cs typeface="Gaegu"/>
              <a:sym typeface="Gaegu"/>
            </a:endParaRPr>
          </a:p>
        </p:txBody>
      </p:sp>
      <p:sp>
        <p:nvSpPr>
          <p:cNvPr id="899" name="Google Shape;899;p38"/>
          <p:cNvSpPr txBox="1"/>
          <p:nvPr/>
        </p:nvSpPr>
        <p:spPr>
          <a:xfrm>
            <a:off x="6201527"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Th</a:t>
            </a:r>
            <a:endParaRPr b="1">
              <a:solidFill>
                <a:schemeClr val="accent4"/>
              </a:solidFill>
              <a:latin typeface="Gaegu"/>
              <a:ea typeface="Gaegu"/>
              <a:cs typeface="Gaegu"/>
              <a:sym typeface="Gaegu"/>
            </a:endParaRPr>
          </a:p>
        </p:txBody>
      </p:sp>
      <p:sp>
        <p:nvSpPr>
          <p:cNvPr id="900" name="Google Shape;900;p38"/>
          <p:cNvSpPr txBox="1"/>
          <p:nvPr/>
        </p:nvSpPr>
        <p:spPr>
          <a:xfrm>
            <a:off x="6801376"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Fr</a:t>
            </a:r>
            <a:endParaRPr b="1">
              <a:solidFill>
                <a:schemeClr val="accent4"/>
              </a:solidFill>
              <a:latin typeface="Gaegu"/>
              <a:ea typeface="Gaegu"/>
              <a:cs typeface="Gaegu"/>
              <a:sym typeface="Gaegu"/>
            </a:endParaRPr>
          </a:p>
        </p:txBody>
      </p:sp>
      <p:sp>
        <p:nvSpPr>
          <p:cNvPr id="901" name="Google Shape;901;p38"/>
          <p:cNvSpPr txBox="1"/>
          <p:nvPr/>
        </p:nvSpPr>
        <p:spPr>
          <a:xfrm>
            <a:off x="7393675"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Sa</a:t>
            </a:r>
            <a:endParaRPr b="1">
              <a:solidFill>
                <a:schemeClr val="accent4"/>
              </a:solidFill>
              <a:latin typeface="Gaegu"/>
              <a:ea typeface="Gaegu"/>
              <a:cs typeface="Gaegu"/>
              <a:sym typeface="Gaegu"/>
            </a:endParaRPr>
          </a:p>
        </p:txBody>
      </p:sp>
      <p:sp>
        <p:nvSpPr>
          <p:cNvPr id="902" name="Google Shape;902;p38"/>
          <p:cNvSpPr txBox="1"/>
          <p:nvPr/>
        </p:nvSpPr>
        <p:spPr>
          <a:xfrm>
            <a:off x="7076275" y="216035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01</a:t>
            </a:r>
            <a:endParaRPr sz="800">
              <a:solidFill>
                <a:schemeClr val="accent4"/>
              </a:solidFill>
              <a:latin typeface="Questrial"/>
              <a:ea typeface="Questrial"/>
              <a:cs typeface="Questrial"/>
              <a:sym typeface="Questrial"/>
            </a:endParaRPr>
          </a:p>
        </p:txBody>
      </p:sp>
      <p:sp>
        <p:nvSpPr>
          <p:cNvPr id="903" name="Google Shape;903;p38"/>
          <p:cNvSpPr txBox="1"/>
          <p:nvPr/>
        </p:nvSpPr>
        <p:spPr>
          <a:xfrm>
            <a:off x="70762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08</a:t>
            </a:r>
            <a:endParaRPr sz="800">
              <a:solidFill>
                <a:schemeClr val="accent4"/>
              </a:solidFill>
              <a:latin typeface="Questrial"/>
              <a:ea typeface="Questrial"/>
              <a:cs typeface="Questrial"/>
              <a:sym typeface="Questrial"/>
            </a:endParaRPr>
          </a:p>
        </p:txBody>
      </p:sp>
      <p:sp>
        <p:nvSpPr>
          <p:cNvPr id="904" name="Google Shape;904;p38"/>
          <p:cNvSpPr txBox="1"/>
          <p:nvPr/>
        </p:nvSpPr>
        <p:spPr>
          <a:xfrm>
            <a:off x="70762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15</a:t>
            </a:r>
            <a:endParaRPr sz="800">
              <a:solidFill>
                <a:schemeClr val="accent4"/>
              </a:solidFill>
              <a:latin typeface="Questrial"/>
              <a:ea typeface="Questrial"/>
              <a:cs typeface="Questrial"/>
              <a:sym typeface="Questrial"/>
            </a:endParaRPr>
          </a:p>
        </p:txBody>
      </p:sp>
      <p:sp>
        <p:nvSpPr>
          <p:cNvPr id="905" name="Google Shape;905;p38"/>
          <p:cNvSpPr txBox="1"/>
          <p:nvPr/>
        </p:nvSpPr>
        <p:spPr>
          <a:xfrm>
            <a:off x="70762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22</a:t>
            </a:r>
            <a:endParaRPr sz="800">
              <a:solidFill>
                <a:schemeClr val="accent4"/>
              </a:solidFill>
              <a:latin typeface="Questrial"/>
              <a:ea typeface="Questrial"/>
              <a:cs typeface="Questrial"/>
              <a:sym typeface="Questrial"/>
            </a:endParaRPr>
          </a:p>
        </p:txBody>
      </p:sp>
      <p:sp>
        <p:nvSpPr>
          <p:cNvPr id="906" name="Google Shape;906;p38"/>
          <p:cNvSpPr txBox="1"/>
          <p:nvPr/>
        </p:nvSpPr>
        <p:spPr>
          <a:xfrm>
            <a:off x="70762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29</a:t>
            </a:r>
            <a:endParaRPr sz="800">
              <a:solidFill>
                <a:schemeClr val="accent4"/>
              </a:solidFill>
              <a:latin typeface="Questrial"/>
              <a:ea typeface="Questrial"/>
              <a:cs typeface="Questrial"/>
              <a:sym typeface="Questrial"/>
            </a:endParaRPr>
          </a:p>
        </p:txBody>
      </p:sp>
      <p:sp>
        <p:nvSpPr>
          <p:cNvPr id="907" name="Google Shape;907;p38"/>
          <p:cNvSpPr txBox="1"/>
          <p:nvPr/>
        </p:nvSpPr>
        <p:spPr>
          <a:xfrm>
            <a:off x="64839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07</a:t>
            </a:r>
            <a:endParaRPr sz="800">
              <a:solidFill>
                <a:schemeClr val="accent4"/>
              </a:solidFill>
              <a:latin typeface="Questrial"/>
              <a:ea typeface="Questrial"/>
              <a:cs typeface="Questrial"/>
              <a:sym typeface="Questrial"/>
            </a:endParaRPr>
          </a:p>
          <a:p>
            <a:pPr marL="0" lvl="0" indent="0" algn="l" rtl="0">
              <a:spcBef>
                <a:spcPts val="0"/>
              </a:spcBef>
              <a:spcAft>
                <a:spcPts val="0"/>
              </a:spcAft>
              <a:buNone/>
            </a:pPr>
            <a:endParaRPr sz="800">
              <a:solidFill>
                <a:schemeClr val="accent4"/>
              </a:solidFill>
              <a:latin typeface="Questrial"/>
              <a:ea typeface="Questrial"/>
              <a:cs typeface="Questrial"/>
              <a:sym typeface="Questrial"/>
            </a:endParaRPr>
          </a:p>
        </p:txBody>
      </p:sp>
      <p:sp>
        <p:nvSpPr>
          <p:cNvPr id="908" name="Google Shape;908;p38"/>
          <p:cNvSpPr txBox="1"/>
          <p:nvPr/>
        </p:nvSpPr>
        <p:spPr>
          <a:xfrm>
            <a:off x="64839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14</a:t>
            </a:r>
            <a:endParaRPr sz="800">
              <a:solidFill>
                <a:schemeClr val="accent4"/>
              </a:solidFill>
              <a:latin typeface="Questrial"/>
              <a:ea typeface="Questrial"/>
              <a:cs typeface="Questrial"/>
              <a:sym typeface="Questrial"/>
            </a:endParaRPr>
          </a:p>
        </p:txBody>
      </p:sp>
      <p:sp>
        <p:nvSpPr>
          <p:cNvPr id="909" name="Google Shape;909;p38"/>
          <p:cNvSpPr txBox="1"/>
          <p:nvPr/>
        </p:nvSpPr>
        <p:spPr>
          <a:xfrm>
            <a:off x="64839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21</a:t>
            </a:r>
            <a:endParaRPr sz="800">
              <a:solidFill>
                <a:schemeClr val="accent4"/>
              </a:solidFill>
              <a:latin typeface="Questrial"/>
              <a:ea typeface="Questrial"/>
              <a:cs typeface="Questrial"/>
              <a:sym typeface="Questrial"/>
            </a:endParaRPr>
          </a:p>
        </p:txBody>
      </p:sp>
      <p:sp>
        <p:nvSpPr>
          <p:cNvPr id="910" name="Google Shape;910;p38"/>
          <p:cNvSpPr txBox="1"/>
          <p:nvPr/>
        </p:nvSpPr>
        <p:spPr>
          <a:xfrm>
            <a:off x="64839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28</a:t>
            </a:r>
            <a:endParaRPr sz="800">
              <a:solidFill>
                <a:schemeClr val="accent4"/>
              </a:solidFill>
              <a:latin typeface="Questrial"/>
              <a:ea typeface="Questrial"/>
              <a:cs typeface="Questrial"/>
              <a:sym typeface="Questrial"/>
            </a:endParaRPr>
          </a:p>
        </p:txBody>
      </p:sp>
      <p:sp>
        <p:nvSpPr>
          <p:cNvPr id="911" name="Google Shape;911;p38"/>
          <p:cNvSpPr txBox="1"/>
          <p:nvPr/>
        </p:nvSpPr>
        <p:spPr>
          <a:xfrm>
            <a:off x="588412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06</a:t>
            </a:r>
            <a:endParaRPr sz="800">
              <a:solidFill>
                <a:schemeClr val="accent4"/>
              </a:solidFill>
              <a:latin typeface="Questrial"/>
              <a:ea typeface="Questrial"/>
              <a:cs typeface="Questrial"/>
              <a:sym typeface="Questrial"/>
            </a:endParaRPr>
          </a:p>
        </p:txBody>
      </p:sp>
      <p:sp>
        <p:nvSpPr>
          <p:cNvPr id="912" name="Google Shape;912;p38"/>
          <p:cNvSpPr txBox="1"/>
          <p:nvPr/>
        </p:nvSpPr>
        <p:spPr>
          <a:xfrm>
            <a:off x="588412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13</a:t>
            </a:r>
            <a:endParaRPr sz="800">
              <a:solidFill>
                <a:schemeClr val="accent4"/>
              </a:solidFill>
              <a:latin typeface="Questrial"/>
              <a:ea typeface="Questrial"/>
              <a:cs typeface="Questrial"/>
              <a:sym typeface="Questrial"/>
            </a:endParaRPr>
          </a:p>
        </p:txBody>
      </p:sp>
      <p:sp>
        <p:nvSpPr>
          <p:cNvPr id="913" name="Google Shape;913;p38"/>
          <p:cNvSpPr txBox="1"/>
          <p:nvPr/>
        </p:nvSpPr>
        <p:spPr>
          <a:xfrm>
            <a:off x="588412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20</a:t>
            </a:r>
            <a:endParaRPr sz="800">
              <a:solidFill>
                <a:schemeClr val="accent4"/>
              </a:solidFill>
              <a:latin typeface="Questrial"/>
              <a:ea typeface="Questrial"/>
              <a:cs typeface="Questrial"/>
              <a:sym typeface="Questrial"/>
            </a:endParaRPr>
          </a:p>
        </p:txBody>
      </p:sp>
      <p:sp>
        <p:nvSpPr>
          <p:cNvPr id="914" name="Google Shape;914;p38"/>
          <p:cNvSpPr txBox="1"/>
          <p:nvPr/>
        </p:nvSpPr>
        <p:spPr>
          <a:xfrm>
            <a:off x="588412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27</a:t>
            </a:r>
            <a:endParaRPr sz="800">
              <a:solidFill>
                <a:schemeClr val="accent4"/>
              </a:solidFill>
              <a:latin typeface="Questrial"/>
              <a:ea typeface="Questrial"/>
              <a:cs typeface="Questrial"/>
              <a:sym typeface="Questrial"/>
            </a:endParaRPr>
          </a:p>
        </p:txBody>
      </p:sp>
      <p:sp>
        <p:nvSpPr>
          <p:cNvPr id="915" name="Google Shape;915;p38"/>
          <p:cNvSpPr txBox="1"/>
          <p:nvPr/>
        </p:nvSpPr>
        <p:spPr>
          <a:xfrm>
            <a:off x="52842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05</a:t>
            </a:r>
            <a:endParaRPr sz="800">
              <a:solidFill>
                <a:schemeClr val="accent4"/>
              </a:solidFill>
              <a:latin typeface="Questrial"/>
              <a:ea typeface="Questrial"/>
              <a:cs typeface="Questrial"/>
              <a:sym typeface="Questrial"/>
            </a:endParaRPr>
          </a:p>
        </p:txBody>
      </p:sp>
      <p:sp>
        <p:nvSpPr>
          <p:cNvPr id="916" name="Google Shape;916;p38"/>
          <p:cNvSpPr txBox="1"/>
          <p:nvPr/>
        </p:nvSpPr>
        <p:spPr>
          <a:xfrm>
            <a:off x="52842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12</a:t>
            </a:r>
            <a:endParaRPr sz="800">
              <a:solidFill>
                <a:schemeClr val="accent4"/>
              </a:solidFill>
              <a:latin typeface="Questrial"/>
              <a:ea typeface="Questrial"/>
              <a:cs typeface="Questrial"/>
              <a:sym typeface="Questrial"/>
            </a:endParaRPr>
          </a:p>
        </p:txBody>
      </p:sp>
      <p:sp>
        <p:nvSpPr>
          <p:cNvPr id="917" name="Google Shape;917;p38"/>
          <p:cNvSpPr txBox="1"/>
          <p:nvPr/>
        </p:nvSpPr>
        <p:spPr>
          <a:xfrm>
            <a:off x="52842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19</a:t>
            </a:r>
            <a:endParaRPr sz="800">
              <a:solidFill>
                <a:schemeClr val="accent4"/>
              </a:solidFill>
              <a:latin typeface="Questrial"/>
              <a:ea typeface="Questrial"/>
              <a:cs typeface="Questrial"/>
              <a:sym typeface="Questrial"/>
            </a:endParaRPr>
          </a:p>
        </p:txBody>
      </p:sp>
      <p:sp>
        <p:nvSpPr>
          <p:cNvPr id="918" name="Google Shape;918;p38"/>
          <p:cNvSpPr txBox="1"/>
          <p:nvPr/>
        </p:nvSpPr>
        <p:spPr>
          <a:xfrm>
            <a:off x="52842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26</a:t>
            </a:r>
            <a:endParaRPr sz="800">
              <a:solidFill>
                <a:schemeClr val="accent4"/>
              </a:solidFill>
              <a:latin typeface="Questrial"/>
              <a:ea typeface="Questrial"/>
              <a:cs typeface="Questrial"/>
              <a:sym typeface="Questrial"/>
            </a:endParaRPr>
          </a:p>
        </p:txBody>
      </p:sp>
      <p:sp>
        <p:nvSpPr>
          <p:cNvPr id="919" name="Google Shape;919;p38"/>
          <p:cNvSpPr txBox="1"/>
          <p:nvPr/>
        </p:nvSpPr>
        <p:spPr>
          <a:xfrm>
            <a:off x="4668750" y="2606800"/>
            <a:ext cx="3453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04</a:t>
            </a:r>
            <a:endParaRPr sz="800">
              <a:solidFill>
                <a:schemeClr val="accent4"/>
              </a:solidFill>
              <a:latin typeface="Questrial"/>
              <a:ea typeface="Questrial"/>
              <a:cs typeface="Questrial"/>
              <a:sym typeface="Questrial"/>
            </a:endParaRPr>
          </a:p>
        </p:txBody>
      </p:sp>
      <p:sp>
        <p:nvSpPr>
          <p:cNvPr id="920" name="Google Shape;920;p38"/>
          <p:cNvSpPr txBox="1"/>
          <p:nvPr/>
        </p:nvSpPr>
        <p:spPr>
          <a:xfrm>
            <a:off x="4696750"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11</a:t>
            </a:r>
            <a:endParaRPr sz="800">
              <a:solidFill>
                <a:schemeClr val="accent4"/>
              </a:solidFill>
              <a:latin typeface="Questrial"/>
              <a:ea typeface="Questrial"/>
              <a:cs typeface="Questrial"/>
              <a:sym typeface="Questrial"/>
            </a:endParaRPr>
          </a:p>
        </p:txBody>
      </p:sp>
      <p:sp>
        <p:nvSpPr>
          <p:cNvPr id="921" name="Google Shape;921;p38"/>
          <p:cNvSpPr txBox="1"/>
          <p:nvPr/>
        </p:nvSpPr>
        <p:spPr>
          <a:xfrm>
            <a:off x="4696750"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18</a:t>
            </a:r>
            <a:endParaRPr sz="800">
              <a:solidFill>
                <a:schemeClr val="accent4"/>
              </a:solidFill>
              <a:latin typeface="Questrial"/>
              <a:ea typeface="Questrial"/>
              <a:cs typeface="Questrial"/>
              <a:sym typeface="Questrial"/>
            </a:endParaRPr>
          </a:p>
        </p:txBody>
      </p:sp>
      <p:sp>
        <p:nvSpPr>
          <p:cNvPr id="922" name="Google Shape;922;p38"/>
          <p:cNvSpPr txBox="1"/>
          <p:nvPr/>
        </p:nvSpPr>
        <p:spPr>
          <a:xfrm>
            <a:off x="4696750"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25</a:t>
            </a:r>
            <a:endParaRPr sz="800">
              <a:solidFill>
                <a:schemeClr val="accent4"/>
              </a:solidFill>
              <a:latin typeface="Questrial"/>
              <a:ea typeface="Questrial"/>
              <a:cs typeface="Questrial"/>
              <a:sym typeface="Questrial"/>
            </a:endParaRPr>
          </a:p>
        </p:txBody>
      </p:sp>
      <p:sp>
        <p:nvSpPr>
          <p:cNvPr id="923" name="Google Shape;923;p38"/>
          <p:cNvSpPr txBox="1"/>
          <p:nvPr/>
        </p:nvSpPr>
        <p:spPr>
          <a:xfrm>
            <a:off x="40845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24</a:t>
            </a:r>
            <a:endParaRPr sz="800">
              <a:solidFill>
                <a:schemeClr val="accent4"/>
              </a:solidFill>
              <a:latin typeface="Questrial"/>
              <a:ea typeface="Questrial"/>
              <a:cs typeface="Questrial"/>
              <a:sym typeface="Questrial"/>
            </a:endParaRPr>
          </a:p>
        </p:txBody>
      </p:sp>
      <p:sp>
        <p:nvSpPr>
          <p:cNvPr id="924" name="Google Shape;924;p38"/>
          <p:cNvSpPr txBox="1"/>
          <p:nvPr/>
        </p:nvSpPr>
        <p:spPr>
          <a:xfrm>
            <a:off x="76685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09</a:t>
            </a:r>
            <a:endParaRPr sz="800">
              <a:solidFill>
                <a:schemeClr val="accent4"/>
              </a:solidFill>
              <a:latin typeface="Questrial"/>
              <a:ea typeface="Questrial"/>
              <a:cs typeface="Questrial"/>
              <a:sym typeface="Questrial"/>
            </a:endParaRPr>
          </a:p>
        </p:txBody>
      </p:sp>
      <p:sp>
        <p:nvSpPr>
          <p:cNvPr id="925" name="Google Shape;925;p38"/>
          <p:cNvSpPr txBox="1"/>
          <p:nvPr/>
        </p:nvSpPr>
        <p:spPr>
          <a:xfrm>
            <a:off x="76685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16</a:t>
            </a:r>
            <a:endParaRPr sz="800">
              <a:solidFill>
                <a:schemeClr val="accent4"/>
              </a:solidFill>
              <a:latin typeface="Questrial"/>
              <a:ea typeface="Questrial"/>
              <a:cs typeface="Questrial"/>
              <a:sym typeface="Questrial"/>
            </a:endParaRPr>
          </a:p>
        </p:txBody>
      </p:sp>
      <p:sp>
        <p:nvSpPr>
          <p:cNvPr id="926" name="Google Shape;926;p38"/>
          <p:cNvSpPr txBox="1"/>
          <p:nvPr/>
        </p:nvSpPr>
        <p:spPr>
          <a:xfrm>
            <a:off x="76685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23</a:t>
            </a:r>
            <a:endParaRPr sz="800">
              <a:solidFill>
                <a:schemeClr val="accent4"/>
              </a:solidFill>
              <a:latin typeface="Questrial"/>
              <a:ea typeface="Questrial"/>
              <a:cs typeface="Questrial"/>
              <a:sym typeface="Questrial"/>
            </a:endParaRPr>
          </a:p>
        </p:txBody>
      </p:sp>
      <p:sp>
        <p:nvSpPr>
          <p:cNvPr id="927" name="Google Shape;927;p38"/>
          <p:cNvSpPr txBox="1"/>
          <p:nvPr/>
        </p:nvSpPr>
        <p:spPr>
          <a:xfrm>
            <a:off x="7668575" y="2168125"/>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02</a:t>
            </a:r>
            <a:endParaRPr sz="800">
              <a:solidFill>
                <a:schemeClr val="accent4"/>
              </a:solidFill>
              <a:latin typeface="Questrial"/>
              <a:ea typeface="Questrial"/>
              <a:cs typeface="Questrial"/>
              <a:sym typeface="Questrial"/>
            </a:endParaRPr>
          </a:p>
        </p:txBody>
      </p:sp>
      <p:grpSp>
        <p:nvGrpSpPr>
          <p:cNvPr id="928" name="Google Shape;928;p38"/>
          <p:cNvGrpSpPr/>
          <p:nvPr/>
        </p:nvGrpSpPr>
        <p:grpSpPr>
          <a:xfrm>
            <a:off x="1413484" y="3583594"/>
            <a:ext cx="462399" cy="515017"/>
            <a:chOff x="2936475" y="1467750"/>
            <a:chExt cx="1271375" cy="1416050"/>
          </a:xfrm>
        </p:grpSpPr>
        <p:sp>
          <p:nvSpPr>
            <p:cNvPr id="929" name="Google Shape;929;p38"/>
            <p:cNvSpPr/>
            <p:nvPr/>
          </p:nvSpPr>
          <p:spPr>
            <a:xfrm>
              <a:off x="2936475" y="1467750"/>
              <a:ext cx="1271375" cy="1416050"/>
            </a:xfrm>
            <a:custGeom>
              <a:avLst/>
              <a:gdLst/>
              <a:ahLst/>
              <a:cxnLst/>
              <a:rect l="l" t="t" r="r" b="b"/>
              <a:pathLst>
                <a:path w="50855" h="56642" extrusionOk="0">
                  <a:moveTo>
                    <a:pt x="29549" y="2368"/>
                  </a:moveTo>
                  <a:cubicBezTo>
                    <a:pt x="29724" y="2543"/>
                    <a:pt x="29812" y="2543"/>
                    <a:pt x="30075" y="2543"/>
                  </a:cubicBezTo>
                  <a:cubicBezTo>
                    <a:pt x="30425" y="2631"/>
                    <a:pt x="30689" y="2718"/>
                    <a:pt x="31039" y="2981"/>
                  </a:cubicBezTo>
                  <a:cubicBezTo>
                    <a:pt x="31565" y="3244"/>
                    <a:pt x="31916" y="3595"/>
                    <a:pt x="32354" y="4034"/>
                  </a:cubicBezTo>
                  <a:cubicBezTo>
                    <a:pt x="32705" y="4472"/>
                    <a:pt x="33056" y="4823"/>
                    <a:pt x="33319" y="5261"/>
                  </a:cubicBezTo>
                  <a:cubicBezTo>
                    <a:pt x="33494" y="5436"/>
                    <a:pt x="33582" y="5612"/>
                    <a:pt x="33582" y="5787"/>
                  </a:cubicBezTo>
                  <a:cubicBezTo>
                    <a:pt x="33231" y="5612"/>
                    <a:pt x="33056" y="5436"/>
                    <a:pt x="32705" y="5349"/>
                  </a:cubicBezTo>
                  <a:cubicBezTo>
                    <a:pt x="32442" y="5173"/>
                    <a:pt x="32267" y="4823"/>
                    <a:pt x="31916" y="4560"/>
                  </a:cubicBezTo>
                  <a:cubicBezTo>
                    <a:pt x="31741" y="4472"/>
                    <a:pt x="31565" y="4384"/>
                    <a:pt x="31390" y="4297"/>
                  </a:cubicBezTo>
                  <a:cubicBezTo>
                    <a:pt x="31127" y="4034"/>
                    <a:pt x="31039" y="3946"/>
                    <a:pt x="30864" y="3858"/>
                  </a:cubicBezTo>
                  <a:cubicBezTo>
                    <a:pt x="30513" y="3507"/>
                    <a:pt x="29987" y="3244"/>
                    <a:pt x="29549" y="3157"/>
                  </a:cubicBezTo>
                  <a:lnTo>
                    <a:pt x="28935" y="3157"/>
                  </a:lnTo>
                  <a:cubicBezTo>
                    <a:pt x="28497" y="3244"/>
                    <a:pt x="28058" y="3507"/>
                    <a:pt x="27620" y="3595"/>
                  </a:cubicBezTo>
                  <a:lnTo>
                    <a:pt x="27620" y="3420"/>
                  </a:lnTo>
                  <a:lnTo>
                    <a:pt x="27620" y="3244"/>
                  </a:lnTo>
                  <a:cubicBezTo>
                    <a:pt x="27620" y="3157"/>
                    <a:pt x="27795" y="3069"/>
                    <a:pt x="27883" y="2981"/>
                  </a:cubicBezTo>
                  <a:cubicBezTo>
                    <a:pt x="27970" y="2806"/>
                    <a:pt x="27970" y="2718"/>
                    <a:pt x="28058" y="2718"/>
                  </a:cubicBezTo>
                  <a:cubicBezTo>
                    <a:pt x="28321" y="2631"/>
                    <a:pt x="28409" y="2631"/>
                    <a:pt x="28672" y="2543"/>
                  </a:cubicBezTo>
                  <a:cubicBezTo>
                    <a:pt x="28935" y="2368"/>
                    <a:pt x="29198" y="2368"/>
                    <a:pt x="29549" y="2368"/>
                  </a:cubicBezTo>
                  <a:close/>
                  <a:moveTo>
                    <a:pt x="20430" y="4910"/>
                  </a:moveTo>
                  <a:cubicBezTo>
                    <a:pt x="20605" y="4910"/>
                    <a:pt x="20868" y="4998"/>
                    <a:pt x="21044" y="4998"/>
                  </a:cubicBezTo>
                  <a:cubicBezTo>
                    <a:pt x="21307" y="5173"/>
                    <a:pt x="21394" y="5173"/>
                    <a:pt x="21482" y="5261"/>
                  </a:cubicBezTo>
                  <a:cubicBezTo>
                    <a:pt x="21482" y="5349"/>
                    <a:pt x="21657" y="5349"/>
                    <a:pt x="21745" y="5436"/>
                  </a:cubicBezTo>
                  <a:cubicBezTo>
                    <a:pt x="21219" y="5612"/>
                    <a:pt x="20781" y="5787"/>
                    <a:pt x="20167" y="5875"/>
                  </a:cubicBezTo>
                  <a:cubicBezTo>
                    <a:pt x="19641" y="6138"/>
                    <a:pt x="19115" y="6226"/>
                    <a:pt x="18589" y="6489"/>
                  </a:cubicBezTo>
                  <a:cubicBezTo>
                    <a:pt x="18413" y="6489"/>
                    <a:pt x="18326" y="6576"/>
                    <a:pt x="18238" y="6576"/>
                  </a:cubicBezTo>
                  <a:cubicBezTo>
                    <a:pt x="18238" y="6489"/>
                    <a:pt x="18238" y="6226"/>
                    <a:pt x="18326" y="6138"/>
                  </a:cubicBezTo>
                  <a:lnTo>
                    <a:pt x="18326" y="6050"/>
                  </a:lnTo>
                  <a:lnTo>
                    <a:pt x="18589" y="5787"/>
                  </a:lnTo>
                  <a:cubicBezTo>
                    <a:pt x="18764" y="5612"/>
                    <a:pt x="19027" y="5349"/>
                    <a:pt x="19202" y="5261"/>
                  </a:cubicBezTo>
                  <a:cubicBezTo>
                    <a:pt x="19378" y="5173"/>
                    <a:pt x="19641" y="5173"/>
                    <a:pt x="19904" y="4998"/>
                  </a:cubicBezTo>
                  <a:cubicBezTo>
                    <a:pt x="19992" y="4910"/>
                    <a:pt x="20167" y="4910"/>
                    <a:pt x="20430" y="4910"/>
                  </a:cubicBezTo>
                  <a:close/>
                  <a:moveTo>
                    <a:pt x="29198" y="5787"/>
                  </a:moveTo>
                  <a:cubicBezTo>
                    <a:pt x="29373" y="5875"/>
                    <a:pt x="29724" y="6138"/>
                    <a:pt x="29987" y="6313"/>
                  </a:cubicBezTo>
                  <a:cubicBezTo>
                    <a:pt x="30250" y="6576"/>
                    <a:pt x="30513" y="6752"/>
                    <a:pt x="30864" y="7102"/>
                  </a:cubicBezTo>
                  <a:lnTo>
                    <a:pt x="31127" y="7453"/>
                  </a:lnTo>
                  <a:cubicBezTo>
                    <a:pt x="30425" y="7716"/>
                    <a:pt x="29549" y="7979"/>
                    <a:pt x="28760" y="8330"/>
                  </a:cubicBezTo>
                  <a:cubicBezTo>
                    <a:pt x="28233" y="8505"/>
                    <a:pt x="27620" y="8593"/>
                    <a:pt x="27094" y="8856"/>
                  </a:cubicBezTo>
                  <a:cubicBezTo>
                    <a:pt x="27006" y="8856"/>
                    <a:pt x="26918" y="8944"/>
                    <a:pt x="26743" y="8944"/>
                  </a:cubicBezTo>
                  <a:cubicBezTo>
                    <a:pt x="26743" y="8768"/>
                    <a:pt x="26655" y="8505"/>
                    <a:pt x="26480" y="8418"/>
                  </a:cubicBezTo>
                  <a:cubicBezTo>
                    <a:pt x="26217" y="7979"/>
                    <a:pt x="26041" y="7453"/>
                    <a:pt x="25778" y="7015"/>
                  </a:cubicBezTo>
                  <a:cubicBezTo>
                    <a:pt x="25866" y="7015"/>
                    <a:pt x="26041" y="6927"/>
                    <a:pt x="26129" y="6927"/>
                  </a:cubicBezTo>
                  <a:cubicBezTo>
                    <a:pt x="26568" y="6752"/>
                    <a:pt x="26918" y="6576"/>
                    <a:pt x="27357" y="6489"/>
                  </a:cubicBezTo>
                  <a:cubicBezTo>
                    <a:pt x="27795" y="6313"/>
                    <a:pt x="28233" y="6138"/>
                    <a:pt x="28672" y="6050"/>
                  </a:cubicBezTo>
                  <a:cubicBezTo>
                    <a:pt x="28847" y="5875"/>
                    <a:pt x="28935" y="5875"/>
                    <a:pt x="29198" y="5787"/>
                  </a:cubicBezTo>
                  <a:close/>
                  <a:moveTo>
                    <a:pt x="10960" y="7716"/>
                  </a:moveTo>
                  <a:cubicBezTo>
                    <a:pt x="11399" y="7716"/>
                    <a:pt x="11750" y="7716"/>
                    <a:pt x="12100" y="7891"/>
                  </a:cubicBezTo>
                  <a:cubicBezTo>
                    <a:pt x="12539" y="7979"/>
                    <a:pt x="12977" y="8154"/>
                    <a:pt x="13415" y="8418"/>
                  </a:cubicBezTo>
                  <a:cubicBezTo>
                    <a:pt x="12889" y="8505"/>
                    <a:pt x="12451" y="8768"/>
                    <a:pt x="11837" y="8944"/>
                  </a:cubicBezTo>
                  <a:cubicBezTo>
                    <a:pt x="11311" y="9207"/>
                    <a:pt x="10610" y="9470"/>
                    <a:pt x="9996" y="9733"/>
                  </a:cubicBezTo>
                  <a:cubicBezTo>
                    <a:pt x="9908" y="9820"/>
                    <a:pt x="9645" y="9820"/>
                    <a:pt x="9470" y="9908"/>
                  </a:cubicBezTo>
                  <a:cubicBezTo>
                    <a:pt x="9470" y="9820"/>
                    <a:pt x="9382" y="9733"/>
                    <a:pt x="9207" y="9733"/>
                  </a:cubicBezTo>
                  <a:cubicBezTo>
                    <a:pt x="9119" y="9645"/>
                    <a:pt x="9119" y="9382"/>
                    <a:pt x="9119" y="9294"/>
                  </a:cubicBezTo>
                  <a:lnTo>
                    <a:pt x="9119" y="9031"/>
                  </a:lnTo>
                  <a:cubicBezTo>
                    <a:pt x="9119" y="8944"/>
                    <a:pt x="9207" y="8856"/>
                    <a:pt x="9207" y="8768"/>
                  </a:cubicBezTo>
                  <a:cubicBezTo>
                    <a:pt x="9382" y="8505"/>
                    <a:pt x="9470" y="8418"/>
                    <a:pt x="9645" y="8154"/>
                  </a:cubicBezTo>
                  <a:cubicBezTo>
                    <a:pt x="9821" y="8067"/>
                    <a:pt x="9908" y="8067"/>
                    <a:pt x="9996" y="7979"/>
                  </a:cubicBezTo>
                  <a:cubicBezTo>
                    <a:pt x="10084" y="7891"/>
                    <a:pt x="10084" y="7891"/>
                    <a:pt x="10259" y="7891"/>
                  </a:cubicBezTo>
                  <a:cubicBezTo>
                    <a:pt x="10522" y="7716"/>
                    <a:pt x="10785" y="7716"/>
                    <a:pt x="10960" y="7716"/>
                  </a:cubicBezTo>
                  <a:close/>
                  <a:moveTo>
                    <a:pt x="23236" y="7541"/>
                  </a:moveTo>
                  <a:cubicBezTo>
                    <a:pt x="23586" y="8330"/>
                    <a:pt x="23937" y="8944"/>
                    <a:pt x="24288" y="9733"/>
                  </a:cubicBezTo>
                  <a:cubicBezTo>
                    <a:pt x="23586" y="10083"/>
                    <a:pt x="22797" y="10259"/>
                    <a:pt x="22096" y="10610"/>
                  </a:cubicBezTo>
                  <a:cubicBezTo>
                    <a:pt x="21394" y="10960"/>
                    <a:pt x="20605" y="11311"/>
                    <a:pt x="19904" y="11486"/>
                  </a:cubicBezTo>
                  <a:cubicBezTo>
                    <a:pt x="19728" y="10960"/>
                    <a:pt x="19641" y="10434"/>
                    <a:pt x="19290" y="9820"/>
                  </a:cubicBezTo>
                  <a:cubicBezTo>
                    <a:pt x="19202" y="9645"/>
                    <a:pt x="19115" y="9294"/>
                    <a:pt x="18852" y="9119"/>
                  </a:cubicBezTo>
                  <a:lnTo>
                    <a:pt x="19553" y="8768"/>
                  </a:lnTo>
                  <a:cubicBezTo>
                    <a:pt x="20430" y="8418"/>
                    <a:pt x="21394" y="8242"/>
                    <a:pt x="22271" y="7891"/>
                  </a:cubicBezTo>
                  <a:lnTo>
                    <a:pt x="23236" y="7541"/>
                  </a:lnTo>
                  <a:close/>
                  <a:moveTo>
                    <a:pt x="16397" y="10171"/>
                  </a:moveTo>
                  <a:cubicBezTo>
                    <a:pt x="16572" y="10346"/>
                    <a:pt x="16835" y="10610"/>
                    <a:pt x="16923" y="10785"/>
                  </a:cubicBezTo>
                  <a:cubicBezTo>
                    <a:pt x="17010" y="11048"/>
                    <a:pt x="17098" y="11311"/>
                    <a:pt x="17273" y="11574"/>
                  </a:cubicBezTo>
                  <a:cubicBezTo>
                    <a:pt x="17273" y="11837"/>
                    <a:pt x="17361" y="12100"/>
                    <a:pt x="17361" y="12363"/>
                  </a:cubicBezTo>
                  <a:lnTo>
                    <a:pt x="16397" y="12714"/>
                  </a:lnTo>
                  <a:cubicBezTo>
                    <a:pt x="15520" y="12977"/>
                    <a:pt x="14468" y="13328"/>
                    <a:pt x="13591" y="13678"/>
                  </a:cubicBezTo>
                  <a:lnTo>
                    <a:pt x="10347" y="14994"/>
                  </a:lnTo>
                  <a:lnTo>
                    <a:pt x="10259" y="14994"/>
                  </a:lnTo>
                  <a:cubicBezTo>
                    <a:pt x="10084" y="14994"/>
                    <a:pt x="9908" y="14994"/>
                    <a:pt x="9821" y="15081"/>
                  </a:cubicBezTo>
                  <a:cubicBezTo>
                    <a:pt x="9558" y="14994"/>
                    <a:pt x="9470" y="14906"/>
                    <a:pt x="9207" y="14818"/>
                  </a:cubicBezTo>
                  <a:cubicBezTo>
                    <a:pt x="8944" y="14643"/>
                    <a:pt x="8681" y="14467"/>
                    <a:pt x="8242" y="14292"/>
                  </a:cubicBezTo>
                  <a:cubicBezTo>
                    <a:pt x="8067" y="14117"/>
                    <a:pt x="7716" y="14029"/>
                    <a:pt x="7453" y="13766"/>
                  </a:cubicBezTo>
                  <a:lnTo>
                    <a:pt x="7366" y="13678"/>
                  </a:lnTo>
                  <a:cubicBezTo>
                    <a:pt x="8067" y="13415"/>
                    <a:pt x="8593" y="13240"/>
                    <a:pt x="9119" y="12977"/>
                  </a:cubicBezTo>
                  <a:cubicBezTo>
                    <a:pt x="10347" y="12451"/>
                    <a:pt x="11662" y="12012"/>
                    <a:pt x="12889" y="11486"/>
                  </a:cubicBezTo>
                  <a:cubicBezTo>
                    <a:pt x="13415" y="11223"/>
                    <a:pt x="14029" y="11048"/>
                    <a:pt x="14643" y="10785"/>
                  </a:cubicBezTo>
                  <a:cubicBezTo>
                    <a:pt x="15257" y="10610"/>
                    <a:pt x="15783" y="10346"/>
                    <a:pt x="16397" y="10171"/>
                  </a:cubicBezTo>
                  <a:close/>
                  <a:moveTo>
                    <a:pt x="33670" y="9207"/>
                  </a:moveTo>
                  <a:cubicBezTo>
                    <a:pt x="33670" y="9382"/>
                    <a:pt x="33757" y="9645"/>
                    <a:pt x="33933" y="9820"/>
                  </a:cubicBezTo>
                  <a:cubicBezTo>
                    <a:pt x="33757" y="9820"/>
                    <a:pt x="33757" y="9908"/>
                    <a:pt x="33757" y="10083"/>
                  </a:cubicBezTo>
                  <a:cubicBezTo>
                    <a:pt x="33670" y="10259"/>
                    <a:pt x="33670" y="10346"/>
                    <a:pt x="33582" y="10610"/>
                  </a:cubicBezTo>
                  <a:cubicBezTo>
                    <a:pt x="33319" y="10960"/>
                    <a:pt x="33056" y="11223"/>
                    <a:pt x="32793" y="11486"/>
                  </a:cubicBezTo>
                  <a:cubicBezTo>
                    <a:pt x="32442" y="11749"/>
                    <a:pt x="32267" y="11925"/>
                    <a:pt x="31916" y="12100"/>
                  </a:cubicBezTo>
                  <a:cubicBezTo>
                    <a:pt x="31741" y="12275"/>
                    <a:pt x="31565" y="12275"/>
                    <a:pt x="31390" y="12363"/>
                  </a:cubicBezTo>
                  <a:cubicBezTo>
                    <a:pt x="31127" y="12451"/>
                    <a:pt x="30952" y="12451"/>
                    <a:pt x="30689" y="12626"/>
                  </a:cubicBezTo>
                  <a:cubicBezTo>
                    <a:pt x="29987" y="12889"/>
                    <a:pt x="29724" y="13678"/>
                    <a:pt x="29987" y="14380"/>
                  </a:cubicBezTo>
                  <a:cubicBezTo>
                    <a:pt x="30181" y="14833"/>
                    <a:pt x="30663" y="15095"/>
                    <a:pt x="31184" y="15095"/>
                  </a:cubicBezTo>
                  <a:cubicBezTo>
                    <a:pt x="31368" y="15095"/>
                    <a:pt x="31557" y="15062"/>
                    <a:pt x="31741" y="14994"/>
                  </a:cubicBezTo>
                  <a:cubicBezTo>
                    <a:pt x="32179" y="14906"/>
                    <a:pt x="32617" y="14818"/>
                    <a:pt x="33056" y="14555"/>
                  </a:cubicBezTo>
                  <a:cubicBezTo>
                    <a:pt x="33582" y="14380"/>
                    <a:pt x="34020" y="14029"/>
                    <a:pt x="34371" y="13678"/>
                  </a:cubicBezTo>
                  <a:cubicBezTo>
                    <a:pt x="34634" y="13503"/>
                    <a:pt x="34897" y="13152"/>
                    <a:pt x="35073" y="12889"/>
                  </a:cubicBezTo>
                  <a:lnTo>
                    <a:pt x="35073" y="13065"/>
                  </a:lnTo>
                  <a:cubicBezTo>
                    <a:pt x="35248" y="13503"/>
                    <a:pt x="35423" y="13766"/>
                    <a:pt x="35686" y="14117"/>
                  </a:cubicBezTo>
                  <a:cubicBezTo>
                    <a:pt x="35949" y="14643"/>
                    <a:pt x="36388" y="15257"/>
                    <a:pt x="36738" y="15783"/>
                  </a:cubicBezTo>
                  <a:cubicBezTo>
                    <a:pt x="37528" y="16835"/>
                    <a:pt x="38141" y="17975"/>
                    <a:pt x="39018" y="19027"/>
                  </a:cubicBezTo>
                  <a:cubicBezTo>
                    <a:pt x="39895" y="20167"/>
                    <a:pt x="40772" y="21219"/>
                    <a:pt x="41824" y="22359"/>
                  </a:cubicBezTo>
                  <a:lnTo>
                    <a:pt x="42701" y="23235"/>
                  </a:lnTo>
                  <a:lnTo>
                    <a:pt x="43665" y="24200"/>
                  </a:lnTo>
                  <a:cubicBezTo>
                    <a:pt x="44191" y="24726"/>
                    <a:pt x="44893" y="25164"/>
                    <a:pt x="45419" y="25603"/>
                  </a:cubicBezTo>
                  <a:cubicBezTo>
                    <a:pt x="46296" y="26304"/>
                    <a:pt x="47260" y="26918"/>
                    <a:pt x="48225" y="27619"/>
                  </a:cubicBezTo>
                  <a:lnTo>
                    <a:pt x="47611" y="28584"/>
                  </a:lnTo>
                  <a:cubicBezTo>
                    <a:pt x="47172" y="29110"/>
                    <a:pt x="46734" y="29548"/>
                    <a:pt x="46296" y="29987"/>
                  </a:cubicBezTo>
                  <a:lnTo>
                    <a:pt x="45594" y="30688"/>
                  </a:lnTo>
                  <a:lnTo>
                    <a:pt x="45156" y="31127"/>
                  </a:lnTo>
                  <a:cubicBezTo>
                    <a:pt x="44717" y="31565"/>
                    <a:pt x="44279" y="31916"/>
                    <a:pt x="43841" y="32179"/>
                  </a:cubicBezTo>
                  <a:cubicBezTo>
                    <a:pt x="43402" y="32530"/>
                    <a:pt x="42876" y="32880"/>
                    <a:pt x="42438" y="33143"/>
                  </a:cubicBezTo>
                  <a:cubicBezTo>
                    <a:pt x="41386" y="33845"/>
                    <a:pt x="40333" y="34634"/>
                    <a:pt x="39369" y="35335"/>
                  </a:cubicBezTo>
                  <a:cubicBezTo>
                    <a:pt x="38843" y="35774"/>
                    <a:pt x="38317" y="36124"/>
                    <a:pt x="37703" y="36475"/>
                  </a:cubicBezTo>
                  <a:lnTo>
                    <a:pt x="36125" y="37440"/>
                  </a:lnTo>
                  <a:cubicBezTo>
                    <a:pt x="35511" y="37878"/>
                    <a:pt x="34985" y="38229"/>
                    <a:pt x="34459" y="38580"/>
                  </a:cubicBezTo>
                  <a:cubicBezTo>
                    <a:pt x="33933" y="39018"/>
                    <a:pt x="33319" y="39281"/>
                    <a:pt x="32793" y="39632"/>
                  </a:cubicBezTo>
                  <a:cubicBezTo>
                    <a:pt x="32705" y="39719"/>
                    <a:pt x="32442" y="39719"/>
                    <a:pt x="32354" y="39895"/>
                  </a:cubicBezTo>
                  <a:cubicBezTo>
                    <a:pt x="31478" y="40421"/>
                    <a:pt x="30513" y="40772"/>
                    <a:pt x="29549" y="41210"/>
                  </a:cubicBezTo>
                  <a:cubicBezTo>
                    <a:pt x="28847" y="41385"/>
                    <a:pt x="28058" y="41736"/>
                    <a:pt x="27357" y="41999"/>
                  </a:cubicBezTo>
                  <a:cubicBezTo>
                    <a:pt x="26965" y="41764"/>
                    <a:pt x="26643" y="41459"/>
                    <a:pt x="26267" y="41459"/>
                  </a:cubicBezTo>
                  <a:cubicBezTo>
                    <a:pt x="26222" y="41459"/>
                    <a:pt x="26176" y="41464"/>
                    <a:pt x="26129" y="41473"/>
                  </a:cubicBezTo>
                  <a:cubicBezTo>
                    <a:pt x="25691" y="41210"/>
                    <a:pt x="25252" y="40772"/>
                    <a:pt x="24814" y="40421"/>
                  </a:cubicBezTo>
                  <a:cubicBezTo>
                    <a:pt x="24376" y="40070"/>
                    <a:pt x="24025" y="39632"/>
                    <a:pt x="23586" y="39281"/>
                  </a:cubicBezTo>
                  <a:cubicBezTo>
                    <a:pt x="23148" y="38930"/>
                    <a:pt x="22710" y="38580"/>
                    <a:pt x="22271" y="38141"/>
                  </a:cubicBezTo>
                  <a:cubicBezTo>
                    <a:pt x="21745" y="37527"/>
                    <a:pt x="21307" y="37001"/>
                    <a:pt x="20781" y="36475"/>
                  </a:cubicBezTo>
                  <a:cubicBezTo>
                    <a:pt x="20342" y="35949"/>
                    <a:pt x="19904" y="35335"/>
                    <a:pt x="19465" y="34722"/>
                  </a:cubicBezTo>
                  <a:cubicBezTo>
                    <a:pt x="18589" y="33406"/>
                    <a:pt x="17712" y="32091"/>
                    <a:pt x="16923" y="30688"/>
                  </a:cubicBezTo>
                  <a:cubicBezTo>
                    <a:pt x="16484" y="29812"/>
                    <a:pt x="16046" y="28759"/>
                    <a:pt x="15608" y="27883"/>
                  </a:cubicBezTo>
                  <a:cubicBezTo>
                    <a:pt x="15344" y="27444"/>
                    <a:pt x="15169" y="26918"/>
                    <a:pt x="14906" y="26480"/>
                  </a:cubicBezTo>
                  <a:lnTo>
                    <a:pt x="14292" y="24814"/>
                  </a:lnTo>
                  <a:cubicBezTo>
                    <a:pt x="13503" y="22885"/>
                    <a:pt x="12977" y="20780"/>
                    <a:pt x="12451" y="18851"/>
                  </a:cubicBezTo>
                  <a:cubicBezTo>
                    <a:pt x="12276" y="18238"/>
                    <a:pt x="12188" y="17799"/>
                    <a:pt x="12100" y="17361"/>
                  </a:cubicBezTo>
                  <a:cubicBezTo>
                    <a:pt x="13152" y="16923"/>
                    <a:pt x="14292" y="16484"/>
                    <a:pt x="15520" y="16046"/>
                  </a:cubicBezTo>
                  <a:cubicBezTo>
                    <a:pt x="16046" y="15870"/>
                    <a:pt x="16660" y="15607"/>
                    <a:pt x="17361" y="15432"/>
                  </a:cubicBezTo>
                  <a:lnTo>
                    <a:pt x="17361" y="15432"/>
                  </a:lnTo>
                  <a:cubicBezTo>
                    <a:pt x="17273" y="15783"/>
                    <a:pt x="17273" y="16046"/>
                    <a:pt x="17098" y="16396"/>
                  </a:cubicBezTo>
                  <a:cubicBezTo>
                    <a:pt x="17010" y="16659"/>
                    <a:pt x="16923" y="16923"/>
                    <a:pt x="16835" y="17186"/>
                  </a:cubicBezTo>
                  <a:cubicBezTo>
                    <a:pt x="16660" y="17273"/>
                    <a:pt x="16660" y="17361"/>
                    <a:pt x="16572" y="17536"/>
                  </a:cubicBezTo>
                  <a:cubicBezTo>
                    <a:pt x="16484" y="17536"/>
                    <a:pt x="16397" y="17624"/>
                    <a:pt x="16221" y="17624"/>
                  </a:cubicBezTo>
                  <a:lnTo>
                    <a:pt x="15958" y="17624"/>
                  </a:lnTo>
                  <a:cubicBezTo>
                    <a:pt x="15608" y="17624"/>
                    <a:pt x="15344" y="17536"/>
                    <a:pt x="15169" y="17536"/>
                  </a:cubicBezTo>
                  <a:lnTo>
                    <a:pt x="15081" y="17536"/>
                  </a:lnTo>
                  <a:cubicBezTo>
                    <a:pt x="14818" y="17536"/>
                    <a:pt x="14643" y="17536"/>
                    <a:pt x="14380" y="17624"/>
                  </a:cubicBezTo>
                  <a:cubicBezTo>
                    <a:pt x="14205" y="17712"/>
                    <a:pt x="13854" y="17975"/>
                    <a:pt x="13766" y="18238"/>
                  </a:cubicBezTo>
                  <a:cubicBezTo>
                    <a:pt x="13591" y="18588"/>
                    <a:pt x="13591" y="18939"/>
                    <a:pt x="13766" y="19290"/>
                  </a:cubicBezTo>
                  <a:cubicBezTo>
                    <a:pt x="13854" y="19465"/>
                    <a:pt x="14029" y="19816"/>
                    <a:pt x="14380" y="19904"/>
                  </a:cubicBezTo>
                  <a:cubicBezTo>
                    <a:pt x="15081" y="20167"/>
                    <a:pt x="15608" y="20167"/>
                    <a:pt x="16221" y="20167"/>
                  </a:cubicBezTo>
                  <a:cubicBezTo>
                    <a:pt x="16484" y="20167"/>
                    <a:pt x="16835" y="19991"/>
                    <a:pt x="17098" y="19904"/>
                  </a:cubicBezTo>
                  <a:cubicBezTo>
                    <a:pt x="17449" y="19816"/>
                    <a:pt x="17887" y="19553"/>
                    <a:pt x="18150" y="19378"/>
                  </a:cubicBezTo>
                  <a:cubicBezTo>
                    <a:pt x="19115" y="18501"/>
                    <a:pt x="19553" y="17098"/>
                    <a:pt x="19728" y="15783"/>
                  </a:cubicBezTo>
                  <a:cubicBezTo>
                    <a:pt x="19728" y="15169"/>
                    <a:pt x="19904" y="14730"/>
                    <a:pt x="19904" y="14204"/>
                  </a:cubicBezTo>
                  <a:cubicBezTo>
                    <a:pt x="20868" y="13941"/>
                    <a:pt x="21833" y="13591"/>
                    <a:pt x="22710" y="13240"/>
                  </a:cubicBezTo>
                  <a:cubicBezTo>
                    <a:pt x="23411" y="12889"/>
                    <a:pt x="24025" y="12714"/>
                    <a:pt x="24726" y="12451"/>
                  </a:cubicBezTo>
                  <a:lnTo>
                    <a:pt x="24726" y="12977"/>
                  </a:lnTo>
                  <a:cubicBezTo>
                    <a:pt x="24551" y="13328"/>
                    <a:pt x="24551" y="13766"/>
                    <a:pt x="24463" y="14117"/>
                  </a:cubicBezTo>
                  <a:cubicBezTo>
                    <a:pt x="24376" y="14467"/>
                    <a:pt x="24288" y="14906"/>
                    <a:pt x="24025" y="15169"/>
                  </a:cubicBezTo>
                  <a:cubicBezTo>
                    <a:pt x="24025" y="15344"/>
                    <a:pt x="23937" y="15344"/>
                    <a:pt x="23937" y="15432"/>
                  </a:cubicBezTo>
                  <a:cubicBezTo>
                    <a:pt x="23849" y="15520"/>
                    <a:pt x="23586" y="15607"/>
                    <a:pt x="23499" y="15783"/>
                  </a:cubicBezTo>
                  <a:cubicBezTo>
                    <a:pt x="23411" y="15783"/>
                    <a:pt x="23236" y="15870"/>
                    <a:pt x="23148" y="15870"/>
                  </a:cubicBezTo>
                  <a:lnTo>
                    <a:pt x="22973" y="15870"/>
                  </a:lnTo>
                  <a:cubicBezTo>
                    <a:pt x="22622" y="15870"/>
                    <a:pt x="22271" y="15958"/>
                    <a:pt x="22096" y="16309"/>
                  </a:cubicBezTo>
                  <a:cubicBezTo>
                    <a:pt x="21833" y="16659"/>
                    <a:pt x="21833" y="17010"/>
                    <a:pt x="21833" y="17273"/>
                  </a:cubicBezTo>
                  <a:cubicBezTo>
                    <a:pt x="21833" y="17923"/>
                    <a:pt x="22510" y="18423"/>
                    <a:pt x="23098" y="18423"/>
                  </a:cubicBezTo>
                  <a:cubicBezTo>
                    <a:pt x="23145" y="18423"/>
                    <a:pt x="23191" y="18420"/>
                    <a:pt x="23236" y="18413"/>
                  </a:cubicBezTo>
                  <a:cubicBezTo>
                    <a:pt x="23586" y="18413"/>
                    <a:pt x="23937" y="18238"/>
                    <a:pt x="24288" y="18150"/>
                  </a:cubicBezTo>
                  <a:cubicBezTo>
                    <a:pt x="24551" y="18062"/>
                    <a:pt x="24814" y="17975"/>
                    <a:pt x="25165" y="17712"/>
                  </a:cubicBezTo>
                  <a:cubicBezTo>
                    <a:pt x="25340" y="17624"/>
                    <a:pt x="25603" y="17361"/>
                    <a:pt x="25691" y="17273"/>
                  </a:cubicBezTo>
                  <a:lnTo>
                    <a:pt x="26129" y="16835"/>
                  </a:lnTo>
                  <a:cubicBezTo>
                    <a:pt x="26217" y="16747"/>
                    <a:pt x="26305" y="16572"/>
                    <a:pt x="26480" y="16309"/>
                  </a:cubicBezTo>
                  <a:cubicBezTo>
                    <a:pt x="26743" y="15607"/>
                    <a:pt x="27006" y="14906"/>
                    <a:pt x="27094" y="14204"/>
                  </a:cubicBezTo>
                  <a:cubicBezTo>
                    <a:pt x="27357" y="13415"/>
                    <a:pt x="27357" y="12802"/>
                    <a:pt x="27357" y="12012"/>
                  </a:cubicBezTo>
                  <a:lnTo>
                    <a:pt x="27357" y="11486"/>
                  </a:lnTo>
                  <a:cubicBezTo>
                    <a:pt x="27795" y="11399"/>
                    <a:pt x="28233" y="11136"/>
                    <a:pt x="28672" y="11048"/>
                  </a:cubicBezTo>
                  <a:cubicBezTo>
                    <a:pt x="29373" y="10785"/>
                    <a:pt x="30250" y="10610"/>
                    <a:pt x="31039" y="10259"/>
                  </a:cubicBezTo>
                  <a:cubicBezTo>
                    <a:pt x="31741" y="10083"/>
                    <a:pt x="32354" y="9733"/>
                    <a:pt x="33056" y="9470"/>
                  </a:cubicBezTo>
                  <a:lnTo>
                    <a:pt x="33670" y="9207"/>
                  </a:lnTo>
                  <a:close/>
                  <a:moveTo>
                    <a:pt x="5875" y="15695"/>
                  </a:moveTo>
                  <a:cubicBezTo>
                    <a:pt x="6138" y="15870"/>
                    <a:pt x="6576" y="16221"/>
                    <a:pt x="6839" y="16484"/>
                  </a:cubicBezTo>
                  <a:cubicBezTo>
                    <a:pt x="7366" y="16835"/>
                    <a:pt x="7804" y="17186"/>
                    <a:pt x="8330" y="17536"/>
                  </a:cubicBezTo>
                  <a:cubicBezTo>
                    <a:pt x="8418" y="17536"/>
                    <a:pt x="8418" y="17624"/>
                    <a:pt x="8593" y="17624"/>
                  </a:cubicBezTo>
                  <a:cubicBezTo>
                    <a:pt x="8418" y="18939"/>
                    <a:pt x="8242" y="20342"/>
                    <a:pt x="8155" y="21657"/>
                  </a:cubicBezTo>
                  <a:cubicBezTo>
                    <a:pt x="7979" y="23060"/>
                    <a:pt x="7804" y="24551"/>
                    <a:pt x="7804" y="25954"/>
                  </a:cubicBezTo>
                  <a:cubicBezTo>
                    <a:pt x="7804" y="26567"/>
                    <a:pt x="7716" y="27356"/>
                    <a:pt x="7716" y="28058"/>
                  </a:cubicBezTo>
                  <a:cubicBezTo>
                    <a:pt x="7716" y="28672"/>
                    <a:pt x="7629" y="29373"/>
                    <a:pt x="7629" y="29987"/>
                  </a:cubicBezTo>
                  <a:cubicBezTo>
                    <a:pt x="7629" y="31302"/>
                    <a:pt x="7453" y="32617"/>
                    <a:pt x="7366" y="33932"/>
                  </a:cubicBezTo>
                  <a:cubicBezTo>
                    <a:pt x="7103" y="35335"/>
                    <a:pt x="7015" y="36651"/>
                    <a:pt x="6927" y="38141"/>
                  </a:cubicBezTo>
                  <a:cubicBezTo>
                    <a:pt x="6839" y="39544"/>
                    <a:pt x="6664" y="40859"/>
                    <a:pt x="6576" y="42174"/>
                  </a:cubicBezTo>
                  <a:cubicBezTo>
                    <a:pt x="6489" y="42876"/>
                    <a:pt x="6489" y="43577"/>
                    <a:pt x="6401" y="44279"/>
                  </a:cubicBezTo>
                  <a:cubicBezTo>
                    <a:pt x="6226" y="44893"/>
                    <a:pt x="6138" y="45594"/>
                    <a:pt x="6138" y="46208"/>
                  </a:cubicBezTo>
                  <a:cubicBezTo>
                    <a:pt x="6050" y="47523"/>
                    <a:pt x="6050" y="48750"/>
                    <a:pt x="5963" y="50066"/>
                  </a:cubicBezTo>
                  <a:cubicBezTo>
                    <a:pt x="5963" y="50855"/>
                    <a:pt x="5787" y="51556"/>
                    <a:pt x="5787" y="52345"/>
                  </a:cubicBezTo>
                  <a:lnTo>
                    <a:pt x="5787" y="52784"/>
                  </a:lnTo>
                  <a:cubicBezTo>
                    <a:pt x="5700" y="52696"/>
                    <a:pt x="5524" y="52608"/>
                    <a:pt x="5349" y="52433"/>
                  </a:cubicBezTo>
                  <a:cubicBezTo>
                    <a:pt x="5086" y="52258"/>
                    <a:pt x="4647" y="52082"/>
                    <a:pt x="4297" y="51819"/>
                  </a:cubicBezTo>
                  <a:cubicBezTo>
                    <a:pt x="4034" y="51732"/>
                    <a:pt x="3771" y="51469"/>
                    <a:pt x="3508" y="51293"/>
                  </a:cubicBezTo>
                  <a:cubicBezTo>
                    <a:pt x="3157" y="51030"/>
                    <a:pt x="2982" y="50942"/>
                    <a:pt x="2631" y="50767"/>
                  </a:cubicBezTo>
                  <a:cubicBezTo>
                    <a:pt x="2631" y="49890"/>
                    <a:pt x="2631" y="49101"/>
                    <a:pt x="2719" y="48312"/>
                  </a:cubicBezTo>
                  <a:lnTo>
                    <a:pt x="2719" y="45243"/>
                  </a:lnTo>
                  <a:cubicBezTo>
                    <a:pt x="2719" y="43928"/>
                    <a:pt x="2894" y="42613"/>
                    <a:pt x="2982" y="41298"/>
                  </a:cubicBezTo>
                  <a:cubicBezTo>
                    <a:pt x="3069" y="39982"/>
                    <a:pt x="3069" y="38580"/>
                    <a:pt x="3157" y="37264"/>
                  </a:cubicBezTo>
                  <a:lnTo>
                    <a:pt x="3508" y="33319"/>
                  </a:lnTo>
                  <a:cubicBezTo>
                    <a:pt x="3771" y="31916"/>
                    <a:pt x="3858" y="30601"/>
                    <a:pt x="3946" y="29285"/>
                  </a:cubicBezTo>
                  <a:cubicBezTo>
                    <a:pt x="4034" y="27970"/>
                    <a:pt x="4297" y="26743"/>
                    <a:pt x="4384" y="25427"/>
                  </a:cubicBezTo>
                  <a:cubicBezTo>
                    <a:pt x="4647" y="24112"/>
                    <a:pt x="4647" y="22797"/>
                    <a:pt x="4823" y="21482"/>
                  </a:cubicBezTo>
                  <a:cubicBezTo>
                    <a:pt x="5086" y="20254"/>
                    <a:pt x="5174" y="19027"/>
                    <a:pt x="5437" y="17887"/>
                  </a:cubicBezTo>
                  <a:cubicBezTo>
                    <a:pt x="5612" y="17186"/>
                    <a:pt x="5700" y="16396"/>
                    <a:pt x="5875" y="15695"/>
                  </a:cubicBezTo>
                  <a:close/>
                  <a:moveTo>
                    <a:pt x="10785" y="22096"/>
                  </a:moveTo>
                  <a:cubicBezTo>
                    <a:pt x="11136" y="23148"/>
                    <a:pt x="11399" y="24025"/>
                    <a:pt x="11750" y="24989"/>
                  </a:cubicBezTo>
                  <a:cubicBezTo>
                    <a:pt x="12013" y="25603"/>
                    <a:pt x="12276" y="26304"/>
                    <a:pt x="12539" y="26918"/>
                  </a:cubicBezTo>
                  <a:cubicBezTo>
                    <a:pt x="12889" y="27532"/>
                    <a:pt x="13152" y="28146"/>
                    <a:pt x="13415" y="28672"/>
                  </a:cubicBezTo>
                  <a:cubicBezTo>
                    <a:pt x="13591" y="29373"/>
                    <a:pt x="13942" y="29987"/>
                    <a:pt x="14292" y="30688"/>
                  </a:cubicBezTo>
                  <a:cubicBezTo>
                    <a:pt x="14643" y="31477"/>
                    <a:pt x="14994" y="32091"/>
                    <a:pt x="15520" y="32793"/>
                  </a:cubicBezTo>
                  <a:lnTo>
                    <a:pt x="16484" y="34371"/>
                  </a:lnTo>
                  <a:cubicBezTo>
                    <a:pt x="16835" y="34985"/>
                    <a:pt x="17273" y="35511"/>
                    <a:pt x="17536" y="36037"/>
                  </a:cubicBezTo>
                  <a:cubicBezTo>
                    <a:pt x="17887" y="36563"/>
                    <a:pt x="18238" y="37177"/>
                    <a:pt x="18676" y="37615"/>
                  </a:cubicBezTo>
                  <a:cubicBezTo>
                    <a:pt x="19027" y="38053"/>
                    <a:pt x="19553" y="38580"/>
                    <a:pt x="19992" y="39018"/>
                  </a:cubicBezTo>
                  <a:cubicBezTo>
                    <a:pt x="20430" y="39544"/>
                    <a:pt x="20956" y="40070"/>
                    <a:pt x="21482" y="40508"/>
                  </a:cubicBezTo>
                  <a:cubicBezTo>
                    <a:pt x="21920" y="40859"/>
                    <a:pt x="22359" y="41298"/>
                    <a:pt x="22797" y="41736"/>
                  </a:cubicBezTo>
                  <a:cubicBezTo>
                    <a:pt x="23586" y="42613"/>
                    <a:pt x="24551" y="43314"/>
                    <a:pt x="25603" y="43928"/>
                  </a:cubicBezTo>
                  <a:cubicBezTo>
                    <a:pt x="25691" y="44279"/>
                    <a:pt x="25866" y="44454"/>
                    <a:pt x="26217" y="44542"/>
                  </a:cubicBezTo>
                  <a:cubicBezTo>
                    <a:pt x="26305" y="44542"/>
                    <a:pt x="26480" y="44717"/>
                    <a:pt x="26568" y="44717"/>
                  </a:cubicBezTo>
                  <a:cubicBezTo>
                    <a:pt x="26743" y="44717"/>
                    <a:pt x="27006" y="44717"/>
                    <a:pt x="27181" y="44542"/>
                  </a:cubicBezTo>
                  <a:cubicBezTo>
                    <a:pt x="28672" y="44279"/>
                    <a:pt x="29987" y="43665"/>
                    <a:pt x="31302" y="43139"/>
                  </a:cubicBezTo>
                  <a:cubicBezTo>
                    <a:pt x="31565" y="43051"/>
                    <a:pt x="31828" y="42964"/>
                    <a:pt x="32179" y="42876"/>
                  </a:cubicBezTo>
                  <a:lnTo>
                    <a:pt x="32267" y="42876"/>
                  </a:lnTo>
                  <a:lnTo>
                    <a:pt x="32267" y="43139"/>
                  </a:lnTo>
                  <a:cubicBezTo>
                    <a:pt x="32267" y="43490"/>
                    <a:pt x="32179" y="43840"/>
                    <a:pt x="32179" y="44191"/>
                  </a:cubicBezTo>
                  <a:cubicBezTo>
                    <a:pt x="32179" y="44454"/>
                    <a:pt x="32004" y="44893"/>
                    <a:pt x="32004" y="45243"/>
                  </a:cubicBezTo>
                  <a:lnTo>
                    <a:pt x="31741" y="47260"/>
                  </a:lnTo>
                  <a:cubicBezTo>
                    <a:pt x="31565" y="47260"/>
                    <a:pt x="31478" y="47348"/>
                    <a:pt x="31390" y="47348"/>
                  </a:cubicBezTo>
                  <a:lnTo>
                    <a:pt x="30689" y="47611"/>
                  </a:lnTo>
                  <a:cubicBezTo>
                    <a:pt x="30513" y="47786"/>
                    <a:pt x="30250" y="47786"/>
                    <a:pt x="30075" y="47874"/>
                  </a:cubicBezTo>
                  <a:cubicBezTo>
                    <a:pt x="29724" y="47961"/>
                    <a:pt x="29373" y="48224"/>
                    <a:pt x="28935" y="48312"/>
                  </a:cubicBezTo>
                  <a:cubicBezTo>
                    <a:pt x="28058" y="48663"/>
                    <a:pt x="27181" y="48838"/>
                    <a:pt x="26480" y="49189"/>
                  </a:cubicBezTo>
                  <a:cubicBezTo>
                    <a:pt x="25428" y="49627"/>
                    <a:pt x="24463" y="49890"/>
                    <a:pt x="23499" y="50153"/>
                  </a:cubicBezTo>
                  <a:lnTo>
                    <a:pt x="22184" y="50504"/>
                  </a:lnTo>
                  <a:cubicBezTo>
                    <a:pt x="21657" y="50592"/>
                    <a:pt x="21219" y="50767"/>
                    <a:pt x="20605" y="50855"/>
                  </a:cubicBezTo>
                  <a:cubicBezTo>
                    <a:pt x="20079" y="51030"/>
                    <a:pt x="19465" y="51118"/>
                    <a:pt x="18764" y="51381"/>
                  </a:cubicBezTo>
                  <a:cubicBezTo>
                    <a:pt x="18150" y="51644"/>
                    <a:pt x="17536" y="51732"/>
                    <a:pt x="16923" y="51907"/>
                  </a:cubicBezTo>
                  <a:cubicBezTo>
                    <a:pt x="16397" y="52170"/>
                    <a:pt x="15783" y="52345"/>
                    <a:pt x="15257" y="52433"/>
                  </a:cubicBezTo>
                  <a:lnTo>
                    <a:pt x="13591" y="52784"/>
                  </a:lnTo>
                  <a:cubicBezTo>
                    <a:pt x="13065" y="52959"/>
                    <a:pt x="12451" y="53134"/>
                    <a:pt x="11837" y="53222"/>
                  </a:cubicBezTo>
                  <a:cubicBezTo>
                    <a:pt x="11223" y="53397"/>
                    <a:pt x="10697" y="53573"/>
                    <a:pt x="9996" y="53661"/>
                  </a:cubicBezTo>
                  <a:cubicBezTo>
                    <a:pt x="9645" y="53836"/>
                    <a:pt x="9382" y="53924"/>
                    <a:pt x="9031" y="53924"/>
                  </a:cubicBezTo>
                  <a:cubicBezTo>
                    <a:pt x="8944" y="53953"/>
                    <a:pt x="8866" y="53972"/>
                    <a:pt x="8801" y="53972"/>
                  </a:cubicBezTo>
                  <a:cubicBezTo>
                    <a:pt x="8671" y="53972"/>
                    <a:pt x="8593" y="53894"/>
                    <a:pt x="8593" y="53661"/>
                  </a:cubicBezTo>
                  <a:cubicBezTo>
                    <a:pt x="8593" y="52784"/>
                    <a:pt x="8593" y="51907"/>
                    <a:pt x="8681" y="51030"/>
                  </a:cubicBezTo>
                  <a:cubicBezTo>
                    <a:pt x="8768" y="49890"/>
                    <a:pt x="8768" y="48575"/>
                    <a:pt x="8944" y="47260"/>
                  </a:cubicBezTo>
                  <a:cubicBezTo>
                    <a:pt x="9031" y="45857"/>
                    <a:pt x="9119" y="44717"/>
                    <a:pt x="9207" y="43402"/>
                  </a:cubicBezTo>
                  <a:cubicBezTo>
                    <a:pt x="9382" y="42087"/>
                    <a:pt x="9470" y="40684"/>
                    <a:pt x="9558" y="39369"/>
                  </a:cubicBezTo>
                  <a:cubicBezTo>
                    <a:pt x="9645" y="38053"/>
                    <a:pt x="9821" y="36563"/>
                    <a:pt x="9908" y="35248"/>
                  </a:cubicBezTo>
                  <a:cubicBezTo>
                    <a:pt x="9996" y="33932"/>
                    <a:pt x="10084" y="32530"/>
                    <a:pt x="10259" y="31214"/>
                  </a:cubicBezTo>
                  <a:cubicBezTo>
                    <a:pt x="10259" y="30601"/>
                    <a:pt x="10347" y="29899"/>
                    <a:pt x="10347" y="29285"/>
                  </a:cubicBezTo>
                  <a:cubicBezTo>
                    <a:pt x="10347" y="28584"/>
                    <a:pt x="10434" y="27970"/>
                    <a:pt x="10434" y="27269"/>
                  </a:cubicBezTo>
                  <a:cubicBezTo>
                    <a:pt x="10522" y="26480"/>
                    <a:pt x="10522" y="25866"/>
                    <a:pt x="10522" y="25077"/>
                  </a:cubicBezTo>
                  <a:cubicBezTo>
                    <a:pt x="10522" y="24463"/>
                    <a:pt x="10522" y="23674"/>
                    <a:pt x="10697" y="22972"/>
                  </a:cubicBezTo>
                  <a:cubicBezTo>
                    <a:pt x="10697" y="22709"/>
                    <a:pt x="10785" y="22446"/>
                    <a:pt x="10785" y="22096"/>
                  </a:cubicBezTo>
                  <a:close/>
                  <a:moveTo>
                    <a:pt x="28847" y="0"/>
                  </a:moveTo>
                  <a:cubicBezTo>
                    <a:pt x="27970" y="88"/>
                    <a:pt x="27006" y="263"/>
                    <a:pt x="26217" y="965"/>
                  </a:cubicBezTo>
                  <a:cubicBezTo>
                    <a:pt x="25778" y="1403"/>
                    <a:pt x="25340" y="1841"/>
                    <a:pt x="25165" y="2368"/>
                  </a:cubicBezTo>
                  <a:cubicBezTo>
                    <a:pt x="24989" y="2981"/>
                    <a:pt x="24989" y="3332"/>
                    <a:pt x="24989" y="3946"/>
                  </a:cubicBezTo>
                  <a:cubicBezTo>
                    <a:pt x="24989" y="4121"/>
                    <a:pt x="25165" y="4297"/>
                    <a:pt x="25165" y="4472"/>
                  </a:cubicBezTo>
                  <a:cubicBezTo>
                    <a:pt x="24902" y="4472"/>
                    <a:pt x="24814" y="4560"/>
                    <a:pt x="24726" y="4560"/>
                  </a:cubicBezTo>
                  <a:cubicBezTo>
                    <a:pt x="24463" y="4560"/>
                    <a:pt x="24376" y="4735"/>
                    <a:pt x="24288" y="4735"/>
                  </a:cubicBezTo>
                  <a:cubicBezTo>
                    <a:pt x="23937" y="4384"/>
                    <a:pt x="23674" y="4034"/>
                    <a:pt x="23411" y="3683"/>
                  </a:cubicBezTo>
                  <a:cubicBezTo>
                    <a:pt x="22973" y="3244"/>
                    <a:pt x="22359" y="2981"/>
                    <a:pt x="21833" y="2718"/>
                  </a:cubicBezTo>
                  <a:cubicBezTo>
                    <a:pt x="21482" y="2631"/>
                    <a:pt x="21219" y="2631"/>
                    <a:pt x="20868" y="2543"/>
                  </a:cubicBezTo>
                  <a:lnTo>
                    <a:pt x="19904" y="2543"/>
                  </a:lnTo>
                  <a:cubicBezTo>
                    <a:pt x="19290" y="2543"/>
                    <a:pt x="18852" y="2631"/>
                    <a:pt x="18326" y="2806"/>
                  </a:cubicBezTo>
                  <a:cubicBezTo>
                    <a:pt x="17536" y="3069"/>
                    <a:pt x="16835" y="3595"/>
                    <a:pt x="16221" y="4297"/>
                  </a:cubicBezTo>
                  <a:cubicBezTo>
                    <a:pt x="15695" y="4823"/>
                    <a:pt x="15344" y="5436"/>
                    <a:pt x="15344" y="6138"/>
                  </a:cubicBezTo>
                  <a:lnTo>
                    <a:pt x="15344" y="6664"/>
                  </a:lnTo>
                  <a:cubicBezTo>
                    <a:pt x="15169" y="6576"/>
                    <a:pt x="14994" y="6576"/>
                    <a:pt x="14906" y="6489"/>
                  </a:cubicBezTo>
                  <a:cubicBezTo>
                    <a:pt x="14468" y="6138"/>
                    <a:pt x="13942" y="5875"/>
                    <a:pt x="13503" y="5699"/>
                  </a:cubicBezTo>
                  <a:cubicBezTo>
                    <a:pt x="13065" y="5436"/>
                    <a:pt x="12539" y="5349"/>
                    <a:pt x="12013" y="5261"/>
                  </a:cubicBezTo>
                  <a:lnTo>
                    <a:pt x="11662" y="5261"/>
                  </a:lnTo>
                  <a:cubicBezTo>
                    <a:pt x="11391" y="5234"/>
                    <a:pt x="11112" y="5215"/>
                    <a:pt x="10832" y="5215"/>
                  </a:cubicBezTo>
                  <a:cubicBezTo>
                    <a:pt x="10206" y="5215"/>
                    <a:pt x="9577" y="5309"/>
                    <a:pt x="9031" y="5612"/>
                  </a:cubicBezTo>
                  <a:cubicBezTo>
                    <a:pt x="8418" y="5787"/>
                    <a:pt x="8067" y="6226"/>
                    <a:pt x="7629" y="6664"/>
                  </a:cubicBezTo>
                  <a:cubicBezTo>
                    <a:pt x="7278" y="7102"/>
                    <a:pt x="6927" y="7541"/>
                    <a:pt x="6752" y="8067"/>
                  </a:cubicBezTo>
                  <a:cubicBezTo>
                    <a:pt x="6489" y="8768"/>
                    <a:pt x="6401" y="9557"/>
                    <a:pt x="6576" y="10171"/>
                  </a:cubicBezTo>
                  <a:cubicBezTo>
                    <a:pt x="6576" y="10522"/>
                    <a:pt x="6752" y="10697"/>
                    <a:pt x="6839" y="11048"/>
                  </a:cubicBezTo>
                  <a:cubicBezTo>
                    <a:pt x="6313" y="11311"/>
                    <a:pt x="5875" y="11486"/>
                    <a:pt x="5261" y="11749"/>
                  </a:cubicBezTo>
                  <a:cubicBezTo>
                    <a:pt x="4735" y="12012"/>
                    <a:pt x="4209" y="12275"/>
                    <a:pt x="3858" y="12802"/>
                  </a:cubicBezTo>
                  <a:cubicBezTo>
                    <a:pt x="3683" y="12977"/>
                    <a:pt x="3508" y="13328"/>
                    <a:pt x="3420" y="13678"/>
                  </a:cubicBezTo>
                  <a:cubicBezTo>
                    <a:pt x="3332" y="14467"/>
                    <a:pt x="3245" y="15081"/>
                    <a:pt x="3069" y="15870"/>
                  </a:cubicBezTo>
                  <a:lnTo>
                    <a:pt x="2806" y="17799"/>
                  </a:lnTo>
                  <a:cubicBezTo>
                    <a:pt x="2631" y="18501"/>
                    <a:pt x="2543" y="19290"/>
                    <a:pt x="2455" y="19904"/>
                  </a:cubicBezTo>
                  <a:cubicBezTo>
                    <a:pt x="2455" y="20605"/>
                    <a:pt x="2368" y="21131"/>
                    <a:pt x="2192" y="21745"/>
                  </a:cubicBezTo>
                  <a:cubicBezTo>
                    <a:pt x="2105" y="23235"/>
                    <a:pt x="2017" y="24551"/>
                    <a:pt x="1754" y="25954"/>
                  </a:cubicBezTo>
                  <a:cubicBezTo>
                    <a:pt x="1666" y="26743"/>
                    <a:pt x="1579" y="27356"/>
                    <a:pt x="1491" y="28058"/>
                  </a:cubicBezTo>
                  <a:cubicBezTo>
                    <a:pt x="1316" y="28672"/>
                    <a:pt x="1316" y="29461"/>
                    <a:pt x="1228" y="30075"/>
                  </a:cubicBezTo>
                  <a:cubicBezTo>
                    <a:pt x="877" y="32705"/>
                    <a:pt x="790" y="35335"/>
                    <a:pt x="614" y="38141"/>
                  </a:cubicBezTo>
                  <a:cubicBezTo>
                    <a:pt x="614" y="39456"/>
                    <a:pt x="439" y="40859"/>
                    <a:pt x="351" y="42174"/>
                  </a:cubicBezTo>
                  <a:cubicBezTo>
                    <a:pt x="263" y="43577"/>
                    <a:pt x="263" y="45068"/>
                    <a:pt x="263" y="46471"/>
                  </a:cubicBezTo>
                  <a:lnTo>
                    <a:pt x="263" y="46646"/>
                  </a:lnTo>
                  <a:cubicBezTo>
                    <a:pt x="263" y="47523"/>
                    <a:pt x="263" y="48575"/>
                    <a:pt x="176" y="49452"/>
                  </a:cubicBezTo>
                  <a:cubicBezTo>
                    <a:pt x="0" y="49890"/>
                    <a:pt x="0" y="50241"/>
                    <a:pt x="0" y="50767"/>
                  </a:cubicBezTo>
                  <a:lnTo>
                    <a:pt x="0" y="51293"/>
                  </a:lnTo>
                  <a:cubicBezTo>
                    <a:pt x="0" y="51644"/>
                    <a:pt x="263" y="51907"/>
                    <a:pt x="351" y="52170"/>
                  </a:cubicBezTo>
                  <a:cubicBezTo>
                    <a:pt x="439" y="52345"/>
                    <a:pt x="790" y="52608"/>
                    <a:pt x="1053" y="52696"/>
                  </a:cubicBezTo>
                  <a:cubicBezTo>
                    <a:pt x="1316" y="52784"/>
                    <a:pt x="1579" y="53047"/>
                    <a:pt x="1929" y="53222"/>
                  </a:cubicBezTo>
                  <a:cubicBezTo>
                    <a:pt x="2017" y="53310"/>
                    <a:pt x="2192" y="53485"/>
                    <a:pt x="2368" y="53573"/>
                  </a:cubicBezTo>
                  <a:cubicBezTo>
                    <a:pt x="2543" y="53661"/>
                    <a:pt x="2894" y="53924"/>
                    <a:pt x="3069" y="54011"/>
                  </a:cubicBezTo>
                  <a:cubicBezTo>
                    <a:pt x="3332" y="54099"/>
                    <a:pt x="3420" y="54274"/>
                    <a:pt x="3683" y="54362"/>
                  </a:cubicBezTo>
                  <a:cubicBezTo>
                    <a:pt x="3858" y="54450"/>
                    <a:pt x="4121" y="54713"/>
                    <a:pt x="4297" y="54800"/>
                  </a:cubicBezTo>
                  <a:cubicBezTo>
                    <a:pt x="4560" y="54888"/>
                    <a:pt x="4735" y="55151"/>
                    <a:pt x="4998" y="55239"/>
                  </a:cubicBezTo>
                  <a:cubicBezTo>
                    <a:pt x="5174" y="55326"/>
                    <a:pt x="5437" y="55414"/>
                    <a:pt x="5612" y="55677"/>
                  </a:cubicBezTo>
                  <a:cubicBezTo>
                    <a:pt x="5875" y="55765"/>
                    <a:pt x="5963" y="55853"/>
                    <a:pt x="6050" y="56028"/>
                  </a:cubicBezTo>
                  <a:cubicBezTo>
                    <a:pt x="6313" y="56116"/>
                    <a:pt x="6489" y="56291"/>
                    <a:pt x="6839" y="56291"/>
                  </a:cubicBezTo>
                  <a:lnTo>
                    <a:pt x="7015" y="56291"/>
                  </a:lnTo>
                  <a:cubicBezTo>
                    <a:pt x="7366" y="56554"/>
                    <a:pt x="7716" y="56642"/>
                    <a:pt x="8067" y="56642"/>
                  </a:cubicBezTo>
                  <a:cubicBezTo>
                    <a:pt x="8593" y="56554"/>
                    <a:pt x="9207" y="56554"/>
                    <a:pt x="9821" y="56466"/>
                  </a:cubicBezTo>
                  <a:lnTo>
                    <a:pt x="11399" y="56116"/>
                  </a:lnTo>
                  <a:cubicBezTo>
                    <a:pt x="12539" y="55853"/>
                    <a:pt x="13503" y="55590"/>
                    <a:pt x="14205" y="55414"/>
                  </a:cubicBezTo>
                  <a:cubicBezTo>
                    <a:pt x="15257" y="55239"/>
                    <a:pt x="16221" y="54888"/>
                    <a:pt x="17361" y="54537"/>
                  </a:cubicBezTo>
                  <a:cubicBezTo>
                    <a:pt x="18238" y="54274"/>
                    <a:pt x="19027" y="54011"/>
                    <a:pt x="19904" y="53836"/>
                  </a:cubicBezTo>
                  <a:cubicBezTo>
                    <a:pt x="20518" y="53661"/>
                    <a:pt x="21044" y="53573"/>
                    <a:pt x="21745" y="53485"/>
                  </a:cubicBezTo>
                  <a:cubicBezTo>
                    <a:pt x="22534" y="53397"/>
                    <a:pt x="23148" y="53134"/>
                    <a:pt x="23937" y="52959"/>
                  </a:cubicBezTo>
                  <a:cubicBezTo>
                    <a:pt x="24463" y="52784"/>
                    <a:pt x="24989" y="52696"/>
                    <a:pt x="25603" y="52521"/>
                  </a:cubicBezTo>
                  <a:cubicBezTo>
                    <a:pt x="26129" y="52345"/>
                    <a:pt x="26655" y="52170"/>
                    <a:pt x="27181" y="51907"/>
                  </a:cubicBezTo>
                  <a:cubicBezTo>
                    <a:pt x="28233" y="51644"/>
                    <a:pt x="29198" y="51293"/>
                    <a:pt x="30075" y="50942"/>
                  </a:cubicBezTo>
                  <a:cubicBezTo>
                    <a:pt x="30601" y="50767"/>
                    <a:pt x="31302" y="50504"/>
                    <a:pt x="31828" y="50329"/>
                  </a:cubicBezTo>
                  <a:cubicBezTo>
                    <a:pt x="32179" y="50153"/>
                    <a:pt x="32354" y="50066"/>
                    <a:pt x="32705" y="49978"/>
                  </a:cubicBezTo>
                  <a:cubicBezTo>
                    <a:pt x="33056" y="49715"/>
                    <a:pt x="33319" y="49627"/>
                    <a:pt x="33582" y="49277"/>
                  </a:cubicBezTo>
                  <a:cubicBezTo>
                    <a:pt x="33582" y="49189"/>
                    <a:pt x="33670" y="49013"/>
                    <a:pt x="33757" y="48838"/>
                  </a:cubicBezTo>
                  <a:cubicBezTo>
                    <a:pt x="33933" y="48663"/>
                    <a:pt x="34020" y="48400"/>
                    <a:pt x="34020" y="48224"/>
                  </a:cubicBezTo>
                  <a:cubicBezTo>
                    <a:pt x="34196" y="47348"/>
                    <a:pt x="34371" y="46471"/>
                    <a:pt x="34459" y="45594"/>
                  </a:cubicBezTo>
                  <a:cubicBezTo>
                    <a:pt x="34459" y="45156"/>
                    <a:pt x="34546" y="44805"/>
                    <a:pt x="34546" y="44366"/>
                  </a:cubicBezTo>
                  <a:lnTo>
                    <a:pt x="34546" y="42876"/>
                  </a:lnTo>
                  <a:lnTo>
                    <a:pt x="34546" y="41561"/>
                  </a:lnTo>
                  <a:lnTo>
                    <a:pt x="34634" y="41385"/>
                  </a:lnTo>
                  <a:cubicBezTo>
                    <a:pt x="35774" y="40772"/>
                    <a:pt x="36826" y="39982"/>
                    <a:pt x="37966" y="39369"/>
                  </a:cubicBezTo>
                  <a:lnTo>
                    <a:pt x="39632" y="38316"/>
                  </a:lnTo>
                  <a:cubicBezTo>
                    <a:pt x="40158" y="38053"/>
                    <a:pt x="40684" y="37615"/>
                    <a:pt x="41210" y="37264"/>
                  </a:cubicBezTo>
                  <a:cubicBezTo>
                    <a:pt x="42087" y="36563"/>
                    <a:pt x="42964" y="35949"/>
                    <a:pt x="44016" y="35248"/>
                  </a:cubicBezTo>
                  <a:lnTo>
                    <a:pt x="45331" y="34283"/>
                  </a:lnTo>
                  <a:cubicBezTo>
                    <a:pt x="45770" y="33845"/>
                    <a:pt x="46208" y="33494"/>
                    <a:pt x="46646" y="33056"/>
                  </a:cubicBezTo>
                  <a:lnTo>
                    <a:pt x="47348" y="32354"/>
                  </a:lnTo>
                  <a:cubicBezTo>
                    <a:pt x="48049" y="31653"/>
                    <a:pt x="48663" y="31127"/>
                    <a:pt x="49277" y="30425"/>
                  </a:cubicBezTo>
                  <a:cubicBezTo>
                    <a:pt x="49803" y="29899"/>
                    <a:pt x="50154" y="29285"/>
                    <a:pt x="50592" y="28584"/>
                  </a:cubicBezTo>
                  <a:lnTo>
                    <a:pt x="50680" y="28496"/>
                  </a:lnTo>
                  <a:cubicBezTo>
                    <a:pt x="50767" y="28409"/>
                    <a:pt x="50767" y="28058"/>
                    <a:pt x="50767" y="27795"/>
                  </a:cubicBezTo>
                  <a:lnTo>
                    <a:pt x="50767" y="27707"/>
                  </a:lnTo>
                  <a:cubicBezTo>
                    <a:pt x="50855" y="27356"/>
                    <a:pt x="50855" y="27093"/>
                    <a:pt x="50767" y="26743"/>
                  </a:cubicBezTo>
                  <a:cubicBezTo>
                    <a:pt x="50680" y="26392"/>
                    <a:pt x="50417" y="26304"/>
                    <a:pt x="50154" y="26041"/>
                  </a:cubicBezTo>
                  <a:cubicBezTo>
                    <a:pt x="49890" y="25866"/>
                    <a:pt x="49715" y="25778"/>
                    <a:pt x="49452" y="25603"/>
                  </a:cubicBezTo>
                  <a:cubicBezTo>
                    <a:pt x="48575" y="25077"/>
                    <a:pt x="47786" y="24551"/>
                    <a:pt x="46909" y="23849"/>
                  </a:cubicBezTo>
                  <a:lnTo>
                    <a:pt x="45594" y="22885"/>
                  </a:lnTo>
                  <a:lnTo>
                    <a:pt x="44542" y="21833"/>
                  </a:lnTo>
                  <a:cubicBezTo>
                    <a:pt x="44016" y="21131"/>
                    <a:pt x="43314" y="20342"/>
                    <a:pt x="42788" y="19728"/>
                  </a:cubicBezTo>
                  <a:cubicBezTo>
                    <a:pt x="42087" y="18939"/>
                    <a:pt x="41473" y="18062"/>
                    <a:pt x="40772" y="17273"/>
                  </a:cubicBezTo>
                  <a:cubicBezTo>
                    <a:pt x="40158" y="16396"/>
                    <a:pt x="39632" y="15695"/>
                    <a:pt x="39018" y="14818"/>
                  </a:cubicBezTo>
                  <a:cubicBezTo>
                    <a:pt x="38843" y="14467"/>
                    <a:pt x="38492" y="14029"/>
                    <a:pt x="38317" y="13591"/>
                  </a:cubicBezTo>
                  <a:lnTo>
                    <a:pt x="37615" y="12626"/>
                  </a:lnTo>
                  <a:lnTo>
                    <a:pt x="36651" y="10259"/>
                  </a:lnTo>
                  <a:lnTo>
                    <a:pt x="36300" y="9645"/>
                  </a:lnTo>
                  <a:cubicBezTo>
                    <a:pt x="36388" y="9382"/>
                    <a:pt x="36388" y="9119"/>
                    <a:pt x="36388" y="8856"/>
                  </a:cubicBezTo>
                  <a:cubicBezTo>
                    <a:pt x="36563" y="8067"/>
                    <a:pt x="36563" y="7365"/>
                    <a:pt x="36300" y="6664"/>
                  </a:cubicBezTo>
                  <a:cubicBezTo>
                    <a:pt x="36212" y="6050"/>
                    <a:pt x="35949" y="5436"/>
                    <a:pt x="35774" y="4823"/>
                  </a:cubicBezTo>
                  <a:cubicBezTo>
                    <a:pt x="35423" y="4121"/>
                    <a:pt x="35073" y="3595"/>
                    <a:pt x="34634" y="3069"/>
                  </a:cubicBezTo>
                  <a:cubicBezTo>
                    <a:pt x="34108" y="2368"/>
                    <a:pt x="33582" y="1841"/>
                    <a:pt x="32881" y="1315"/>
                  </a:cubicBezTo>
                  <a:cubicBezTo>
                    <a:pt x="32354" y="877"/>
                    <a:pt x="31565" y="439"/>
                    <a:pt x="30952" y="176"/>
                  </a:cubicBezTo>
                  <a:cubicBezTo>
                    <a:pt x="30689" y="88"/>
                    <a:pt x="3042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p:nvPr/>
          </p:nvSpPr>
          <p:spPr>
            <a:xfrm>
              <a:off x="3517350" y="1945975"/>
              <a:ext cx="383625" cy="436625"/>
            </a:xfrm>
            <a:custGeom>
              <a:avLst/>
              <a:gdLst/>
              <a:ahLst/>
              <a:cxnLst/>
              <a:rect l="l" t="t" r="r" b="b"/>
              <a:pathLst>
                <a:path w="15345" h="17465" extrusionOk="0">
                  <a:moveTo>
                    <a:pt x="7392" y="1"/>
                  </a:moveTo>
                  <a:cubicBezTo>
                    <a:pt x="7124" y="1"/>
                    <a:pt x="6850" y="125"/>
                    <a:pt x="6664" y="249"/>
                  </a:cubicBezTo>
                  <a:cubicBezTo>
                    <a:pt x="6401" y="512"/>
                    <a:pt x="6138" y="775"/>
                    <a:pt x="6138" y="1125"/>
                  </a:cubicBezTo>
                  <a:cubicBezTo>
                    <a:pt x="6138" y="2441"/>
                    <a:pt x="6138" y="3668"/>
                    <a:pt x="6051" y="4983"/>
                  </a:cubicBezTo>
                  <a:cubicBezTo>
                    <a:pt x="5700" y="4720"/>
                    <a:pt x="5262" y="4633"/>
                    <a:pt x="4911" y="4545"/>
                  </a:cubicBezTo>
                  <a:cubicBezTo>
                    <a:pt x="3859" y="4194"/>
                    <a:pt x="2894" y="3843"/>
                    <a:pt x="1754" y="3580"/>
                  </a:cubicBezTo>
                  <a:cubicBezTo>
                    <a:pt x="1667" y="3580"/>
                    <a:pt x="1579" y="3405"/>
                    <a:pt x="1404" y="3405"/>
                  </a:cubicBezTo>
                  <a:cubicBezTo>
                    <a:pt x="1228" y="3405"/>
                    <a:pt x="1053" y="3405"/>
                    <a:pt x="790" y="3580"/>
                  </a:cubicBezTo>
                  <a:cubicBezTo>
                    <a:pt x="614" y="3668"/>
                    <a:pt x="264" y="3843"/>
                    <a:pt x="176" y="4194"/>
                  </a:cubicBezTo>
                  <a:cubicBezTo>
                    <a:pt x="1" y="4545"/>
                    <a:pt x="1" y="4896"/>
                    <a:pt x="176" y="5159"/>
                  </a:cubicBezTo>
                  <a:cubicBezTo>
                    <a:pt x="264" y="5422"/>
                    <a:pt x="439" y="5772"/>
                    <a:pt x="790" y="5860"/>
                  </a:cubicBezTo>
                  <a:cubicBezTo>
                    <a:pt x="1754" y="6035"/>
                    <a:pt x="2719" y="6386"/>
                    <a:pt x="3771" y="6737"/>
                  </a:cubicBezTo>
                  <a:cubicBezTo>
                    <a:pt x="4209" y="6825"/>
                    <a:pt x="4472" y="7088"/>
                    <a:pt x="4911" y="7175"/>
                  </a:cubicBezTo>
                  <a:cubicBezTo>
                    <a:pt x="5262" y="7263"/>
                    <a:pt x="5612" y="7526"/>
                    <a:pt x="5963" y="7614"/>
                  </a:cubicBezTo>
                  <a:cubicBezTo>
                    <a:pt x="5875" y="8052"/>
                    <a:pt x="5875" y="8490"/>
                    <a:pt x="5875" y="8929"/>
                  </a:cubicBezTo>
                  <a:cubicBezTo>
                    <a:pt x="5875" y="9543"/>
                    <a:pt x="5700" y="10244"/>
                    <a:pt x="5700" y="10770"/>
                  </a:cubicBezTo>
                  <a:cubicBezTo>
                    <a:pt x="5700" y="11472"/>
                    <a:pt x="5700" y="12085"/>
                    <a:pt x="5612" y="12787"/>
                  </a:cubicBezTo>
                  <a:cubicBezTo>
                    <a:pt x="5525" y="13839"/>
                    <a:pt x="5262" y="14979"/>
                    <a:pt x="5174" y="16031"/>
                  </a:cubicBezTo>
                  <a:cubicBezTo>
                    <a:pt x="5086" y="16732"/>
                    <a:pt x="5612" y="17346"/>
                    <a:pt x="6314" y="17434"/>
                  </a:cubicBezTo>
                  <a:cubicBezTo>
                    <a:pt x="6386" y="17455"/>
                    <a:pt x="6460" y="17464"/>
                    <a:pt x="6534" y="17464"/>
                  </a:cubicBezTo>
                  <a:cubicBezTo>
                    <a:pt x="7085" y="17464"/>
                    <a:pt x="7639" y="16923"/>
                    <a:pt x="7717" y="16382"/>
                  </a:cubicBezTo>
                  <a:cubicBezTo>
                    <a:pt x="7804" y="15242"/>
                    <a:pt x="8067" y="14190"/>
                    <a:pt x="8243" y="13225"/>
                  </a:cubicBezTo>
                  <a:cubicBezTo>
                    <a:pt x="8243" y="12611"/>
                    <a:pt x="8330" y="11998"/>
                    <a:pt x="8330" y="11296"/>
                  </a:cubicBezTo>
                  <a:cubicBezTo>
                    <a:pt x="8330" y="10683"/>
                    <a:pt x="8418" y="10156"/>
                    <a:pt x="8418" y="9455"/>
                  </a:cubicBezTo>
                  <a:lnTo>
                    <a:pt x="8418" y="8841"/>
                  </a:lnTo>
                  <a:cubicBezTo>
                    <a:pt x="9119" y="9017"/>
                    <a:pt x="9646" y="9367"/>
                    <a:pt x="10172" y="9718"/>
                  </a:cubicBezTo>
                  <a:cubicBezTo>
                    <a:pt x="10522" y="9893"/>
                    <a:pt x="10785" y="10156"/>
                    <a:pt x="11048" y="10244"/>
                  </a:cubicBezTo>
                  <a:cubicBezTo>
                    <a:pt x="11311" y="10332"/>
                    <a:pt x="11662" y="10595"/>
                    <a:pt x="11838" y="10683"/>
                  </a:cubicBezTo>
                  <a:cubicBezTo>
                    <a:pt x="12276" y="11033"/>
                    <a:pt x="12802" y="11209"/>
                    <a:pt x="13240" y="11472"/>
                  </a:cubicBezTo>
                  <a:cubicBezTo>
                    <a:pt x="13420" y="11539"/>
                    <a:pt x="13610" y="11572"/>
                    <a:pt x="13798" y="11572"/>
                  </a:cubicBezTo>
                  <a:cubicBezTo>
                    <a:pt x="14344" y="11572"/>
                    <a:pt x="14863" y="11292"/>
                    <a:pt x="14994" y="10770"/>
                  </a:cubicBezTo>
                  <a:cubicBezTo>
                    <a:pt x="15345" y="10156"/>
                    <a:pt x="14994" y="9367"/>
                    <a:pt x="14380" y="9017"/>
                  </a:cubicBezTo>
                  <a:cubicBezTo>
                    <a:pt x="13942" y="8929"/>
                    <a:pt x="13591" y="8666"/>
                    <a:pt x="13153" y="8490"/>
                  </a:cubicBezTo>
                  <a:lnTo>
                    <a:pt x="11838" y="7789"/>
                  </a:lnTo>
                  <a:cubicBezTo>
                    <a:pt x="11487" y="7701"/>
                    <a:pt x="11224" y="7526"/>
                    <a:pt x="10873" y="7263"/>
                  </a:cubicBezTo>
                  <a:cubicBezTo>
                    <a:pt x="10522" y="7000"/>
                    <a:pt x="10084" y="6912"/>
                    <a:pt x="9821" y="6737"/>
                  </a:cubicBezTo>
                  <a:cubicBezTo>
                    <a:pt x="9295" y="6474"/>
                    <a:pt x="9032" y="6386"/>
                    <a:pt x="8593" y="6211"/>
                  </a:cubicBezTo>
                  <a:lnTo>
                    <a:pt x="8593" y="5860"/>
                  </a:lnTo>
                  <a:cubicBezTo>
                    <a:pt x="8681" y="4457"/>
                    <a:pt x="8769" y="2967"/>
                    <a:pt x="8769" y="1564"/>
                  </a:cubicBezTo>
                  <a:lnTo>
                    <a:pt x="8769" y="1213"/>
                  </a:lnTo>
                  <a:cubicBezTo>
                    <a:pt x="8769" y="1038"/>
                    <a:pt x="8681" y="775"/>
                    <a:pt x="8593" y="599"/>
                  </a:cubicBezTo>
                  <a:cubicBezTo>
                    <a:pt x="8330" y="249"/>
                    <a:pt x="7980" y="73"/>
                    <a:pt x="7717" y="73"/>
                  </a:cubicBezTo>
                  <a:cubicBezTo>
                    <a:pt x="7614" y="22"/>
                    <a:pt x="7504" y="1"/>
                    <a:pt x="7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38"/>
          <p:cNvSpPr/>
          <p:nvPr/>
        </p:nvSpPr>
        <p:spPr>
          <a:xfrm>
            <a:off x="920278" y="3915975"/>
            <a:ext cx="215144" cy="294643"/>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p:nvPr/>
        </p:nvSpPr>
        <p:spPr>
          <a:xfrm>
            <a:off x="1035458" y="3740000"/>
            <a:ext cx="215150" cy="202201"/>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a:off x="5174191" y="2944425"/>
            <a:ext cx="215144" cy="294643"/>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4" name="Google Shape;934;p38"/>
          <p:cNvSpPr/>
          <p:nvPr/>
        </p:nvSpPr>
        <p:spPr>
          <a:xfrm>
            <a:off x="6943653" y="3813450"/>
            <a:ext cx="215144" cy="294643"/>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 name="Google Shape;935;p38"/>
          <p:cNvSpPr/>
          <p:nvPr/>
        </p:nvSpPr>
        <p:spPr>
          <a:xfrm>
            <a:off x="6943658" y="2552813"/>
            <a:ext cx="215150" cy="202201"/>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 name="Google Shape;936;p38"/>
          <p:cNvSpPr/>
          <p:nvPr/>
        </p:nvSpPr>
        <p:spPr>
          <a:xfrm>
            <a:off x="4565133" y="3430850"/>
            <a:ext cx="215150" cy="202201"/>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pic>
        <p:nvPicPr>
          <p:cNvPr id="937" name="Google Shape;937;p38"/>
          <p:cNvPicPr preferRelativeResize="0"/>
          <p:nvPr/>
        </p:nvPicPr>
        <p:blipFill>
          <a:blip r:embed="rId3">
            <a:alphaModFix/>
          </a:blip>
          <a:stretch>
            <a:fillRect/>
          </a:stretch>
        </p:blipFill>
        <p:spPr>
          <a:xfrm>
            <a:off x="1768038" y="512900"/>
            <a:ext cx="7219950" cy="3829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41"/>
        <p:cNvGrpSpPr/>
        <p:nvPr/>
      </p:nvGrpSpPr>
      <p:grpSpPr>
        <a:xfrm>
          <a:off x="0" y="0"/>
          <a:ext cx="0" cy="0"/>
          <a:chOff x="0" y="0"/>
          <a:chExt cx="0" cy="0"/>
        </a:xfrm>
      </p:grpSpPr>
      <p:sp>
        <p:nvSpPr>
          <p:cNvPr id="942" name="Google Shape;942;p39"/>
          <p:cNvSpPr txBox="1">
            <a:spLocks noGrp="1"/>
          </p:cNvSpPr>
          <p:nvPr>
            <p:ph type="title"/>
          </p:nvPr>
        </p:nvSpPr>
        <p:spPr>
          <a:xfrm>
            <a:off x="495675" y="512900"/>
            <a:ext cx="1559100" cy="481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 Term Plan </a:t>
            </a:r>
            <a:endParaRPr/>
          </a:p>
          <a:p>
            <a:pPr marL="0" lvl="0" indent="0" algn="l" rtl="0">
              <a:spcBef>
                <a:spcPts val="0"/>
              </a:spcBef>
              <a:spcAft>
                <a:spcPts val="0"/>
              </a:spcAft>
              <a:buNone/>
            </a:pPr>
            <a:r>
              <a:rPr lang="en"/>
              <a:t>25-26</a:t>
            </a:r>
            <a:endParaRPr/>
          </a:p>
        </p:txBody>
      </p:sp>
      <p:grpSp>
        <p:nvGrpSpPr>
          <p:cNvPr id="943" name="Google Shape;943;p39"/>
          <p:cNvGrpSpPr/>
          <p:nvPr/>
        </p:nvGrpSpPr>
        <p:grpSpPr>
          <a:xfrm rot="4704341">
            <a:off x="-1229281" y="2517546"/>
            <a:ext cx="772322" cy="704930"/>
            <a:chOff x="5402829" y="3357294"/>
            <a:chExt cx="1437240" cy="1312018"/>
          </a:xfrm>
        </p:grpSpPr>
        <p:sp>
          <p:nvSpPr>
            <p:cNvPr id="944" name="Google Shape;944;p39"/>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39"/>
          <p:cNvSpPr/>
          <p:nvPr/>
        </p:nvSpPr>
        <p:spPr>
          <a:xfrm>
            <a:off x="3815347" y="1650531"/>
            <a:ext cx="4104300" cy="17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accent4"/>
              </a:solidFill>
              <a:latin typeface="Gaegu"/>
              <a:ea typeface="Gaegu"/>
              <a:cs typeface="Gaegu"/>
              <a:sym typeface="Gaegu"/>
            </a:endParaRPr>
          </a:p>
        </p:txBody>
      </p:sp>
      <p:sp>
        <p:nvSpPr>
          <p:cNvPr id="947" name="Google Shape;947;p39"/>
          <p:cNvSpPr txBox="1"/>
          <p:nvPr/>
        </p:nvSpPr>
        <p:spPr>
          <a:xfrm>
            <a:off x="3857396"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Su</a:t>
            </a:r>
            <a:endParaRPr b="1">
              <a:solidFill>
                <a:schemeClr val="accent4"/>
              </a:solidFill>
              <a:latin typeface="Gaegu"/>
              <a:ea typeface="Gaegu"/>
              <a:cs typeface="Gaegu"/>
              <a:sym typeface="Gaegu"/>
            </a:endParaRPr>
          </a:p>
        </p:txBody>
      </p:sp>
      <p:sp>
        <p:nvSpPr>
          <p:cNvPr id="948" name="Google Shape;948;p39"/>
          <p:cNvSpPr txBox="1"/>
          <p:nvPr/>
        </p:nvSpPr>
        <p:spPr>
          <a:xfrm>
            <a:off x="4428050"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Mo</a:t>
            </a:r>
            <a:endParaRPr b="1">
              <a:solidFill>
                <a:schemeClr val="accent4"/>
              </a:solidFill>
              <a:latin typeface="Gaegu"/>
              <a:ea typeface="Gaegu"/>
              <a:cs typeface="Gaegu"/>
              <a:sym typeface="Gaegu"/>
            </a:endParaRPr>
          </a:p>
        </p:txBody>
      </p:sp>
      <p:sp>
        <p:nvSpPr>
          <p:cNvPr id="949" name="Google Shape;949;p39"/>
          <p:cNvSpPr txBox="1"/>
          <p:nvPr/>
        </p:nvSpPr>
        <p:spPr>
          <a:xfrm>
            <a:off x="5014051" y="1559800"/>
            <a:ext cx="5013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Tu</a:t>
            </a:r>
            <a:endParaRPr b="1">
              <a:solidFill>
                <a:schemeClr val="accent4"/>
              </a:solidFill>
              <a:latin typeface="Gaegu"/>
              <a:ea typeface="Gaegu"/>
              <a:cs typeface="Gaegu"/>
              <a:sym typeface="Gaegu"/>
            </a:endParaRPr>
          </a:p>
        </p:txBody>
      </p:sp>
      <p:sp>
        <p:nvSpPr>
          <p:cNvPr id="950" name="Google Shape;950;p39"/>
          <p:cNvSpPr txBox="1"/>
          <p:nvPr/>
        </p:nvSpPr>
        <p:spPr>
          <a:xfrm>
            <a:off x="5601674"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We</a:t>
            </a:r>
            <a:endParaRPr b="1">
              <a:solidFill>
                <a:schemeClr val="accent4"/>
              </a:solidFill>
              <a:latin typeface="Gaegu"/>
              <a:ea typeface="Gaegu"/>
              <a:cs typeface="Gaegu"/>
              <a:sym typeface="Gaegu"/>
            </a:endParaRPr>
          </a:p>
        </p:txBody>
      </p:sp>
      <p:sp>
        <p:nvSpPr>
          <p:cNvPr id="951" name="Google Shape;951;p39"/>
          <p:cNvSpPr txBox="1"/>
          <p:nvPr/>
        </p:nvSpPr>
        <p:spPr>
          <a:xfrm>
            <a:off x="6201527"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Th</a:t>
            </a:r>
            <a:endParaRPr b="1">
              <a:solidFill>
                <a:schemeClr val="accent4"/>
              </a:solidFill>
              <a:latin typeface="Gaegu"/>
              <a:ea typeface="Gaegu"/>
              <a:cs typeface="Gaegu"/>
              <a:sym typeface="Gaegu"/>
            </a:endParaRPr>
          </a:p>
        </p:txBody>
      </p:sp>
      <p:sp>
        <p:nvSpPr>
          <p:cNvPr id="952" name="Google Shape;952;p39"/>
          <p:cNvSpPr txBox="1"/>
          <p:nvPr/>
        </p:nvSpPr>
        <p:spPr>
          <a:xfrm>
            <a:off x="6801376"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Fr</a:t>
            </a:r>
            <a:endParaRPr b="1">
              <a:solidFill>
                <a:schemeClr val="accent4"/>
              </a:solidFill>
              <a:latin typeface="Gaegu"/>
              <a:ea typeface="Gaegu"/>
              <a:cs typeface="Gaegu"/>
              <a:sym typeface="Gaegu"/>
            </a:endParaRPr>
          </a:p>
        </p:txBody>
      </p:sp>
      <p:sp>
        <p:nvSpPr>
          <p:cNvPr id="953" name="Google Shape;953;p39"/>
          <p:cNvSpPr txBox="1"/>
          <p:nvPr/>
        </p:nvSpPr>
        <p:spPr>
          <a:xfrm>
            <a:off x="7393675" y="1559800"/>
            <a:ext cx="541500" cy="2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Gaegu"/>
                <a:ea typeface="Gaegu"/>
                <a:cs typeface="Gaegu"/>
                <a:sym typeface="Gaegu"/>
              </a:rPr>
              <a:t>Sa</a:t>
            </a:r>
            <a:endParaRPr b="1">
              <a:solidFill>
                <a:schemeClr val="accent4"/>
              </a:solidFill>
              <a:latin typeface="Gaegu"/>
              <a:ea typeface="Gaegu"/>
              <a:cs typeface="Gaegu"/>
              <a:sym typeface="Gaegu"/>
            </a:endParaRPr>
          </a:p>
        </p:txBody>
      </p:sp>
      <p:sp>
        <p:nvSpPr>
          <p:cNvPr id="954" name="Google Shape;954;p39"/>
          <p:cNvSpPr txBox="1"/>
          <p:nvPr/>
        </p:nvSpPr>
        <p:spPr>
          <a:xfrm>
            <a:off x="7076275" y="216035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01</a:t>
            </a:r>
            <a:endParaRPr sz="800">
              <a:solidFill>
                <a:schemeClr val="accent4"/>
              </a:solidFill>
              <a:latin typeface="Questrial"/>
              <a:ea typeface="Questrial"/>
              <a:cs typeface="Questrial"/>
              <a:sym typeface="Questrial"/>
            </a:endParaRPr>
          </a:p>
        </p:txBody>
      </p:sp>
      <p:sp>
        <p:nvSpPr>
          <p:cNvPr id="955" name="Google Shape;955;p39"/>
          <p:cNvSpPr txBox="1"/>
          <p:nvPr/>
        </p:nvSpPr>
        <p:spPr>
          <a:xfrm>
            <a:off x="70762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08</a:t>
            </a:r>
            <a:endParaRPr sz="800">
              <a:solidFill>
                <a:schemeClr val="accent4"/>
              </a:solidFill>
              <a:latin typeface="Questrial"/>
              <a:ea typeface="Questrial"/>
              <a:cs typeface="Questrial"/>
              <a:sym typeface="Questrial"/>
            </a:endParaRPr>
          </a:p>
        </p:txBody>
      </p:sp>
      <p:sp>
        <p:nvSpPr>
          <p:cNvPr id="956" name="Google Shape;956;p39"/>
          <p:cNvSpPr txBox="1"/>
          <p:nvPr/>
        </p:nvSpPr>
        <p:spPr>
          <a:xfrm>
            <a:off x="70762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15</a:t>
            </a:r>
            <a:endParaRPr sz="800">
              <a:solidFill>
                <a:schemeClr val="accent4"/>
              </a:solidFill>
              <a:latin typeface="Questrial"/>
              <a:ea typeface="Questrial"/>
              <a:cs typeface="Questrial"/>
              <a:sym typeface="Questrial"/>
            </a:endParaRPr>
          </a:p>
        </p:txBody>
      </p:sp>
      <p:sp>
        <p:nvSpPr>
          <p:cNvPr id="957" name="Google Shape;957;p39"/>
          <p:cNvSpPr txBox="1"/>
          <p:nvPr/>
        </p:nvSpPr>
        <p:spPr>
          <a:xfrm>
            <a:off x="70762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22</a:t>
            </a:r>
            <a:endParaRPr sz="800">
              <a:solidFill>
                <a:schemeClr val="accent4"/>
              </a:solidFill>
              <a:latin typeface="Questrial"/>
              <a:ea typeface="Questrial"/>
              <a:cs typeface="Questrial"/>
              <a:sym typeface="Questrial"/>
            </a:endParaRPr>
          </a:p>
        </p:txBody>
      </p:sp>
      <p:sp>
        <p:nvSpPr>
          <p:cNvPr id="958" name="Google Shape;958;p39"/>
          <p:cNvSpPr txBox="1"/>
          <p:nvPr/>
        </p:nvSpPr>
        <p:spPr>
          <a:xfrm>
            <a:off x="70762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29</a:t>
            </a:r>
            <a:endParaRPr sz="800">
              <a:solidFill>
                <a:schemeClr val="accent4"/>
              </a:solidFill>
              <a:latin typeface="Questrial"/>
              <a:ea typeface="Questrial"/>
              <a:cs typeface="Questrial"/>
              <a:sym typeface="Questrial"/>
            </a:endParaRPr>
          </a:p>
        </p:txBody>
      </p:sp>
      <p:sp>
        <p:nvSpPr>
          <p:cNvPr id="959" name="Google Shape;959;p39"/>
          <p:cNvSpPr txBox="1"/>
          <p:nvPr/>
        </p:nvSpPr>
        <p:spPr>
          <a:xfrm>
            <a:off x="64839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07</a:t>
            </a:r>
            <a:endParaRPr sz="800">
              <a:solidFill>
                <a:schemeClr val="accent4"/>
              </a:solidFill>
              <a:latin typeface="Questrial"/>
              <a:ea typeface="Questrial"/>
              <a:cs typeface="Questrial"/>
              <a:sym typeface="Questrial"/>
            </a:endParaRPr>
          </a:p>
          <a:p>
            <a:pPr marL="0" lvl="0" indent="0" algn="l" rtl="0">
              <a:spcBef>
                <a:spcPts val="0"/>
              </a:spcBef>
              <a:spcAft>
                <a:spcPts val="0"/>
              </a:spcAft>
              <a:buNone/>
            </a:pPr>
            <a:endParaRPr sz="800">
              <a:solidFill>
                <a:schemeClr val="accent4"/>
              </a:solidFill>
              <a:latin typeface="Questrial"/>
              <a:ea typeface="Questrial"/>
              <a:cs typeface="Questrial"/>
              <a:sym typeface="Questrial"/>
            </a:endParaRPr>
          </a:p>
        </p:txBody>
      </p:sp>
      <p:sp>
        <p:nvSpPr>
          <p:cNvPr id="960" name="Google Shape;960;p39"/>
          <p:cNvSpPr txBox="1"/>
          <p:nvPr/>
        </p:nvSpPr>
        <p:spPr>
          <a:xfrm>
            <a:off x="64839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14</a:t>
            </a:r>
            <a:endParaRPr sz="800">
              <a:solidFill>
                <a:schemeClr val="accent4"/>
              </a:solidFill>
              <a:latin typeface="Questrial"/>
              <a:ea typeface="Questrial"/>
              <a:cs typeface="Questrial"/>
              <a:sym typeface="Questrial"/>
            </a:endParaRPr>
          </a:p>
        </p:txBody>
      </p:sp>
      <p:sp>
        <p:nvSpPr>
          <p:cNvPr id="961" name="Google Shape;961;p39"/>
          <p:cNvSpPr txBox="1"/>
          <p:nvPr/>
        </p:nvSpPr>
        <p:spPr>
          <a:xfrm>
            <a:off x="64839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21</a:t>
            </a:r>
            <a:endParaRPr sz="800">
              <a:solidFill>
                <a:schemeClr val="accent4"/>
              </a:solidFill>
              <a:latin typeface="Questrial"/>
              <a:ea typeface="Questrial"/>
              <a:cs typeface="Questrial"/>
              <a:sym typeface="Questrial"/>
            </a:endParaRPr>
          </a:p>
        </p:txBody>
      </p:sp>
      <p:sp>
        <p:nvSpPr>
          <p:cNvPr id="962" name="Google Shape;962;p39"/>
          <p:cNvSpPr txBox="1"/>
          <p:nvPr/>
        </p:nvSpPr>
        <p:spPr>
          <a:xfrm>
            <a:off x="64839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28</a:t>
            </a:r>
            <a:endParaRPr sz="800">
              <a:solidFill>
                <a:schemeClr val="accent4"/>
              </a:solidFill>
              <a:latin typeface="Questrial"/>
              <a:ea typeface="Questrial"/>
              <a:cs typeface="Questrial"/>
              <a:sym typeface="Questrial"/>
            </a:endParaRPr>
          </a:p>
        </p:txBody>
      </p:sp>
      <p:sp>
        <p:nvSpPr>
          <p:cNvPr id="963" name="Google Shape;963;p39"/>
          <p:cNvSpPr txBox="1"/>
          <p:nvPr/>
        </p:nvSpPr>
        <p:spPr>
          <a:xfrm>
            <a:off x="588412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06</a:t>
            </a:r>
            <a:endParaRPr sz="800">
              <a:solidFill>
                <a:schemeClr val="accent4"/>
              </a:solidFill>
              <a:latin typeface="Questrial"/>
              <a:ea typeface="Questrial"/>
              <a:cs typeface="Questrial"/>
              <a:sym typeface="Questrial"/>
            </a:endParaRPr>
          </a:p>
        </p:txBody>
      </p:sp>
      <p:sp>
        <p:nvSpPr>
          <p:cNvPr id="964" name="Google Shape;964;p39"/>
          <p:cNvSpPr txBox="1"/>
          <p:nvPr/>
        </p:nvSpPr>
        <p:spPr>
          <a:xfrm>
            <a:off x="588412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13</a:t>
            </a:r>
            <a:endParaRPr sz="800">
              <a:solidFill>
                <a:schemeClr val="accent4"/>
              </a:solidFill>
              <a:latin typeface="Questrial"/>
              <a:ea typeface="Questrial"/>
              <a:cs typeface="Questrial"/>
              <a:sym typeface="Questrial"/>
            </a:endParaRPr>
          </a:p>
        </p:txBody>
      </p:sp>
      <p:sp>
        <p:nvSpPr>
          <p:cNvPr id="965" name="Google Shape;965;p39"/>
          <p:cNvSpPr txBox="1"/>
          <p:nvPr/>
        </p:nvSpPr>
        <p:spPr>
          <a:xfrm>
            <a:off x="588412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20</a:t>
            </a:r>
            <a:endParaRPr sz="800">
              <a:solidFill>
                <a:schemeClr val="accent4"/>
              </a:solidFill>
              <a:latin typeface="Questrial"/>
              <a:ea typeface="Questrial"/>
              <a:cs typeface="Questrial"/>
              <a:sym typeface="Questrial"/>
            </a:endParaRPr>
          </a:p>
        </p:txBody>
      </p:sp>
      <p:sp>
        <p:nvSpPr>
          <p:cNvPr id="966" name="Google Shape;966;p39"/>
          <p:cNvSpPr txBox="1"/>
          <p:nvPr/>
        </p:nvSpPr>
        <p:spPr>
          <a:xfrm>
            <a:off x="588412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27</a:t>
            </a:r>
            <a:endParaRPr sz="800">
              <a:solidFill>
                <a:schemeClr val="accent4"/>
              </a:solidFill>
              <a:latin typeface="Questrial"/>
              <a:ea typeface="Questrial"/>
              <a:cs typeface="Questrial"/>
              <a:sym typeface="Questrial"/>
            </a:endParaRPr>
          </a:p>
        </p:txBody>
      </p:sp>
      <p:sp>
        <p:nvSpPr>
          <p:cNvPr id="967" name="Google Shape;967;p39"/>
          <p:cNvSpPr txBox="1"/>
          <p:nvPr/>
        </p:nvSpPr>
        <p:spPr>
          <a:xfrm>
            <a:off x="52842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05</a:t>
            </a:r>
            <a:endParaRPr sz="800">
              <a:solidFill>
                <a:schemeClr val="accent4"/>
              </a:solidFill>
              <a:latin typeface="Questrial"/>
              <a:ea typeface="Questrial"/>
              <a:cs typeface="Questrial"/>
              <a:sym typeface="Questrial"/>
            </a:endParaRPr>
          </a:p>
        </p:txBody>
      </p:sp>
      <p:sp>
        <p:nvSpPr>
          <p:cNvPr id="968" name="Google Shape;968;p39"/>
          <p:cNvSpPr txBox="1"/>
          <p:nvPr/>
        </p:nvSpPr>
        <p:spPr>
          <a:xfrm>
            <a:off x="52842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12</a:t>
            </a:r>
            <a:endParaRPr sz="800">
              <a:solidFill>
                <a:schemeClr val="accent4"/>
              </a:solidFill>
              <a:latin typeface="Questrial"/>
              <a:ea typeface="Questrial"/>
              <a:cs typeface="Questrial"/>
              <a:sym typeface="Questrial"/>
            </a:endParaRPr>
          </a:p>
        </p:txBody>
      </p:sp>
      <p:sp>
        <p:nvSpPr>
          <p:cNvPr id="969" name="Google Shape;969;p39"/>
          <p:cNvSpPr txBox="1"/>
          <p:nvPr/>
        </p:nvSpPr>
        <p:spPr>
          <a:xfrm>
            <a:off x="52842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19</a:t>
            </a:r>
            <a:endParaRPr sz="800">
              <a:solidFill>
                <a:schemeClr val="accent4"/>
              </a:solidFill>
              <a:latin typeface="Questrial"/>
              <a:ea typeface="Questrial"/>
              <a:cs typeface="Questrial"/>
              <a:sym typeface="Questrial"/>
            </a:endParaRPr>
          </a:p>
        </p:txBody>
      </p:sp>
      <p:sp>
        <p:nvSpPr>
          <p:cNvPr id="970" name="Google Shape;970;p39"/>
          <p:cNvSpPr txBox="1"/>
          <p:nvPr/>
        </p:nvSpPr>
        <p:spPr>
          <a:xfrm>
            <a:off x="52842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26</a:t>
            </a:r>
            <a:endParaRPr sz="800">
              <a:solidFill>
                <a:schemeClr val="accent4"/>
              </a:solidFill>
              <a:latin typeface="Questrial"/>
              <a:ea typeface="Questrial"/>
              <a:cs typeface="Questrial"/>
              <a:sym typeface="Questrial"/>
            </a:endParaRPr>
          </a:p>
        </p:txBody>
      </p:sp>
      <p:sp>
        <p:nvSpPr>
          <p:cNvPr id="971" name="Google Shape;971;p39"/>
          <p:cNvSpPr txBox="1"/>
          <p:nvPr/>
        </p:nvSpPr>
        <p:spPr>
          <a:xfrm>
            <a:off x="4668750" y="2606800"/>
            <a:ext cx="3453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04</a:t>
            </a:r>
            <a:endParaRPr sz="800">
              <a:solidFill>
                <a:schemeClr val="accent4"/>
              </a:solidFill>
              <a:latin typeface="Questrial"/>
              <a:ea typeface="Questrial"/>
              <a:cs typeface="Questrial"/>
              <a:sym typeface="Questrial"/>
            </a:endParaRPr>
          </a:p>
        </p:txBody>
      </p:sp>
      <p:sp>
        <p:nvSpPr>
          <p:cNvPr id="972" name="Google Shape;972;p39"/>
          <p:cNvSpPr txBox="1"/>
          <p:nvPr/>
        </p:nvSpPr>
        <p:spPr>
          <a:xfrm>
            <a:off x="4696750"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11</a:t>
            </a:r>
            <a:endParaRPr sz="800">
              <a:solidFill>
                <a:schemeClr val="accent4"/>
              </a:solidFill>
              <a:latin typeface="Questrial"/>
              <a:ea typeface="Questrial"/>
              <a:cs typeface="Questrial"/>
              <a:sym typeface="Questrial"/>
            </a:endParaRPr>
          </a:p>
        </p:txBody>
      </p:sp>
      <p:sp>
        <p:nvSpPr>
          <p:cNvPr id="973" name="Google Shape;973;p39"/>
          <p:cNvSpPr txBox="1"/>
          <p:nvPr/>
        </p:nvSpPr>
        <p:spPr>
          <a:xfrm>
            <a:off x="4696750"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18</a:t>
            </a:r>
            <a:endParaRPr sz="800">
              <a:solidFill>
                <a:schemeClr val="accent4"/>
              </a:solidFill>
              <a:latin typeface="Questrial"/>
              <a:ea typeface="Questrial"/>
              <a:cs typeface="Questrial"/>
              <a:sym typeface="Questrial"/>
            </a:endParaRPr>
          </a:p>
        </p:txBody>
      </p:sp>
      <p:sp>
        <p:nvSpPr>
          <p:cNvPr id="974" name="Google Shape;974;p39"/>
          <p:cNvSpPr txBox="1"/>
          <p:nvPr/>
        </p:nvSpPr>
        <p:spPr>
          <a:xfrm>
            <a:off x="4696750"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25</a:t>
            </a:r>
            <a:endParaRPr sz="800">
              <a:solidFill>
                <a:schemeClr val="accent4"/>
              </a:solidFill>
              <a:latin typeface="Questrial"/>
              <a:ea typeface="Questrial"/>
              <a:cs typeface="Questrial"/>
              <a:sym typeface="Questrial"/>
            </a:endParaRPr>
          </a:p>
        </p:txBody>
      </p:sp>
      <p:sp>
        <p:nvSpPr>
          <p:cNvPr id="975" name="Google Shape;975;p39"/>
          <p:cNvSpPr txBox="1"/>
          <p:nvPr/>
        </p:nvSpPr>
        <p:spPr>
          <a:xfrm>
            <a:off x="4084575" y="39202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24</a:t>
            </a:r>
            <a:endParaRPr sz="800">
              <a:solidFill>
                <a:schemeClr val="accent4"/>
              </a:solidFill>
              <a:latin typeface="Questrial"/>
              <a:ea typeface="Questrial"/>
              <a:cs typeface="Questrial"/>
              <a:sym typeface="Questrial"/>
            </a:endParaRPr>
          </a:p>
        </p:txBody>
      </p:sp>
      <p:sp>
        <p:nvSpPr>
          <p:cNvPr id="976" name="Google Shape;976;p39"/>
          <p:cNvSpPr txBox="1"/>
          <p:nvPr/>
        </p:nvSpPr>
        <p:spPr>
          <a:xfrm>
            <a:off x="7668575" y="26068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09</a:t>
            </a:r>
            <a:endParaRPr sz="800">
              <a:solidFill>
                <a:schemeClr val="accent4"/>
              </a:solidFill>
              <a:latin typeface="Questrial"/>
              <a:ea typeface="Questrial"/>
              <a:cs typeface="Questrial"/>
              <a:sym typeface="Questrial"/>
            </a:endParaRPr>
          </a:p>
        </p:txBody>
      </p:sp>
      <p:sp>
        <p:nvSpPr>
          <p:cNvPr id="977" name="Google Shape;977;p39"/>
          <p:cNvSpPr txBox="1"/>
          <p:nvPr/>
        </p:nvSpPr>
        <p:spPr>
          <a:xfrm>
            <a:off x="7668575" y="30446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16</a:t>
            </a:r>
            <a:endParaRPr sz="800">
              <a:solidFill>
                <a:schemeClr val="accent4"/>
              </a:solidFill>
              <a:latin typeface="Questrial"/>
              <a:ea typeface="Questrial"/>
              <a:cs typeface="Questrial"/>
              <a:sym typeface="Questrial"/>
            </a:endParaRPr>
          </a:p>
        </p:txBody>
      </p:sp>
      <p:sp>
        <p:nvSpPr>
          <p:cNvPr id="978" name="Google Shape;978;p39"/>
          <p:cNvSpPr txBox="1"/>
          <p:nvPr/>
        </p:nvSpPr>
        <p:spPr>
          <a:xfrm>
            <a:off x="7668575" y="3482400"/>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23</a:t>
            </a:r>
            <a:endParaRPr sz="800">
              <a:solidFill>
                <a:schemeClr val="accent4"/>
              </a:solidFill>
              <a:latin typeface="Questrial"/>
              <a:ea typeface="Questrial"/>
              <a:cs typeface="Questrial"/>
              <a:sym typeface="Questrial"/>
            </a:endParaRPr>
          </a:p>
        </p:txBody>
      </p:sp>
      <p:sp>
        <p:nvSpPr>
          <p:cNvPr id="979" name="Google Shape;979;p39"/>
          <p:cNvSpPr txBox="1"/>
          <p:nvPr/>
        </p:nvSpPr>
        <p:spPr>
          <a:xfrm>
            <a:off x="7668575" y="2168125"/>
            <a:ext cx="317400"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solidFill>
                  <a:schemeClr val="accent4"/>
                </a:solidFill>
                <a:latin typeface="Questrial"/>
                <a:ea typeface="Questrial"/>
                <a:cs typeface="Questrial"/>
                <a:sym typeface="Questrial"/>
              </a:rPr>
              <a:t>02</a:t>
            </a:r>
            <a:endParaRPr sz="800">
              <a:solidFill>
                <a:schemeClr val="accent4"/>
              </a:solidFill>
              <a:latin typeface="Questrial"/>
              <a:ea typeface="Questrial"/>
              <a:cs typeface="Questrial"/>
              <a:sym typeface="Questrial"/>
            </a:endParaRPr>
          </a:p>
        </p:txBody>
      </p:sp>
      <p:grpSp>
        <p:nvGrpSpPr>
          <p:cNvPr id="980" name="Google Shape;980;p39"/>
          <p:cNvGrpSpPr/>
          <p:nvPr/>
        </p:nvGrpSpPr>
        <p:grpSpPr>
          <a:xfrm>
            <a:off x="1413484" y="3583594"/>
            <a:ext cx="462399" cy="515017"/>
            <a:chOff x="2936475" y="1467750"/>
            <a:chExt cx="1271375" cy="1416050"/>
          </a:xfrm>
        </p:grpSpPr>
        <p:sp>
          <p:nvSpPr>
            <p:cNvPr id="981" name="Google Shape;981;p39"/>
            <p:cNvSpPr/>
            <p:nvPr/>
          </p:nvSpPr>
          <p:spPr>
            <a:xfrm>
              <a:off x="2936475" y="1467750"/>
              <a:ext cx="1271375" cy="1416050"/>
            </a:xfrm>
            <a:custGeom>
              <a:avLst/>
              <a:gdLst/>
              <a:ahLst/>
              <a:cxnLst/>
              <a:rect l="l" t="t" r="r" b="b"/>
              <a:pathLst>
                <a:path w="50855" h="56642" extrusionOk="0">
                  <a:moveTo>
                    <a:pt x="29549" y="2368"/>
                  </a:moveTo>
                  <a:cubicBezTo>
                    <a:pt x="29724" y="2543"/>
                    <a:pt x="29812" y="2543"/>
                    <a:pt x="30075" y="2543"/>
                  </a:cubicBezTo>
                  <a:cubicBezTo>
                    <a:pt x="30425" y="2631"/>
                    <a:pt x="30689" y="2718"/>
                    <a:pt x="31039" y="2981"/>
                  </a:cubicBezTo>
                  <a:cubicBezTo>
                    <a:pt x="31565" y="3244"/>
                    <a:pt x="31916" y="3595"/>
                    <a:pt x="32354" y="4034"/>
                  </a:cubicBezTo>
                  <a:cubicBezTo>
                    <a:pt x="32705" y="4472"/>
                    <a:pt x="33056" y="4823"/>
                    <a:pt x="33319" y="5261"/>
                  </a:cubicBezTo>
                  <a:cubicBezTo>
                    <a:pt x="33494" y="5436"/>
                    <a:pt x="33582" y="5612"/>
                    <a:pt x="33582" y="5787"/>
                  </a:cubicBezTo>
                  <a:cubicBezTo>
                    <a:pt x="33231" y="5612"/>
                    <a:pt x="33056" y="5436"/>
                    <a:pt x="32705" y="5349"/>
                  </a:cubicBezTo>
                  <a:cubicBezTo>
                    <a:pt x="32442" y="5173"/>
                    <a:pt x="32267" y="4823"/>
                    <a:pt x="31916" y="4560"/>
                  </a:cubicBezTo>
                  <a:cubicBezTo>
                    <a:pt x="31741" y="4472"/>
                    <a:pt x="31565" y="4384"/>
                    <a:pt x="31390" y="4297"/>
                  </a:cubicBezTo>
                  <a:cubicBezTo>
                    <a:pt x="31127" y="4034"/>
                    <a:pt x="31039" y="3946"/>
                    <a:pt x="30864" y="3858"/>
                  </a:cubicBezTo>
                  <a:cubicBezTo>
                    <a:pt x="30513" y="3507"/>
                    <a:pt x="29987" y="3244"/>
                    <a:pt x="29549" y="3157"/>
                  </a:cubicBezTo>
                  <a:lnTo>
                    <a:pt x="28935" y="3157"/>
                  </a:lnTo>
                  <a:cubicBezTo>
                    <a:pt x="28497" y="3244"/>
                    <a:pt x="28058" y="3507"/>
                    <a:pt x="27620" y="3595"/>
                  </a:cubicBezTo>
                  <a:lnTo>
                    <a:pt x="27620" y="3420"/>
                  </a:lnTo>
                  <a:lnTo>
                    <a:pt x="27620" y="3244"/>
                  </a:lnTo>
                  <a:cubicBezTo>
                    <a:pt x="27620" y="3157"/>
                    <a:pt x="27795" y="3069"/>
                    <a:pt x="27883" y="2981"/>
                  </a:cubicBezTo>
                  <a:cubicBezTo>
                    <a:pt x="27970" y="2806"/>
                    <a:pt x="27970" y="2718"/>
                    <a:pt x="28058" y="2718"/>
                  </a:cubicBezTo>
                  <a:cubicBezTo>
                    <a:pt x="28321" y="2631"/>
                    <a:pt x="28409" y="2631"/>
                    <a:pt x="28672" y="2543"/>
                  </a:cubicBezTo>
                  <a:cubicBezTo>
                    <a:pt x="28935" y="2368"/>
                    <a:pt x="29198" y="2368"/>
                    <a:pt x="29549" y="2368"/>
                  </a:cubicBezTo>
                  <a:close/>
                  <a:moveTo>
                    <a:pt x="20430" y="4910"/>
                  </a:moveTo>
                  <a:cubicBezTo>
                    <a:pt x="20605" y="4910"/>
                    <a:pt x="20868" y="4998"/>
                    <a:pt x="21044" y="4998"/>
                  </a:cubicBezTo>
                  <a:cubicBezTo>
                    <a:pt x="21307" y="5173"/>
                    <a:pt x="21394" y="5173"/>
                    <a:pt x="21482" y="5261"/>
                  </a:cubicBezTo>
                  <a:cubicBezTo>
                    <a:pt x="21482" y="5349"/>
                    <a:pt x="21657" y="5349"/>
                    <a:pt x="21745" y="5436"/>
                  </a:cubicBezTo>
                  <a:cubicBezTo>
                    <a:pt x="21219" y="5612"/>
                    <a:pt x="20781" y="5787"/>
                    <a:pt x="20167" y="5875"/>
                  </a:cubicBezTo>
                  <a:cubicBezTo>
                    <a:pt x="19641" y="6138"/>
                    <a:pt x="19115" y="6226"/>
                    <a:pt x="18589" y="6489"/>
                  </a:cubicBezTo>
                  <a:cubicBezTo>
                    <a:pt x="18413" y="6489"/>
                    <a:pt x="18326" y="6576"/>
                    <a:pt x="18238" y="6576"/>
                  </a:cubicBezTo>
                  <a:cubicBezTo>
                    <a:pt x="18238" y="6489"/>
                    <a:pt x="18238" y="6226"/>
                    <a:pt x="18326" y="6138"/>
                  </a:cubicBezTo>
                  <a:lnTo>
                    <a:pt x="18326" y="6050"/>
                  </a:lnTo>
                  <a:lnTo>
                    <a:pt x="18589" y="5787"/>
                  </a:lnTo>
                  <a:cubicBezTo>
                    <a:pt x="18764" y="5612"/>
                    <a:pt x="19027" y="5349"/>
                    <a:pt x="19202" y="5261"/>
                  </a:cubicBezTo>
                  <a:cubicBezTo>
                    <a:pt x="19378" y="5173"/>
                    <a:pt x="19641" y="5173"/>
                    <a:pt x="19904" y="4998"/>
                  </a:cubicBezTo>
                  <a:cubicBezTo>
                    <a:pt x="19992" y="4910"/>
                    <a:pt x="20167" y="4910"/>
                    <a:pt x="20430" y="4910"/>
                  </a:cubicBezTo>
                  <a:close/>
                  <a:moveTo>
                    <a:pt x="29198" y="5787"/>
                  </a:moveTo>
                  <a:cubicBezTo>
                    <a:pt x="29373" y="5875"/>
                    <a:pt x="29724" y="6138"/>
                    <a:pt x="29987" y="6313"/>
                  </a:cubicBezTo>
                  <a:cubicBezTo>
                    <a:pt x="30250" y="6576"/>
                    <a:pt x="30513" y="6752"/>
                    <a:pt x="30864" y="7102"/>
                  </a:cubicBezTo>
                  <a:lnTo>
                    <a:pt x="31127" y="7453"/>
                  </a:lnTo>
                  <a:cubicBezTo>
                    <a:pt x="30425" y="7716"/>
                    <a:pt x="29549" y="7979"/>
                    <a:pt x="28760" y="8330"/>
                  </a:cubicBezTo>
                  <a:cubicBezTo>
                    <a:pt x="28233" y="8505"/>
                    <a:pt x="27620" y="8593"/>
                    <a:pt x="27094" y="8856"/>
                  </a:cubicBezTo>
                  <a:cubicBezTo>
                    <a:pt x="27006" y="8856"/>
                    <a:pt x="26918" y="8944"/>
                    <a:pt x="26743" y="8944"/>
                  </a:cubicBezTo>
                  <a:cubicBezTo>
                    <a:pt x="26743" y="8768"/>
                    <a:pt x="26655" y="8505"/>
                    <a:pt x="26480" y="8418"/>
                  </a:cubicBezTo>
                  <a:cubicBezTo>
                    <a:pt x="26217" y="7979"/>
                    <a:pt x="26041" y="7453"/>
                    <a:pt x="25778" y="7015"/>
                  </a:cubicBezTo>
                  <a:cubicBezTo>
                    <a:pt x="25866" y="7015"/>
                    <a:pt x="26041" y="6927"/>
                    <a:pt x="26129" y="6927"/>
                  </a:cubicBezTo>
                  <a:cubicBezTo>
                    <a:pt x="26568" y="6752"/>
                    <a:pt x="26918" y="6576"/>
                    <a:pt x="27357" y="6489"/>
                  </a:cubicBezTo>
                  <a:cubicBezTo>
                    <a:pt x="27795" y="6313"/>
                    <a:pt x="28233" y="6138"/>
                    <a:pt x="28672" y="6050"/>
                  </a:cubicBezTo>
                  <a:cubicBezTo>
                    <a:pt x="28847" y="5875"/>
                    <a:pt x="28935" y="5875"/>
                    <a:pt x="29198" y="5787"/>
                  </a:cubicBezTo>
                  <a:close/>
                  <a:moveTo>
                    <a:pt x="10960" y="7716"/>
                  </a:moveTo>
                  <a:cubicBezTo>
                    <a:pt x="11399" y="7716"/>
                    <a:pt x="11750" y="7716"/>
                    <a:pt x="12100" y="7891"/>
                  </a:cubicBezTo>
                  <a:cubicBezTo>
                    <a:pt x="12539" y="7979"/>
                    <a:pt x="12977" y="8154"/>
                    <a:pt x="13415" y="8418"/>
                  </a:cubicBezTo>
                  <a:cubicBezTo>
                    <a:pt x="12889" y="8505"/>
                    <a:pt x="12451" y="8768"/>
                    <a:pt x="11837" y="8944"/>
                  </a:cubicBezTo>
                  <a:cubicBezTo>
                    <a:pt x="11311" y="9207"/>
                    <a:pt x="10610" y="9470"/>
                    <a:pt x="9996" y="9733"/>
                  </a:cubicBezTo>
                  <a:cubicBezTo>
                    <a:pt x="9908" y="9820"/>
                    <a:pt x="9645" y="9820"/>
                    <a:pt x="9470" y="9908"/>
                  </a:cubicBezTo>
                  <a:cubicBezTo>
                    <a:pt x="9470" y="9820"/>
                    <a:pt x="9382" y="9733"/>
                    <a:pt x="9207" y="9733"/>
                  </a:cubicBezTo>
                  <a:cubicBezTo>
                    <a:pt x="9119" y="9645"/>
                    <a:pt x="9119" y="9382"/>
                    <a:pt x="9119" y="9294"/>
                  </a:cubicBezTo>
                  <a:lnTo>
                    <a:pt x="9119" y="9031"/>
                  </a:lnTo>
                  <a:cubicBezTo>
                    <a:pt x="9119" y="8944"/>
                    <a:pt x="9207" y="8856"/>
                    <a:pt x="9207" y="8768"/>
                  </a:cubicBezTo>
                  <a:cubicBezTo>
                    <a:pt x="9382" y="8505"/>
                    <a:pt x="9470" y="8418"/>
                    <a:pt x="9645" y="8154"/>
                  </a:cubicBezTo>
                  <a:cubicBezTo>
                    <a:pt x="9821" y="8067"/>
                    <a:pt x="9908" y="8067"/>
                    <a:pt x="9996" y="7979"/>
                  </a:cubicBezTo>
                  <a:cubicBezTo>
                    <a:pt x="10084" y="7891"/>
                    <a:pt x="10084" y="7891"/>
                    <a:pt x="10259" y="7891"/>
                  </a:cubicBezTo>
                  <a:cubicBezTo>
                    <a:pt x="10522" y="7716"/>
                    <a:pt x="10785" y="7716"/>
                    <a:pt x="10960" y="7716"/>
                  </a:cubicBezTo>
                  <a:close/>
                  <a:moveTo>
                    <a:pt x="23236" y="7541"/>
                  </a:moveTo>
                  <a:cubicBezTo>
                    <a:pt x="23586" y="8330"/>
                    <a:pt x="23937" y="8944"/>
                    <a:pt x="24288" y="9733"/>
                  </a:cubicBezTo>
                  <a:cubicBezTo>
                    <a:pt x="23586" y="10083"/>
                    <a:pt x="22797" y="10259"/>
                    <a:pt x="22096" y="10610"/>
                  </a:cubicBezTo>
                  <a:cubicBezTo>
                    <a:pt x="21394" y="10960"/>
                    <a:pt x="20605" y="11311"/>
                    <a:pt x="19904" y="11486"/>
                  </a:cubicBezTo>
                  <a:cubicBezTo>
                    <a:pt x="19728" y="10960"/>
                    <a:pt x="19641" y="10434"/>
                    <a:pt x="19290" y="9820"/>
                  </a:cubicBezTo>
                  <a:cubicBezTo>
                    <a:pt x="19202" y="9645"/>
                    <a:pt x="19115" y="9294"/>
                    <a:pt x="18852" y="9119"/>
                  </a:cubicBezTo>
                  <a:lnTo>
                    <a:pt x="19553" y="8768"/>
                  </a:lnTo>
                  <a:cubicBezTo>
                    <a:pt x="20430" y="8418"/>
                    <a:pt x="21394" y="8242"/>
                    <a:pt x="22271" y="7891"/>
                  </a:cubicBezTo>
                  <a:lnTo>
                    <a:pt x="23236" y="7541"/>
                  </a:lnTo>
                  <a:close/>
                  <a:moveTo>
                    <a:pt x="16397" y="10171"/>
                  </a:moveTo>
                  <a:cubicBezTo>
                    <a:pt x="16572" y="10346"/>
                    <a:pt x="16835" y="10610"/>
                    <a:pt x="16923" y="10785"/>
                  </a:cubicBezTo>
                  <a:cubicBezTo>
                    <a:pt x="17010" y="11048"/>
                    <a:pt x="17098" y="11311"/>
                    <a:pt x="17273" y="11574"/>
                  </a:cubicBezTo>
                  <a:cubicBezTo>
                    <a:pt x="17273" y="11837"/>
                    <a:pt x="17361" y="12100"/>
                    <a:pt x="17361" y="12363"/>
                  </a:cubicBezTo>
                  <a:lnTo>
                    <a:pt x="16397" y="12714"/>
                  </a:lnTo>
                  <a:cubicBezTo>
                    <a:pt x="15520" y="12977"/>
                    <a:pt x="14468" y="13328"/>
                    <a:pt x="13591" y="13678"/>
                  </a:cubicBezTo>
                  <a:lnTo>
                    <a:pt x="10347" y="14994"/>
                  </a:lnTo>
                  <a:lnTo>
                    <a:pt x="10259" y="14994"/>
                  </a:lnTo>
                  <a:cubicBezTo>
                    <a:pt x="10084" y="14994"/>
                    <a:pt x="9908" y="14994"/>
                    <a:pt x="9821" y="15081"/>
                  </a:cubicBezTo>
                  <a:cubicBezTo>
                    <a:pt x="9558" y="14994"/>
                    <a:pt x="9470" y="14906"/>
                    <a:pt x="9207" y="14818"/>
                  </a:cubicBezTo>
                  <a:cubicBezTo>
                    <a:pt x="8944" y="14643"/>
                    <a:pt x="8681" y="14467"/>
                    <a:pt x="8242" y="14292"/>
                  </a:cubicBezTo>
                  <a:cubicBezTo>
                    <a:pt x="8067" y="14117"/>
                    <a:pt x="7716" y="14029"/>
                    <a:pt x="7453" y="13766"/>
                  </a:cubicBezTo>
                  <a:lnTo>
                    <a:pt x="7366" y="13678"/>
                  </a:lnTo>
                  <a:cubicBezTo>
                    <a:pt x="8067" y="13415"/>
                    <a:pt x="8593" y="13240"/>
                    <a:pt x="9119" y="12977"/>
                  </a:cubicBezTo>
                  <a:cubicBezTo>
                    <a:pt x="10347" y="12451"/>
                    <a:pt x="11662" y="12012"/>
                    <a:pt x="12889" y="11486"/>
                  </a:cubicBezTo>
                  <a:cubicBezTo>
                    <a:pt x="13415" y="11223"/>
                    <a:pt x="14029" y="11048"/>
                    <a:pt x="14643" y="10785"/>
                  </a:cubicBezTo>
                  <a:cubicBezTo>
                    <a:pt x="15257" y="10610"/>
                    <a:pt x="15783" y="10346"/>
                    <a:pt x="16397" y="10171"/>
                  </a:cubicBezTo>
                  <a:close/>
                  <a:moveTo>
                    <a:pt x="33670" y="9207"/>
                  </a:moveTo>
                  <a:cubicBezTo>
                    <a:pt x="33670" y="9382"/>
                    <a:pt x="33757" y="9645"/>
                    <a:pt x="33933" y="9820"/>
                  </a:cubicBezTo>
                  <a:cubicBezTo>
                    <a:pt x="33757" y="9820"/>
                    <a:pt x="33757" y="9908"/>
                    <a:pt x="33757" y="10083"/>
                  </a:cubicBezTo>
                  <a:cubicBezTo>
                    <a:pt x="33670" y="10259"/>
                    <a:pt x="33670" y="10346"/>
                    <a:pt x="33582" y="10610"/>
                  </a:cubicBezTo>
                  <a:cubicBezTo>
                    <a:pt x="33319" y="10960"/>
                    <a:pt x="33056" y="11223"/>
                    <a:pt x="32793" y="11486"/>
                  </a:cubicBezTo>
                  <a:cubicBezTo>
                    <a:pt x="32442" y="11749"/>
                    <a:pt x="32267" y="11925"/>
                    <a:pt x="31916" y="12100"/>
                  </a:cubicBezTo>
                  <a:cubicBezTo>
                    <a:pt x="31741" y="12275"/>
                    <a:pt x="31565" y="12275"/>
                    <a:pt x="31390" y="12363"/>
                  </a:cubicBezTo>
                  <a:cubicBezTo>
                    <a:pt x="31127" y="12451"/>
                    <a:pt x="30952" y="12451"/>
                    <a:pt x="30689" y="12626"/>
                  </a:cubicBezTo>
                  <a:cubicBezTo>
                    <a:pt x="29987" y="12889"/>
                    <a:pt x="29724" y="13678"/>
                    <a:pt x="29987" y="14380"/>
                  </a:cubicBezTo>
                  <a:cubicBezTo>
                    <a:pt x="30181" y="14833"/>
                    <a:pt x="30663" y="15095"/>
                    <a:pt x="31184" y="15095"/>
                  </a:cubicBezTo>
                  <a:cubicBezTo>
                    <a:pt x="31368" y="15095"/>
                    <a:pt x="31557" y="15062"/>
                    <a:pt x="31741" y="14994"/>
                  </a:cubicBezTo>
                  <a:cubicBezTo>
                    <a:pt x="32179" y="14906"/>
                    <a:pt x="32617" y="14818"/>
                    <a:pt x="33056" y="14555"/>
                  </a:cubicBezTo>
                  <a:cubicBezTo>
                    <a:pt x="33582" y="14380"/>
                    <a:pt x="34020" y="14029"/>
                    <a:pt x="34371" y="13678"/>
                  </a:cubicBezTo>
                  <a:cubicBezTo>
                    <a:pt x="34634" y="13503"/>
                    <a:pt x="34897" y="13152"/>
                    <a:pt x="35073" y="12889"/>
                  </a:cubicBezTo>
                  <a:lnTo>
                    <a:pt x="35073" y="13065"/>
                  </a:lnTo>
                  <a:cubicBezTo>
                    <a:pt x="35248" y="13503"/>
                    <a:pt x="35423" y="13766"/>
                    <a:pt x="35686" y="14117"/>
                  </a:cubicBezTo>
                  <a:cubicBezTo>
                    <a:pt x="35949" y="14643"/>
                    <a:pt x="36388" y="15257"/>
                    <a:pt x="36738" y="15783"/>
                  </a:cubicBezTo>
                  <a:cubicBezTo>
                    <a:pt x="37528" y="16835"/>
                    <a:pt x="38141" y="17975"/>
                    <a:pt x="39018" y="19027"/>
                  </a:cubicBezTo>
                  <a:cubicBezTo>
                    <a:pt x="39895" y="20167"/>
                    <a:pt x="40772" y="21219"/>
                    <a:pt x="41824" y="22359"/>
                  </a:cubicBezTo>
                  <a:lnTo>
                    <a:pt x="42701" y="23235"/>
                  </a:lnTo>
                  <a:lnTo>
                    <a:pt x="43665" y="24200"/>
                  </a:lnTo>
                  <a:cubicBezTo>
                    <a:pt x="44191" y="24726"/>
                    <a:pt x="44893" y="25164"/>
                    <a:pt x="45419" y="25603"/>
                  </a:cubicBezTo>
                  <a:cubicBezTo>
                    <a:pt x="46296" y="26304"/>
                    <a:pt x="47260" y="26918"/>
                    <a:pt x="48225" y="27619"/>
                  </a:cubicBezTo>
                  <a:lnTo>
                    <a:pt x="47611" y="28584"/>
                  </a:lnTo>
                  <a:cubicBezTo>
                    <a:pt x="47172" y="29110"/>
                    <a:pt x="46734" y="29548"/>
                    <a:pt x="46296" y="29987"/>
                  </a:cubicBezTo>
                  <a:lnTo>
                    <a:pt x="45594" y="30688"/>
                  </a:lnTo>
                  <a:lnTo>
                    <a:pt x="45156" y="31127"/>
                  </a:lnTo>
                  <a:cubicBezTo>
                    <a:pt x="44717" y="31565"/>
                    <a:pt x="44279" y="31916"/>
                    <a:pt x="43841" y="32179"/>
                  </a:cubicBezTo>
                  <a:cubicBezTo>
                    <a:pt x="43402" y="32530"/>
                    <a:pt x="42876" y="32880"/>
                    <a:pt x="42438" y="33143"/>
                  </a:cubicBezTo>
                  <a:cubicBezTo>
                    <a:pt x="41386" y="33845"/>
                    <a:pt x="40333" y="34634"/>
                    <a:pt x="39369" y="35335"/>
                  </a:cubicBezTo>
                  <a:cubicBezTo>
                    <a:pt x="38843" y="35774"/>
                    <a:pt x="38317" y="36124"/>
                    <a:pt x="37703" y="36475"/>
                  </a:cubicBezTo>
                  <a:lnTo>
                    <a:pt x="36125" y="37440"/>
                  </a:lnTo>
                  <a:cubicBezTo>
                    <a:pt x="35511" y="37878"/>
                    <a:pt x="34985" y="38229"/>
                    <a:pt x="34459" y="38580"/>
                  </a:cubicBezTo>
                  <a:cubicBezTo>
                    <a:pt x="33933" y="39018"/>
                    <a:pt x="33319" y="39281"/>
                    <a:pt x="32793" y="39632"/>
                  </a:cubicBezTo>
                  <a:cubicBezTo>
                    <a:pt x="32705" y="39719"/>
                    <a:pt x="32442" y="39719"/>
                    <a:pt x="32354" y="39895"/>
                  </a:cubicBezTo>
                  <a:cubicBezTo>
                    <a:pt x="31478" y="40421"/>
                    <a:pt x="30513" y="40772"/>
                    <a:pt x="29549" y="41210"/>
                  </a:cubicBezTo>
                  <a:cubicBezTo>
                    <a:pt x="28847" y="41385"/>
                    <a:pt x="28058" y="41736"/>
                    <a:pt x="27357" y="41999"/>
                  </a:cubicBezTo>
                  <a:cubicBezTo>
                    <a:pt x="26965" y="41764"/>
                    <a:pt x="26643" y="41459"/>
                    <a:pt x="26267" y="41459"/>
                  </a:cubicBezTo>
                  <a:cubicBezTo>
                    <a:pt x="26222" y="41459"/>
                    <a:pt x="26176" y="41464"/>
                    <a:pt x="26129" y="41473"/>
                  </a:cubicBezTo>
                  <a:cubicBezTo>
                    <a:pt x="25691" y="41210"/>
                    <a:pt x="25252" y="40772"/>
                    <a:pt x="24814" y="40421"/>
                  </a:cubicBezTo>
                  <a:cubicBezTo>
                    <a:pt x="24376" y="40070"/>
                    <a:pt x="24025" y="39632"/>
                    <a:pt x="23586" y="39281"/>
                  </a:cubicBezTo>
                  <a:cubicBezTo>
                    <a:pt x="23148" y="38930"/>
                    <a:pt x="22710" y="38580"/>
                    <a:pt x="22271" y="38141"/>
                  </a:cubicBezTo>
                  <a:cubicBezTo>
                    <a:pt x="21745" y="37527"/>
                    <a:pt x="21307" y="37001"/>
                    <a:pt x="20781" y="36475"/>
                  </a:cubicBezTo>
                  <a:cubicBezTo>
                    <a:pt x="20342" y="35949"/>
                    <a:pt x="19904" y="35335"/>
                    <a:pt x="19465" y="34722"/>
                  </a:cubicBezTo>
                  <a:cubicBezTo>
                    <a:pt x="18589" y="33406"/>
                    <a:pt x="17712" y="32091"/>
                    <a:pt x="16923" y="30688"/>
                  </a:cubicBezTo>
                  <a:cubicBezTo>
                    <a:pt x="16484" y="29812"/>
                    <a:pt x="16046" y="28759"/>
                    <a:pt x="15608" y="27883"/>
                  </a:cubicBezTo>
                  <a:cubicBezTo>
                    <a:pt x="15344" y="27444"/>
                    <a:pt x="15169" y="26918"/>
                    <a:pt x="14906" y="26480"/>
                  </a:cubicBezTo>
                  <a:lnTo>
                    <a:pt x="14292" y="24814"/>
                  </a:lnTo>
                  <a:cubicBezTo>
                    <a:pt x="13503" y="22885"/>
                    <a:pt x="12977" y="20780"/>
                    <a:pt x="12451" y="18851"/>
                  </a:cubicBezTo>
                  <a:cubicBezTo>
                    <a:pt x="12276" y="18238"/>
                    <a:pt x="12188" y="17799"/>
                    <a:pt x="12100" y="17361"/>
                  </a:cubicBezTo>
                  <a:cubicBezTo>
                    <a:pt x="13152" y="16923"/>
                    <a:pt x="14292" y="16484"/>
                    <a:pt x="15520" y="16046"/>
                  </a:cubicBezTo>
                  <a:cubicBezTo>
                    <a:pt x="16046" y="15870"/>
                    <a:pt x="16660" y="15607"/>
                    <a:pt x="17361" y="15432"/>
                  </a:cubicBezTo>
                  <a:lnTo>
                    <a:pt x="17361" y="15432"/>
                  </a:lnTo>
                  <a:cubicBezTo>
                    <a:pt x="17273" y="15783"/>
                    <a:pt x="17273" y="16046"/>
                    <a:pt x="17098" y="16396"/>
                  </a:cubicBezTo>
                  <a:cubicBezTo>
                    <a:pt x="17010" y="16659"/>
                    <a:pt x="16923" y="16923"/>
                    <a:pt x="16835" y="17186"/>
                  </a:cubicBezTo>
                  <a:cubicBezTo>
                    <a:pt x="16660" y="17273"/>
                    <a:pt x="16660" y="17361"/>
                    <a:pt x="16572" y="17536"/>
                  </a:cubicBezTo>
                  <a:cubicBezTo>
                    <a:pt x="16484" y="17536"/>
                    <a:pt x="16397" y="17624"/>
                    <a:pt x="16221" y="17624"/>
                  </a:cubicBezTo>
                  <a:lnTo>
                    <a:pt x="15958" y="17624"/>
                  </a:lnTo>
                  <a:cubicBezTo>
                    <a:pt x="15608" y="17624"/>
                    <a:pt x="15344" y="17536"/>
                    <a:pt x="15169" y="17536"/>
                  </a:cubicBezTo>
                  <a:lnTo>
                    <a:pt x="15081" y="17536"/>
                  </a:lnTo>
                  <a:cubicBezTo>
                    <a:pt x="14818" y="17536"/>
                    <a:pt x="14643" y="17536"/>
                    <a:pt x="14380" y="17624"/>
                  </a:cubicBezTo>
                  <a:cubicBezTo>
                    <a:pt x="14205" y="17712"/>
                    <a:pt x="13854" y="17975"/>
                    <a:pt x="13766" y="18238"/>
                  </a:cubicBezTo>
                  <a:cubicBezTo>
                    <a:pt x="13591" y="18588"/>
                    <a:pt x="13591" y="18939"/>
                    <a:pt x="13766" y="19290"/>
                  </a:cubicBezTo>
                  <a:cubicBezTo>
                    <a:pt x="13854" y="19465"/>
                    <a:pt x="14029" y="19816"/>
                    <a:pt x="14380" y="19904"/>
                  </a:cubicBezTo>
                  <a:cubicBezTo>
                    <a:pt x="15081" y="20167"/>
                    <a:pt x="15608" y="20167"/>
                    <a:pt x="16221" y="20167"/>
                  </a:cubicBezTo>
                  <a:cubicBezTo>
                    <a:pt x="16484" y="20167"/>
                    <a:pt x="16835" y="19991"/>
                    <a:pt x="17098" y="19904"/>
                  </a:cubicBezTo>
                  <a:cubicBezTo>
                    <a:pt x="17449" y="19816"/>
                    <a:pt x="17887" y="19553"/>
                    <a:pt x="18150" y="19378"/>
                  </a:cubicBezTo>
                  <a:cubicBezTo>
                    <a:pt x="19115" y="18501"/>
                    <a:pt x="19553" y="17098"/>
                    <a:pt x="19728" y="15783"/>
                  </a:cubicBezTo>
                  <a:cubicBezTo>
                    <a:pt x="19728" y="15169"/>
                    <a:pt x="19904" y="14730"/>
                    <a:pt x="19904" y="14204"/>
                  </a:cubicBezTo>
                  <a:cubicBezTo>
                    <a:pt x="20868" y="13941"/>
                    <a:pt x="21833" y="13591"/>
                    <a:pt x="22710" y="13240"/>
                  </a:cubicBezTo>
                  <a:cubicBezTo>
                    <a:pt x="23411" y="12889"/>
                    <a:pt x="24025" y="12714"/>
                    <a:pt x="24726" y="12451"/>
                  </a:cubicBezTo>
                  <a:lnTo>
                    <a:pt x="24726" y="12977"/>
                  </a:lnTo>
                  <a:cubicBezTo>
                    <a:pt x="24551" y="13328"/>
                    <a:pt x="24551" y="13766"/>
                    <a:pt x="24463" y="14117"/>
                  </a:cubicBezTo>
                  <a:cubicBezTo>
                    <a:pt x="24376" y="14467"/>
                    <a:pt x="24288" y="14906"/>
                    <a:pt x="24025" y="15169"/>
                  </a:cubicBezTo>
                  <a:cubicBezTo>
                    <a:pt x="24025" y="15344"/>
                    <a:pt x="23937" y="15344"/>
                    <a:pt x="23937" y="15432"/>
                  </a:cubicBezTo>
                  <a:cubicBezTo>
                    <a:pt x="23849" y="15520"/>
                    <a:pt x="23586" y="15607"/>
                    <a:pt x="23499" y="15783"/>
                  </a:cubicBezTo>
                  <a:cubicBezTo>
                    <a:pt x="23411" y="15783"/>
                    <a:pt x="23236" y="15870"/>
                    <a:pt x="23148" y="15870"/>
                  </a:cubicBezTo>
                  <a:lnTo>
                    <a:pt x="22973" y="15870"/>
                  </a:lnTo>
                  <a:cubicBezTo>
                    <a:pt x="22622" y="15870"/>
                    <a:pt x="22271" y="15958"/>
                    <a:pt x="22096" y="16309"/>
                  </a:cubicBezTo>
                  <a:cubicBezTo>
                    <a:pt x="21833" y="16659"/>
                    <a:pt x="21833" y="17010"/>
                    <a:pt x="21833" y="17273"/>
                  </a:cubicBezTo>
                  <a:cubicBezTo>
                    <a:pt x="21833" y="17923"/>
                    <a:pt x="22510" y="18423"/>
                    <a:pt x="23098" y="18423"/>
                  </a:cubicBezTo>
                  <a:cubicBezTo>
                    <a:pt x="23145" y="18423"/>
                    <a:pt x="23191" y="18420"/>
                    <a:pt x="23236" y="18413"/>
                  </a:cubicBezTo>
                  <a:cubicBezTo>
                    <a:pt x="23586" y="18413"/>
                    <a:pt x="23937" y="18238"/>
                    <a:pt x="24288" y="18150"/>
                  </a:cubicBezTo>
                  <a:cubicBezTo>
                    <a:pt x="24551" y="18062"/>
                    <a:pt x="24814" y="17975"/>
                    <a:pt x="25165" y="17712"/>
                  </a:cubicBezTo>
                  <a:cubicBezTo>
                    <a:pt x="25340" y="17624"/>
                    <a:pt x="25603" y="17361"/>
                    <a:pt x="25691" y="17273"/>
                  </a:cubicBezTo>
                  <a:lnTo>
                    <a:pt x="26129" y="16835"/>
                  </a:lnTo>
                  <a:cubicBezTo>
                    <a:pt x="26217" y="16747"/>
                    <a:pt x="26305" y="16572"/>
                    <a:pt x="26480" y="16309"/>
                  </a:cubicBezTo>
                  <a:cubicBezTo>
                    <a:pt x="26743" y="15607"/>
                    <a:pt x="27006" y="14906"/>
                    <a:pt x="27094" y="14204"/>
                  </a:cubicBezTo>
                  <a:cubicBezTo>
                    <a:pt x="27357" y="13415"/>
                    <a:pt x="27357" y="12802"/>
                    <a:pt x="27357" y="12012"/>
                  </a:cubicBezTo>
                  <a:lnTo>
                    <a:pt x="27357" y="11486"/>
                  </a:lnTo>
                  <a:cubicBezTo>
                    <a:pt x="27795" y="11399"/>
                    <a:pt x="28233" y="11136"/>
                    <a:pt x="28672" y="11048"/>
                  </a:cubicBezTo>
                  <a:cubicBezTo>
                    <a:pt x="29373" y="10785"/>
                    <a:pt x="30250" y="10610"/>
                    <a:pt x="31039" y="10259"/>
                  </a:cubicBezTo>
                  <a:cubicBezTo>
                    <a:pt x="31741" y="10083"/>
                    <a:pt x="32354" y="9733"/>
                    <a:pt x="33056" y="9470"/>
                  </a:cubicBezTo>
                  <a:lnTo>
                    <a:pt x="33670" y="9207"/>
                  </a:lnTo>
                  <a:close/>
                  <a:moveTo>
                    <a:pt x="5875" y="15695"/>
                  </a:moveTo>
                  <a:cubicBezTo>
                    <a:pt x="6138" y="15870"/>
                    <a:pt x="6576" y="16221"/>
                    <a:pt x="6839" y="16484"/>
                  </a:cubicBezTo>
                  <a:cubicBezTo>
                    <a:pt x="7366" y="16835"/>
                    <a:pt x="7804" y="17186"/>
                    <a:pt x="8330" y="17536"/>
                  </a:cubicBezTo>
                  <a:cubicBezTo>
                    <a:pt x="8418" y="17536"/>
                    <a:pt x="8418" y="17624"/>
                    <a:pt x="8593" y="17624"/>
                  </a:cubicBezTo>
                  <a:cubicBezTo>
                    <a:pt x="8418" y="18939"/>
                    <a:pt x="8242" y="20342"/>
                    <a:pt x="8155" y="21657"/>
                  </a:cubicBezTo>
                  <a:cubicBezTo>
                    <a:pt x="7979" y="23060"/>
                    <a:pt x="7804" y="24551"/>
                    <a:pt x="7804" y="25954"/>
                  </a:cubicBezTo>
                  <a:cubicBezTo>
                    <a:pt x="7804" y="26567"/>
                    <a:pt x="7716" y="27356"/>
                    <a:pt x="7716" y="28058"/>
                  </a:cubicBezTo>
                  <a:cubicBezTo>
                    <a:pt x="7716" y="28672"/>
                    <a:pt x="7629" y="29373"/>
                    <a:pt x="7629" y="29987"/>
                  </a:cubicBezTo>
                  <a:cubicBezTo>
                    <a:pt x="7629" y="31302"/>
                    <a:pt x="7453" y="32617"/>
                    <a:pt x="7366" y="33932"/>
                  </a:cubicBezTo>
                  <a:cubicBezTo>
                    <a:pt x="7103" y="35335"/>
                    <a:pt x="7015" y="36651"/>
                    <a:pt x="6927" y="38141"/>
                  </a:cubicBezTo>
                  <a:cubicBezTo>
                    <a:pt x="6839" y="39544"/>
                    <a:pt x="6664" y="40859"/>
                    <a:pt x="6576" y="42174"/>
                  </a:cubicBezTo>
                  <a:cubicBezTo>
                    <a:pt x="6489" y="42876"/>
                    <a:pt x="6489" y="43577"/>
                    <a:pt x="6401" y="44279"/>
                  </a:cubicBezTo>
                  <a:cubicBezTo>
                    <a:pt x="6226" y="44893"/>
                    <a:pt x="6138" y="45594"/>
                    <a:pt x="6138" y="46208"/>
                  </a:cubicBezTo>
                  <a:cubicBezTo>
                    <a:pt x="6050" y="47523"/>
                    <a:pt x="6050" y="48750"/>
                    <a:pt x="5963" y="50066"/>
                  </a:cubicBezTo>
                  <a:cubicBezTo>
                    <a:pt x="5963" y="50855"/>
                    <a:pt x="5787" y="51556"/>
                    <a:pt x="5787" y="52345"/>
                  </a:cubicBezTo>
                  <a:lnTo>
                    <a:pt x="5787" y="52784"/>
                  </a:lnTo>
                  <a:cubicBezTo>
                    <a:pt x="5700" y="52696"/>
                    <a:pt x="5524" y="52608"/>
                    <a:pt x="5349" y="52433"/>
                  </a:cubicBezTo>
                  <a:cubicBezTo>
                    <a:pt x="5086" y="52258"/>
                    <a:pt x="4647" y="52082"/>
                    <a:pt x="4297" y="51819"/>
                  </a:cubicBezTo>
                  <a:cubicBezTo>
                    <a:pt x="4034" y="51732"/>
                    <a:pt x="3771" y="51469"/>
                    <a:pt x="3508" y="51293"/>
                  </a:cubicBezTo>
                  <a:cubicBezTo>
                    <a:pt x="3157" y="51030"/>
                    <a:pt x="2982" y="50942"/>
                    <a:pt x="2631" y="50767"/>
                  </a:cubicBezTo>
                  <a:cubicBezTo>
                    <a:pt x="2631" y="49890"/>
                    <a:pt x="2631" y="49101"/>
                    <a:pt x="2719" y="48312"/>
                  </a:cubicBezTo>
                  <a:lnTo>
                    <a:pt x="2719" y="45243"/>
                  </a:lnTo>
                  <a:cubicBezTo>
                    <a:pt x="2719" y="43928"/>
                    <a:pt x="2894" y="42613"/>
                    <a:pt x="2982" y="41298"/>
                  </a:cubicBezTo>
                  <a:cubicBezTo>
                    <a:pt x="3069" y="39982"/>
                    <a:pt x="3069" y="38580"/>
                    <a:pt x="3157" y="37264"/>
                  </a:cubicBezTo>
                  <a:lnTo>
                    <a:pt x="3508" y="33319"/>
                  </a:lnTo>
                  <a:cubicBezTo>
                    <a:pt x="3771" y="31916"/>
                    <a:pt x="3858" y="30601"/>
                    <a:pt x="3946" y="29285"/>
                  </a:cubicBezTo>
                  <a:cubicBezTo>
                    <a:pt x="4034" y="27970"/>
                    <a:pt x="4297" y="26743"/>
                    <a:pt x="4384" y="25427"/>
                  </a:cubicBezTo>
                  <a:cubicBezTo>
                    <a:pt x="4647" y="24112"/>
                    <a:pt x="4647" y="22797"/>
                    <a:pt x="4823" y="21482"/>
                  </a:cubicBezTo>
                  <a:cubicBezTo>
                    <a:pt x="5086" y="20254"/>
                    <a:pt x="5174" y="19027"/>
                    <a:pt x="5437" y="17887"/>
                  </a:cubicBezTo>
                  <a:cubicBezTo>
                    <a:pt x="5612" y="17186"/>
                    <a:pt x="5700" y="16396"/>
                    <a:pt x="5875" y="15695"/>
                  </a:cubicBezTo>
                  <a:close/>
                  <a:moveTo>
                    <a:pt x="10785" y="22096"/>
                  </a:moveTo>
                  <a:cubicBezTo>
                    <a:pt x="11136" y="23148"/>
                    <a:pt x="11399" y="24025"/>
                    <a:pt x="11750" y="24989"/>
                  </a:cubicBezTo>
                  <a:cubicBezTo>
                    <a:pt x="12013" y="25603"/>
                    <a:pt x="12276" y="26304"/>
                    <a:pt x="12539" y="26918"/>
                  </a:cubicBezTo>
                  <a:cubicBezTo>
                    <a:pt x="12889" y="27532"/>
                    <a:pt x="13152" y="28146"/>
                    <a:pt x="13415" y="28672"/>
                  </a:cubicBezTo>
                  <a:cubicBezTo>
                    <a:pt x="13591" y="29373"/>
                    <a:pt x="13942" y="29987"/>
                    <a:pt x="14292" y="30688"/>
                  </a:cubicBezTo>
                  <a:cubicBezTo>
                    <a:pt x="14643" y="31477"/>
                    <a:pt x="14994" y="32091"/>
                    <a:pt x="15520" y="32793"/>
                  </a:cubicBezTo>
                  <a:lnTo>
                    <a:pt x="16484" y="34371"/>
                  </a:lnTo>
                  <a:cubicBezTo>
                    <a:pt x="16835" y="34985"/>
                    <a:pt x="17273" y="35511"/>
                    <a:pt x="17536" y="36037"/>
                  </a:cubicBezTo>
                  <a:cubicBezTo>
                    <a:pt x="17887" y="36563"/>
                    <a:pt x="18238" y="37177"/>
                    <a:pt x="18676" y="37615"/>
                  </a:cubicBezTo>
                  <a:cubicBezTo>
                    <a:pt x="19027" y="38053"/>
                    <a:pt x="19553" y="38580"/>
                    <a:pt x="19992" y="39018"/>
                  </a:cubicBezTo>
                  <a:cubicBezTo>
                    <a:pt x="20430" y="39544"/>
                    <a:pt x="20956" y="40070"/>
                    <a:pt x="21482" y="40508"/>
                  </a:cubicBezTo>
                  <a:cubicBezTo>
                    <a:pt x="21920" y="40859"/>
                    <a:pt x="22359" y="41298"/>
                    <a:pt x="22797" y="41736"/>
                  </a:cubicBezTo>
                  <a:cubicBezTo>
                    <a:pt x="23586" y="42613"/>
                    <a:pt x="24551" y="43314"/>
                    <a:pt x="25603" y="43928"/>
                  </a:cubicBezTo>
                  <a:cubicBezTo>
                    <a:pt x="25691" y="44279"/>
                    <a:pt x="25866" y="44454"/>
                    <a:pt x="26217" y="44542"/>
                  </a:cubicBezTo>
                  <a:cubicBezTo>
                    <a:pt x="26305" y="44542"/>
                    <a:pt x="26480" y="44717"/>
                    <a:pt x="26568" y="44717"/>
                  </a:cubicBezTo>
                  <a:cubicBezTo>
                    <a:pt x="26743" y="44717"/>
                    <a:pt x="27006" y="44717"/>
                    <a:pt x="27181" y="44542"/>
                  </a:cubicBezTo>
                  <a:cubicBezTo>
                    <a:pt x="28672" y="44279"/>
                    <a:pt x="29987" y="43665"/>
                    <a:pt x="31302" y="43139"/>
                  </a:cubicBezTo>
                  <a:cubicBezTo>
                    <a:pt x="31565" y="43051"/>
                    <a:pt x="31828" y="42964"/>
                    <a:pt x="32179" y="42876"/>
                  </a:cubicBezTo>
                  <a:lnTo>
                    <a:pt x="32267" y="42876"/>
                  </a:lnTo>
                  <a:lnTo>
                    <a:pt x="32267" y="43139"/>
                  </a:lnTo>
                  <a:cubicBezTo>
                    <a:pt x="32267" y="43490"/>
                    <a:pt x="32179" y="43840"/>
                    <a:pt x="32179" y="44191"/>
                  </a:cubicBezTo>
                  <a:cubicBezTo>
                    <a:pt x="32179" y="44454"/>
                    <a:pt x="32004" y="44893"/>
                    <a:pt x="32004" y="45243"/>
                  </a:cubicBezTo>
                  <a:lnTo>
                    <a:pt x="31741" y="47260"/>
                  </a:lnTo>
                  <a:cubicBezTo>
                    <a:pt x="31565" y="47260"/>
                    <a:pt x="31478" y="47348"/>
                    <a:pt x="31390" y="47348"/>
                  </a:cubicBezTo>
                  <a:lnTo>
                    <a:pt x="30689" y="47611"/>
                  </a:lnTo>
                  <a:cubicBezTo>
                    <a:pt x="30513" y="47786"/>
                    <a:pt x="30250" y="47786"/>
                    <a:pt x="30075" y="47874"/>
                  </a:cubicBezTo>
                  <a:cubicBezTo>
                    <a:pt x="29724" y="47961"/>
                    <a:pt x="29373" y="48224"/>
                    <a:pt x="28935" y="48312"/>
                  </a:cubicBezTo>
                  <a:cubicBezTo>
                    <a:pt x="28058" y="48663"/>
                    <a:pt x="27181" y="48838"/>
                    <a:pt x="26480" y="49189"/>
                  </a:cubicBezTo>
                  <a:cubicBezTo>
                    <a:pt x="25428" y="49627"/>
                    <a:pt x="24463" y="49890"/>
                    <a:pt x="23499" y="50153"/>
                  </a:cubicBezTo>
                  <a:lnTo>
                    <a:pt x="22184" y="50504"/>
                  </a:lnTo>
                  <a:cubicBezTo>
                    <a:pt x="21657" y="50592"/>
                    <a:pt x="21219" y="50767"/>
                    <a:pt x="20605" y="50855"/>
                  </a:cubicBezTo>
                  <a:cubicBezTo>
                    <a:pt x="20079" y="51030"/>
                    <a:pt x="19465" y="51118"/>
                    <a:pt x="18764" y="51381"/>
                  </a:cubicBezTo>
                  <a:cubicBezTo>
                    <a:pt x="18150" y="51644"/>
                    <a:pt x="17536" y="51732"/>
                    <a:pt x="16923" y="51907"/>
                  </a:cubicBezTo>
                  <a:cubicBezTo>
                    <a:pt x="16397" y="52170"/>
                    <a:pt x="15783" y="52345"/>
                    <a:pt x="15257" y="52433"/>
                  </a:cubicBezTo>
                  <a:lnTo>
                    <a:pt x="13591" y="52784"/>
                  </a:lnTo>
                  <a:cubicBezTo>
                    <a:pt x="13065" y="52959"/>
                    <a:pt x="12451" y="53134"/>
                    <a:pt x="11837" y="53222"/>
                  </a:cubicBezTo>
                  <a:cubicBezTo>
                    <a:pt x="11223" y="53397"/>
                    <a:pt x="10697" y="53573"/>
                    <a:pt x="9996" y="53661"/>
                  </a:cubicBezTo>
                  <a:cubicBezTo>
                    <a:pt x="9645" y="53836"/>
                    <a:pt x="9382" y="53924"/>
                    <a:pt x="9031" y="53924"/>
                  </a:cubicBezTo>
                  <a:cubicBezTo>
                    <a:pt x="8944" y="53953"/>
                    <a:pt x="8866" y="53972"/>
                    <a:pt x="8801" y="53972"/>
                  </a:cubicBezTo>
                  <a:cubicBezTo>
                    <a:pt x="8671" y="53972"/>
                    <a:pt x="8593" y="53894"/>
                    <a:pt x="8593" y="53661"/>
                  </a:cubicBezTo>
                  <a:cubicBezTo>
                    <a:pt x="8593" y="52784"/>
                    <a:pt x="8593" y="51907"/>
                    <a:pt x="8681" y="51030"/>
                  </a:cubicBezTo>
                  <a:cubicBezTo>
                    <a:pt x="8768" y="49890"/>
                    <a:pt x="8768" y="48575"/>
                    <a:pt x="8944" y="47260"/>
                  </a:cubicBezTo>
                  <a:cubicBezTo>
                    <a:pt x="9031" y="45857"/>
                    <a:pt x="9119" y="44717"/>
                    <a:pt x="9207" y="43402"/>
                  </a:cubicBezTo>
                  <a:cubicBezTo>
                    <a:pt x="9382" y="42087"/>
                    <a:pt x="9470" y="40684"/>
                    <a:pt x="9558" y="39369"/>
                  </a:cubicBezTo>
                  <a:cubicBezTo>
                    <a:pt x="9645" y="38053"/>
                    <a:pt x="9821" y="36563"/>
                    <a:pt x="9908" y="35248"/>
                  </a:cubicBezTo>
                  <a:cubicBezTo>
                    <a:pt x="9996" y="33932"/>
                    <a:pt x="10084" y="32530"/>
                    <a:pt x="10259" y="31214"/>
                  </a:cubicBezTo>
                  <a:cubicBezTo>
                    <a:pt x="10259" y="30601"/>
                    <a:pt x="10347" y="29899"/>
                    <a:pt x="10347" y="29285"/>
                  </a:cubicBezTo>
                  <a:cubicBezTo>
                    <a:pt x="10347" y="28584"/>
                    <a:pt x="10434" y="27970"/>
                    <a:pt x="10434" y="27269"/>
                  </a:cubicBezTo>
                  <a:cubicBezTo>
                    <a:pt x="10522" y="26480"/>
                    <a:pt x="10522" y="25866"/>
                    <a:pt x="10522" y="25077"/>
                  </a:cubicBezTo>
                  <a:cubicBezTo>
                    <a:pt x="10522" y="24463"/>
                    <a:pt x="10522" y="23674"/>
                    <a:pt x="10697" y="22972"/>
                  </a:cubicBezTo>
                  <a:cubicBezTo>
                    <a:pt x="10697" y="22709"/>
                    <a:pt x="10785" y="22446"/>
                    <a:pt x="10785" y="22096"/>
                  </a:cubicBezTo>
                  <a:close/>
                  <a:moveTo>
                    <a:pt x="28847" y="0"/>
                  </a:moveTo>
                  <a:cubicBezTo>
                    <a:pt x="27970" y="88"/>
                    <a:pt x="27006" y="263"/>
                    <a:pt x="26217" y="965"/>
                  </a:cubicBezTo>
                  <a:cubicBezTo>
                    <a:pt x="25778" y="1403"/>
                    <a:pt x="25340" y="1841"/>
                    <a:pt x="25165" y="2368"/>
                  </a:cubicBezTo>
                  <a:cubicBezTo>
                    <a:pt x="24989" y="2981"/>
                    <a:pt x="24989" y="3332"/>
                    <a:pt x="24989" y="3946"/>
                  </a:cubicBezTo>
                  <a:cubicBezTo>
                    <a:pt x="24989" y="4121"/>
                    <a:pt x="25165" y="4297"/>
                    <a:pt x="25165" y="4472"/>
                  </a:cubicBezTo>
                  <a:cubicBezTo>
                    <a:pt x="24902" y="4472"/>
                    <a:pt x="24814" y="4560"/>
                    <a:pt x="24726" y="4560"/>
                  </a:cubicBezTo>
                  <a:cubicBezTo>
                    <a:pt x="24463" y="4560"/>
                    <a:pt x="24376" y="4735"/>
                    <a:pt x="24288" y="4735"/>
                  </a:cubicBezTo>
                  <a:cubicBezTo>
                    <a:pt x="23937" y="4384"/>
                    <a:pt x="23674" y="4034"/>
                    <a:pt x="23411" y="3683"/>
                  </a:cubicBezTo>
                  <a:cubicBezTo>
                    <a:pt x="22973" y="3244"/>
                    <a:pt x="22359" y="2981"/>
                    <a:pt x="21833" y="2718"/>
                  </a:cubicBezTo>
                  <a:cubicBezTo>
                    <a:pt x="21482" y="2631"/>
                    <a:pt x="21219" y="2631"/>
                    <a:pt x="20868" y="2543"/>
                  </a:cubicBezTo>
                  <a:lnTo>
                    <a:pt x="19904" y="2543"/>
                  </a:lnTo>
                  <a:cubicBezTo>
                    <a:pt x="19290" y="2543"/>
                    <a:pt x="18852" y="2631"/>
                    <a:pt x="18326" y="2806"/>
                  </a:cubicBezTo>
                  <a:cubicBezTo>
                    <a:pt x="17536" y="3069"/>
                    <a:pt x="16835" y="3595"/>
                    <a:pt x="16221" y="4297"/>
                  </a:cubicBezTo>
                  <a:cubicBezTo>
                    <a:pt x="15695" y="4823"/>
                    <a:pt x="15344" y="5436"/>
                    <a:pt x="15344" y="6138"/>
                  </a:cubicBezTo>
                  <a:lnTo>
                    <a:pt x="15344" y="6664"/>
                  </a:lnTo>
                  <a:cubicBezTo>
                    <a:pt x="15169" y="6576"/>
                    <a:pt x="14994" y="6576"/>
                    <a:pt x="14906" y="6489"/>
                  </a:cubicBezTo>
                  <a:cubicBezTo>
                    <a:pt x="14468" y="6138"/>
                    <a:pt x="13942" y="5875"/>
                    <a:pt x="13503" y="5699"/>
                  </a:cubicBezTo>
                  <a:cubicBezTo>
                    <a:pt x="13065" y="5436"/>
                    <a:pt x="12539" y="5349"/>
                    <a:pt x="12013" y="5261"/>
                  </a:cubicBezTo>
                  <a:lnTo>
                    <a:pt x="11662" y="5261"/>
                  </a:lnTo>
                  <a:cubicBezTo>
                    <a:pt x="11391" y="5234"/>
                    <a:pt x="11112" y="5215"/>
                    <a:pt x="10832" y="5215"/>
                  </a:cubicBezTo>
                  <a:cubicBezTo>
                    <a:pt x="10206" y="5215"/>
                    <a:pt x="9577" y="5309"/>
                    <a:pt x="9031" y="5612"/>
                  </a:cubicBezTo>
                  <a:cubicBezTo>
                    <a:pt x="8418" y="5787"/>
                    <a:pt x="8067" y="6226"/>
                    <a:pt x="7629" y="6664"/>
                  </a:cubicBezTo>
                  <a:cubicBezTo>
                    <a:pt x="7278" y="7102"/>
                    <a:pt x="6927" y="7541"/>
                    <a:pt x="6752" y="8067"/>
                  </a:cubicBezTo>
                  <a:cubicBezTo>
                    <a:pt x="6489" y="8768"/>
                    <a:pt x="6401" y="9557"/>
                    <a:pt x="6576" y="10171"/>
                  </a:cubicBezTo>
                  <a:cubicBezTo>
                    <a:pt x="6576" y="10522"/>
                    <a:pt x="6752" y="10697"/>
                    <a:pt x="6839" y="11048"/>
                  </a:cubicBezTo>
                  <a:cubicBezTo>
                    <a:pt x="6313" y="11311"/>
                    <a:pt x="5875" y="11486"/>
                    <a:pt x="5261" y="11749"/>
                  </a:cubicBezTo>
                  <a:cubicBezTo>
                    <a:pt x="4735" y="12012"/>
                    <a:pt x="4209" y="12275"/>
                    <a:pt x="3858" y="12802"/>
                  </a:cubicBezTo>
                  <a:cubicBezTo>
                    <a:pt x="3683" y="12977"/>
                    <a:pt x="3508" y="13328"/>
                    <a:pt x="3420" y="13678"/>
                  </a:cubicBezTo>
                  <a:cubicBezTo>
                    <a:pt x="3332" y="14467"/>
                    <a:pt x="3245" y="15081"/>
                    <a:pt x="3069" y="15870"/>
                  </a:cubicBezTo>
                  <a:lnTo>
                    <a:pt x="2806" y="17799"/>
                  </a:lnTo>
                  <a:cubicBezTo>
                    <a:pt x="2631" y="18501"/>
                    <a:pt x="2543" y="19290"/>
                    <a:pt x="2455" y="19904"/>
                  </a:cubicBezTo>
                  <a:cubicBezTo>
                    <a:pt x="2455" y="20605"/>
                    <a:pt x="2368" y="21131"/>
                    <a:pt x="2192" y="21745"/>
                  </a:cubicBezTo>
                  <a:cubicBezTo>
                    <a:pt x="2105" y="23235"/>
                    <a:pt x="2017" y="24551"/>
                    <a:pt x="1754" y="25954"/>
                  </a:cubicBezTo>
                  <a:cubicBezTo>
                    <a:pt x="1666" y="26743"/>
                    <a:pt x="1579" y="27356"/>
                    <a:pt x="1491" y="28058"/>
                  </a:cubicBezTo>
                  <a:cubicBezTo>
                    <a:pt x="1316" y="28672"/>
                    <a:pt x="1316" y="29461"/>
                    <a:pt x="1228" y="30075"/>
                  </a:cubicBezTo>
                  <a:cubicBezTo>
                    <a:pt x="877" y="32705"/>
                    <a:pt x="790" y="35335"/>
                    <a:pt x="614" y="38141"/>
                  </a:cubicBezTo>
                  <a:cubicBezTo>
                    <a:pt x="614" y="39456"/>
                    <a:pt x="439" y="40859"/>
                    <a:pt x="351" y="42174"/>
                  </a:cubicBezTo>
                  <a:cubicBezTo>
                    <a:pt x="263" y="43577"/>
                    <a:pt x="263" y="45068"/>
                    <a:pt x="263" y="46471"/>
                  </a:cubicBezTo>
                  <a:lnTo>
                    <a:pt x="263" y="46646"/>
                  </a:lnTo>
                  <a:cubicBezTo>
                    <a:pt x="263" y="47523"/>
                    <a:pt x="263" y="48575"/>
                    <a:pt x="176" y="49452"/>
                  </a:cubicBezTo>
                  <a:cubicBezTo>
                    <a:pt x="0" y="49890"/>
                    <a:pt x="0" y="50241"/>
                    <a:pt x="0" y="50767"/>
                  </a:cubicBezTo>
                  <a:lnTo>
                    <a:pt x="0" y="51293"/>
                  </a:lnTo>
                  <a:cubicBezTo>
                    <a:pt x="0" y="51644"/>
                    <a:pt x="263" y="51907"/>
                    <a:pt x="351" y="52170"/>
                  </a:cubicBezTo>
                  <a:cubicBezTo>
                    <a:pt x="439" y="52345"/>
                    <a:pt x="790" y="52608"/>
                    <a:pt x="1053" y="52696"/>
                  </a:cubicBezTo>
                  <a:cubicBezTo>
                    <a:pt x="1316" y="52784"/>
                    <a:pt x="1579" y="53047"/>
                    <a:pt x="1929" y="53222"/>
                  </a:cubicBezTo>
                  <a:cubicBezTo>
                    <a:pt x="2017" y="53310"/>
                    <a:pt x="2192" y="53485"/>
                    <a:pt x="2368" y="53573"/>
                  </a:cubicBezTo>
                  <a:cubicBezTo>
                    <a:pt x="2543" y="53661"/>
                    <a:pt x="2894" y="53924"/>
                    <a:pt x="3069" y="54011"/>
                  </a:cubicBezTo>
                  <a:cubicBezTo>
                    <a:pt x="3332" y="54099"/>
                    <a:pt x="3420" y="54274"/>
                    <a:pt x="3683" y="54362"/>
                  </a:cubicBezTo>
                  <a:cubicBezTo>
                    <a:pt x="3858" y="54450"/>
                    <a:pt x="4121" y="54713"/>
                    <a:pt x="4297" y="54800"/>
                  </a:cubicBezTo>
                  <a:cubicBezTo>
                    <a:pt x="4560" y="54888"/>
                    <a:pt x="4735" y="55151"/>
                    <a:pt x="4998" y="55239"/>
                  </a:cubicBezTo>
                  <a:cubicBezTo>
                    <a:pt x="5174" y="55326"/>
                    <a:pt x="5437" y="55414"/>
                    <a:pt x="5612" y="55677"/>
                  </a:cubicBezTo>
                  <a:cubicBezTo>
                    <a:pt x="5875" y="55765"/>
                    <a:pt x="5963" y="55853"/>
                    <a:pt x="6050" y="56028"/>
                  </a:cubicBezTo>
                  <a:cubicBezTo>
                    <a:pt x="6313" y="56116"/>
                    <a:pt x="6489" y="56291"/>
                    <a:pt x="6839" y="56291"/>
                  </a:cubicBezTo>
                  <a:lnTo>
                    <a:pt x="7015" y="56291"/>
                  </a:lnTo>
                  <a:cubicBezTo>
                    <a:pt x="7366" y="56554"/>
                    <a:pt x="7716" y="56642"/>
                    <a:pt x="8067" y="56642"/>
                  </a:cubicBezTo>
                  <a:cubicBezTo>
                    <a:pt x="8593" y="56554"/>
                    <a:pt x="9207" y="56554"/>
                    <a:pt x="9821" y="56466"/>
                  </a:cubicBezTo>
                  <a:lnTo>
                    <a:pt x="11399" y="56116"/>
                  </a:lnTo>
                  <a:cubicBezTo>
                    <a:pt x="12539" y="55853"/>
                    <a:pt x="13503" y="55590"/>
                    <a:pt x="14205" y="55414"/>
                  </a:cubicBezTo>
                  <a:cubicBezTo>
                    <a:pt x="15257" y="55239"/>
                    <a:pt x="16221" y="54888"/>
                    <a:pt x="17361" y="54537"/>
                  </a:cubicBezTo>
                  <a:cubicBezTo>
                    <a:pt x="18238" y="54274"/>
                    <a:pt x="19027" y="54011"/>
                    <a:pt x="19904" y="53836"/>
                  </a:cubicBezTo>
                  <a:cubicBezTo>
                    <a:pt x="20518" y="53661"/>
                    <a:pt x="21044" y="53573"/>
                    <a:pt x="21745" y="53485"/>
                  </a:cubicBezTo>
                  <a:cubicBezTo>
                    <a:pt x="22534" y="53397"/>
                    <a:pt x="23148" y="53134"/>
                    <a:pt x="23937" y="52959"/>
                  </a:cubicBezTo>
                  <a:cubicBezTo>
                    <a:pt x="24463" y="52784"/>
                    <a:pt x="24989" y="52696"/>
                    <a:pt x="25603" y="52521"/>
                  </a:cubicBezTo>
                  <a:cubicBezTo>
                    <a:pt x="26129" y="52345"/>
                    <a:pt x="26655" y="52170"/>
                    <a:pt x="27181" y="51907"/>
                  </a:cubicBezTo>
                  <a:cubicBezTo>
                    <a:pt x="28233" y="51644"/>
                    <a:pt x="29198" y="51293"/>
                    <a:pt x="30075" y="50942"/>
                  </a:cubicBezTo>
                  <a:cubicBezTo>
                    <a:pt x="30601" y="50767"/>
                    <a:pt x="31302" y="50504"/>
                    <a:pt x="31828" y="50329"/>
                  </a:cubicBezTo>
                  <a:cubicBezTo>
                    <a:pt x="32179" y="50153"/>
                    <a:pt x="32354" y="50066"/>
                    <a:pt x="32705" y="49978"/>
                  </a:cubicBezTo>
                  <a:cubicBezTo>
                    <a:pt x="33056" y="49715"/>
                    <a:pt x="33319" y="49627"/>
                    <a:pt x="33582" y="49277"/>
                  </a:cubicBezTo>
                  <a:cubicBezTo>
                    <a:pt x="33582" y="49189"/>
                    <a:pt x="33670" y="49013"/>
                    <a:pt x="33757" y="48838"/>
                  </a:cubicBezTo>
                  <a:cubicBezTo>
                    <a:pt x="33933" y="48663"/>
                    <a:pt x="34020" y="48400"/>
                    <a:pt x="34020" y="48224"/>
                  </a:cubicBezTo>
                  <a:cubicBezTo>
                    <a:pt x="34196" y="47348"/>
                    <a:pt x="34371" y="46471"/>
                    <a:pt x="34459" y="45594"/>
                  </a:cubicBezTo>
                  <a:cubicBezTo>
                    <a:pt x="34459" y="45156"/>
                    <a:pt x="34546" y="44805"/>
                    <a:pt x="34546" y="44366"/>
                  </a:cubicBezTo>
                  <a:lnTo>
                    <a:pt x="34546" y="42876"/>
                  </a:lnTo>
                  <a:lnTo>
                    <a:pt x="34546" y="41561"/>
                  </a:lnTo>
                  <a:lnTo>
                    <a:pt x="34634" y="41385"/>
                  </a:lnTo>
                  <a:cubicBezTo>
                    <a:pt x="35774" y="40772"/>
                    <a:pt x="36826" y="39982"/>
                    <a:pt x="37966" y="39369"/>
                  </a:cubicBezTo>
                  <a:lnTo>
                    <a:pt x="39632" y="38316"/>
                  </a:lnTo>
                  <a:cubicBezTo>
                    <a:pt x="40158" y="38053"/>
                    <a:pt x="40684" y="37615"/>
                    <a:pt x="41210" y="37264"/>
                  </a:cubicBezTo>
                  <a:cubicBezTo>
                    <a:pt x="42087" y="36563"/>
                    <a:pt x="42964" y="35949"/>
                    <a:pt x="44016" y="35248"/>
                  </a:cubicBezTo>
                  <a:lnTo>
                    <a:pt x="45331" y="34283"/>
                  </a:lnTo>
                  <a:cubicBezTo>
                    <a:pt x="45770" y="33845"/>
                    <a:pt x="46208" y="33494"/>
                    <a:pt x="46646" y="33056"/>
                  </a:cubicBezTo>
                  <a:lnTo>
                    <a:pt x="47348" y="32354"/>
                  </a:lnTo>
                  <a:cubicBezTo>
                    <a:pt x="48049" y="31653"/>
                    <a:pt x="48663" y="31127"/>
                    <a:pt x="49277" y="30425"/>
                  </a:cubicBezTo>
                  <a:cubicBezTo>
                    <a:pt x="49803" y="29899"/>
                    <a:pt x="50154" y="29285"/>
                    <a:pt x="50592" y="28584"/>
                  </a:cubicBezTo>
                  <a:lnTo>
                    <a:pt x="50680" y="28496"/>
                  </a:lnTo>
                  <a:cubicBezTo>
                    <a:pt x="50767" y="28409"/>
                    <a:pt x="50767" y="28058"/>
                    <a:pt x="50767" y="27795"/>
                  </a:cubicBezTo>
                  <a:lnTo>
                    <a:pt x="50767" y="27707"/>
                  </a:lnTo>
                  <a:cubicBezTo>
                    <a:pt x="50855" y="27356"/>
                    <a:pt x="50855" y="27093"/>
                    <a:pt x="50767" y="26743"/>
                  </a:cubicBezTo>
                  <a:cubicBezTo>
                    <a:pt x="50680" y="26392"/>
                    <a:pt x="50417" y="26304"/>
                    <a:pt x="50154" y="26041"/>
                  </a:cubicBezTo>
                  <a:cubicBezTo>
                    <a:pt x="49890" y="25866"/>
                    <a:pt x="49715" y="25778"/>
                    <a:pt x="49452" y="25603"/>
                  </a:cubicBezTo>
                  <a:cubicBezTo>
                    <a:pt x="48575" y="25077"/>
                    <a:pt x="47786" y="24551"/>
                    <a:pt x="46909" y="23849"/>
                  </a:cubicBezTo>
                  <a:lnTo>
                    <a:pt x="45594" y="22885"/>
                  </a:lnTo>
                  <a:lnTo>
                    <a:pt x="44542" y="21833"/>
                  </a:lnTo>
                  <a:cubicBezTo>
                    <a:pt x="44016" y="21131"/>
                    <a:pt x="43314" y="20342"/>
                    <a:pt x="42788" y="19728"/>
                  </a:cubicBezTo>
                  <a:cubicBezTo>
                    <a:pt x="42087" y="18939"/>
                    <a:pt x="41473" y="18062"/>
                    <a:pt x="40772" y="17273"/>
                  </a:cubicBezTo>
                  <a:cubicBezTo>
                    <a:pt x="40158" y="16396"/>
                    <a:pt x="39632" y="15695"/>
                    <a:pt x="39018" y="14818"/>
                  </a:cubicBezTo>
                  <a:cubicBezTo>
                    <a:pt x="38843" y="14467"/>
                    <a:pt x="38492" y="14029"/>
                    <a:pt x="38317" y="13591"/>
                  </a:cubicBezTo>
                  <a:lnTo>
                    <a:pt x="37615" y="12626"/>
                  </a:lnTo>
                  <a:lnTo>
                    <a:pt x="36651" y="10259"/>
                  </a:lnTo>
                  <a:lnTo>
                    <a:pt x="36300" y="9645"/>
                  </a:lnTo>
                  <a:cubicBezTo>
                    <a:pt x="36388" y="9382"/>
                    <a:pt x="36388" y="9119"/>
                    <a:pt x="36388" y="8856"/>
                  </a:cubicBezTo>
                  <a:cubicBezTo>
                    <a:pt x="36563" y="8067"/>
                    <a:pt x="36563" y="7365"/>
                    <a:pt x="36300" y="6664"/>
                  </a:cubicBezTo>
                  <a:cubicBezTo>
                    <a:pt x="36212" y="6050"/>
                    <a:pt x="35949" y="5436"/>
                    <a:pt x="35774" y="4823"/>
                  </a:cubicBezTo>
                  <a:cubicBezTo>
                    <a:pt x="35423" y="4121"/>
                    <a:pt x="35073" y="3595"/>
                    <a:pt x="34634" y="3069"/>
                  </a:cubicBezTo>
                  <a:cubicBezTo>
                    <a:pt x="34108" y="2368"/>
                    <a:pt x="33582" y="1841"/>
                    <a:pt x="32881" y="1315"/>
                  </a:cubicBezTo>
                  <a:cubicBezTo>
                    <a:pt x="32354" y="877"/>
                    <a:pt x="31565" y="439"/>
                    <a:pt x="30952" y="176"/>
                  </a:cubicBezTo>
                  <a:cubicBezTo>
                    <a:pt x="30689" y="88"/>
                    <a:pt x="3042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517350" y="1945975"/>
              <a:ext cx="383625" cy="436625"/>
            </a:xfrm>
            <a:custGeom>
              <a:avLst/>
              <a:gdLst/>
              <a:ahLst/>
              <a:cxnLst/>
              <a:rect l="l" t="t" r="r" b="b"/>
              <a:pathLst>
                <a:path w="15345" h="17465" extrusionOk="0">
                  <a:moveTo>
                    <a:pt x="7392" y="1"/>
                  </a:moveTo>
                  <a:cubicBezTo>
                    <a:pt x="7124" y="1"/>
                    <a:pt x="6850" y="125"/>
                    <a:pt x="6664" y="249"/>
                  </a:cubicBezTo>
                  <a:cubicBezTo>
                    <a:pt x="6401" y="512"/>
                    <a:pt x="6138" y="775"/>
                    <a:pt x="6138" y="1125"/>
                  </a:cubicBezTo>
                  <a:cubicBezTo>
                    <a:pt x="6138" y="2441"/>
                    <a:pt x="6138" y="3668"/>
                    <a:pt x="6051" y="4983"/>
                  </a:cubicBezTo>
                  <a:cubicBezTo>
                    <a:pt x="5700" y="4720"/>
                    <a:pt x="5262" y="4633"/>
                    <a:pt x="4911" y="4545"/>
                  </a:cubicBezTo>
                  <a:cubicBezTo>
                    <a:pt x="3859" y="4194"/>
                    <a:pt x="2894" y="3843"/>
                    <a:pt x="1754" y="3580"/>
                  </a:cubicBezTo>
                  <a:cubicBezTo>
                    <a:pt x="1667" y="3580"/>
                    <a:pt x="1579" y="3405"/>
                    <a:pt x="1404" y="3405"/>
                  </a:cubicBezTo>
                  <a:cubicBezTo>
                    <a:pt x="1228" y="3405"/>
                    <a:pt x="1053" y="3405"/>
                    <a:pt x="790" y="3580"/>
                  </a:cubicBezTo>
                  <a:cubicBezTo>
                    <a:pt x="614" y="3668"/>
                    <a:pt x="264" y="3843"/>
                    <a:pt x="176" y="4194"/>
                  </a:cubicBezTo>
                  <a:cubicBezTo>
                    <a:pt x="1" y="4545"/>
                    <a:pt x="1" y="4896"/>
                    <a:pt x="176" y="5159"/>
                  </a:cubicBezTo>
                  <a:cubicBezTo>
                    <a:pt x="264" y="5422"/>
                    <a:pt x="439" y="5772"/>
                    <a:pt x="790" y="5860"/>
                  </a:cubicBezTo>
                  <a:cubicBezTo>
                    <a:pt x="1754" y="6035"/>
                    <a:pt x="2719" y="6386"/>
                    <a:pt x="3771" y="6737"/>
                  </a:cubicBezTo>
                  <a:cubicBezTo>
                    <a:pt x="4209" y="6825"/>
                    <a:pt x="4472" y="7088"/>
                    <a:pt x="4911" y="7175"/>
                  </a:cubicBezTo>
                  <a:cubicBezTo>
                    <a:pt x="5262" y="7263"/>
                    <a:pt x="5612" y="7526"/>
                    <a:pt x="5963" y="7614"/>
                  </a:cubicBezTo>
                  <a:cubicBezTo>
                    <a:pt x="5875" y="8052"/>
                    <a:pt x="5875" y="8490"/>
                    <a:pt x="5875" y="8929"/>
                  </a:cubicBezTo>
                  <a:cubicBezTo>
                    <a:pt x="5875" y="9543"/>
                    <a:pt x="5700" y="10244"/>
                    <a:pt x="5700" y="10770"/>
                  </a:cubicBezTo>
                  <a:cubicBezTo>
                    <a:pt x="5700" y="11472"/>
                    <a:pt x="5700" y="12085"/>
                    <a:pt x="5612" y="12787"/>
                  </a:cubicBezTo>
                  <a:cubicBezTo>
                    <a:pt x="5525" y="13839"/>
                    <a:pt x="5262" y="14979"/>
                    <a:pt x="5174" y="16031"/>
                  </a:cubicBezTo>
                  <a:cubicBezTo>
                    <a:pt x="5086" y="16732"/>
                    <a:pt x="5612" y="17346"/>
                    <a:pt x="6314" y="17434"/>
                  </a:cubicBezTo>
                  <a:cubicBezTo>
                    <a:pt x="6386" y="17455"/>
                    <a:pt x="6460" y="17464"/>
                    <a:pt x="6534" y="17464"/>
                  </a:cubicBezTo>
                  <a:cubicBezTo>
                    <a:pt x="7085" y="17464"/>
                    <a:pt x="7639" y="16923"/>
                    <a:pt x="7717" y="16382"/>
                  </a:cubicBezTo>
                  <a:cubicBezTo>
                    <a:pt x="7804" y="15242"/>
                    <a:pt x="8067" y="14190"/>
                    <a:pt x="8243" y="13225"/>
                  </a:cubicBezTo>
                  <a:cubicBezTo>
                    <a:pt x="8243" y="12611"/>
                    <a:pt x="8330" y="11998"/>
                    <a:pt x="8330" y="11296"/>
                  </a:cubicBezTo>
                  <a:cubicBezTo>
                    <a:pt x="8330" y="10683"/>
                    <a:pt x="8418" y="10156"/>
                    <a:pt x="8418" y="9455"/>
                  </a:cubicBezTo>
                  <a:lnTo>
                    <a:pt x="8418" y="8841"/>
                  </a:lnTo>
                  <a:cubicBezTo>
                    <a:pt x="9119" y="9017"/>
                    <a:pt x="9646" y="9367"/>
                    <a:pt x="10172" y="9718"/>
                  </a:cubicBezTo>
                  <a:cubicBezTo>
                    <a:pt x="10522" y="9893"/>
                    <a:pt x="10785" y="10156"/>
                    <a:pt x="11048" y="10244"/>
                  </a:cubicBezTo>
                  <a:cubicBezTo>
                    <a:pt x="11311" y="10332"/>
                    <a:pt x="11662" y="10595"/>
                    <a:pt x="11838" y="10683"/>
                  </a:cubicBezTo>
                  <a:cubicBezTo>
                    <a:pt x="12276" y="11033"/>
                    <a:pt x="12802" y="11209"/>
                    <a:pt x="13240" y="11472"/>
                  </a:cubicBezTo>
                  <a:cubicBezTo>
                    <a:pt x="13420" y="11539"/>
                    <a:pt x="13610" y="11572"/>
                    <a:pt x="13798" y="11572"/>
                  </a:cubicBezTo>
                  <a:cubicBezTo>
                    <a:pt x="14344" y="11572"/>
                    <a:pt x="14863" y="11292"/>
                    <a:pt x="14994" y="10770"/>
                  </a:cubicBezTo>
                  <a:cubicBezTo>
                    <a:pt x="15345" y="10156"/>
                    <a:pt x="14994" y="9367"/>
                    <a:pt x="14380" y="9017"/>
                  </a:cubicBezTo>
                  <a:cubicBezTo>
                    <a:pt x="13942" y="8929"/>
                    <a:pt x="13591" y="8666"/>
                    <a:pt x="13153" y="8490"/>
                  </a:cubicBezTo>
                  <a:lnTo>
                    <a:pt x="11838" y="7789"/>
                  </a:lnTo>
                  <a:cubicBezTo>
                    <a:pt x="11487" y="7701"/>
                    <a:pt x="11224" y="7526"/>
                    <a:pt x="10873" y="7263"/>
                  </a:cubicBezTo>
                  <a:cubicBezTo>
                    <a:pt x="10522" y="7000"/>
                    <a:pt x="10084" y="6912"/>
                    <a:pt x="9821" y="6737"/>
                  </a:cubicBezTo>
                  <a:cubicBezTo>
                    <a:pt x="9295" y="6474"/>
                    <a:pt x="9032" y="6386"/>
                    <a:pt x="8593" y="6211"/>
                  </a:cubicBezTo>
                  <a:lnTo>
                    <a:pt x="8593" y="5860"/>
                  </a:lnTo>
                  <a:cubicBezTo>
                    <a:pt x="8681" y="4457"/>
                    <a:pt x="8769" y="2967"/>
                    <a:pt x="8769" y="1564"/>
                  </a:cubicBezTo>
                  <a:lnTo>
                    <a:pt x="8769" y="1213"/>
                  </a:lnTo>
                  <a:cubicBezTo>
                    <a:pt x="8769" y="1038"/>
                    <a:pt x="8681" y="775"/>
                    <a:pt x="8593" y="599"/>
                  </a:cubicBezTo>
                  <a:cubicBezTo>
                    <a:pt x="8330" y="249"/>
                    <a:pt x="7980" y="73"/>
                    <a:pt x="7717" y="73"/>
                  </a:cubicBezTo>
                  <a:cubicBezTo>
                    <a:pt x="7614" y="22"/>
                    <a:pt x="7504" y="1"/>
                    <a:pt x="7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39"/>
          <p:cNvSpPr/>
          <p:nvPr/>
        </p:nvSpPr>
        <p:spPr>
          <a:xfrm>
            <a:off x="920278" y="3915975"/>
            <a:ext cx="215144" cy="294643"/>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1035458" y="3740000"/>
            <a:ext cx="215150" cy="202201"/>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5174191" y="2944425"/>
            <a:ext cx="215144" cy="294643"/>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86" name="Google Shape;986;p39"/>
          <p:cNvSpPr/>
          <p:nvPr/>
        </p:nvSpPr>
        <p:spPr>
          <a:xfrm>
            <a:off x="6943653" y="3813450"/>
            <a:ext cx="215144" cy="294643"/>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87" name="Google Shape;987;p39"/>
          <p:cNvSpPr/>
          <p:nvPr/>
        </p:nvSpPr>
        <p:spPr>
          <a:xfrm>
            <a:off x="6943658" y="2552813"/>
            <a:ext cx="215150" cy="202201"/>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88" name="Google Shape;988;p39"/>
          <p:cNvSpPr/>
          <p:nvPr/>
        </p:nvSpPr>
        <p:spPr>
          <a:xfrm>
            <a:off x="4565133" y="3430850"/>
            <a:ext cx="215150" cy="202201"/>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pic>
        <p:nvPicPr>
          <p:cNvPr id="989" name="Google Shape;989;p39"/>
          <p:cNvPicPr preferRelativeResize="0"/>
          <p:nvPr/>
        </p:nvPicPr>
        <p:blipFill>
          <a:blip r:embed="rId3">
            <a:alphaModFix/>
          </a:blip>
          <a:stretch>
            <a:fillRect/>
          </a:stretch>
        </p:blipFill>
        <p:spPr>
          <a:xfrm>
            <a:off x="2038738" y="347650"/>
            <a:ext cx="6296025" cy="444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93"/>
        <p:cNvGrpSpPr/>
        <p:nvPr/>
      </p:nvGrpSpPr>
      <p:grpSpPr>
        <a:xfrm>
          <a:off x="0" y="0"/>
          <a:ext cx="0" cy="0"/>
          <a:chOff x="0" y="0"/>
          <a:chExt cx="0" cy="0"/>
        </a:xfrm>
      </p:grpSpPr>
      <p:sp>
        <p:nvSpPr>
          <p:cNvPr id="994" name="Google Shape;994;p40"/>
          <p:cNvSpPr/>
          <p:nvPr/>
        </p:nvSpPr>
        <p:spPr>
          <a:xfrm>
            <a:off x="8749688" y="13718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txBox="1"/>
          <p:nvPr/>
        </p:nvSpPr>
        <p:spPr>
          <a:xfrm>
            <a:off x="180600" y="765175"/>
            <a:ext cx="8963400" cy="457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dk2"/>
                </a:solidFill>
                <a:latin typeface="Gaegu"/>
                <a:ea typeface="Gaegu"/>
                <a:cs typeface="Gaegu"/>
                <a:sym typeface="Gaegu"/>
              </a:rPr>
              <a:t>Dojos are used in class as to support positive behaviour choices.  Each week, the child with the most green dojo points will be entered into the ‘dojo raffle’ to win a reward of their choice.</a:t>
            </a: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a:p>
            <a:pPr marL="0" lvl="0" indent="0" algn="l" rtl="0">
              <a:spcBef>
                <a:spcPts val="0"/>
              </a:spcBef>
              <a:spcAft>
                <a:spcPts val="0"/>
              </a:spcAft>
              <a:buNone/>
            </a:pPr>
            <a:r>
              <a:rPr lang="en" sz="1900">
                <a:solidFill>
                  <a:schemeClr val="dk2"/>
                </a:solidFill>
                <a:latin typeface="Gaegu"/>
                <a:ea typeface="Gaegu"/>
                <a:cs typeface="Gaegu"/>
                <a:sym typeface="Gaegu"/>
              </a:rPr>
              <a:t>Red dojos are given should a child choose not to follow instructions after an initial warning.  Red dojos work alongside our green dojos and children do not lose a positive dojo as a consequence of a poor choice. </a:t>
            </a: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a:p>
            <a:pPr marL="0" lvl="0" indent="0" algn="l" rtl="0">
              <a:spcBef>
                <a:spcPts val="0"/>
              </a:spcBef>
              <a:spcAft>
                <a:spcPts val="0"/>
              </a:spcAft>
              <a:buNone/>
            </a:pPr>
            <a:r>
              <a:rPr lang="en" sz="1900">
                <a:solidFill>
                  <a:schemeClr val="dk2"/>
                </a:solidFill>
                <a:latin typeface="Gaegu"/>
                <a:ea typeface="Gaegu"/>
                <a:cs typeface="Gaegu"/>
                <a:sym typeface="Gaegu"/>
              </a:rPr>
              <a:t>We foster a culture of high expectations and for this reason I like to embrace mistakes as learning opportunities.  Occasionally, children may be asked to start a piece of work again if standards are not as high as they should be.  We want to see the children taking pride in every piece of work they complete.</a:t>
            </a: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p:txBody>
      </p:sp>
      <p:pic>
        <p:nvPicPr>
          <p:cNvPr id="996" name="Google Shape;996;p40"/>
          <p:cNvPicPr preferRelativeResize="0"/>
          <p:nvPr/>
        </p:nvPicPr>
        <p:blipFill>
          <a:blip r:embed="rId3">
            <a:alphaModFix/>
          </a:blip>
          <a:stretch>
            <a:fillRect/>
          </a:stretch>
        </p:blipFill>
        <p:spPr>
          <a:xfrm>
            <a:off x="8052669" y="4111844"/>
            <a:ext cx="1031650" cy="103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00"/>
        <p:cNvGrpSpPr/>
        <p:nvPr/>
      </p:nvGrpSpPr>
      <p:grpSpPr>
        <a:xfrm>
          <a:off x="0" y="0"/>
          <a:ext cx="0" cy="0"/>
          <a:chOff x="0" y="0"/>
          <a:chExt cx="0" cy="0"/>
        </a:xfrm>
      </p:grpSpPr>
      <p:sp>
        <p:nvSpPr>
          <p:cNvPr id="1001" name="Google Shape;1001;p41"/>
          <p:cNvSpPr/>
          <p:nvPr/>
        </p:nvSpPr>
        <p:spPr>
          <a:xfrm>
            <a:off x="8749688" y="13718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txBox="1"/>
          <p:nvPr/>
        </p:nvSpPr>
        <p:spPr>
          <a:xfrm>
            <a:off x="180600" y="765175"/>
            <a:ext cx="8963400" cy="2616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Reading at home is expected daily and to be recorded in reading diaries</a:t>
            </a:r>
            <a:endParaRPr sz="2000">
              <a:solidFill>
                <a:srgbClr val="F2F2F2"/>
              </a:solidFill>
              <a:latin typeface="Gaegu"/>
              <a:ea typeface="Gaegu"/>
              <a:cs typeface="Gaegu"/>
              <a:sym typeface="Gaegu"/>
            </a:endParaRPr>
          </a:p>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We change both reading books on a Monday and book banded books again on a Friday. Children will begin to have ownership over changing their own book banded books.</a:t>
            </a:r>
            <a:endParaRPr sz="2000">
              <a:solidFill>
                <a:srgbClr val="F2F2F2"/>
              </a:solidFill>
              <a:latin typeface="Gaegu"/>
              <a:ea typeface="Gaegu"/>
              <a:cs typeface="Gaegu"/>
              <a:sym typeface="Gaegu"/>
            </a:endParaRPr>
          </a:p>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We will be offering a phonics workshop to all parents in Y1 and Reception to support with your reading journey. This will be on Monday 6th October. </a:t>
            </a: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a:p>
            <a:pPr marL="0" lvl="0" indent="0" algn="l" rtl="0">
              <a:spcBef>
                <a:spcPts val="0"/>
              </a:spcBef>
              <a:spcAft>
                <a:spcPts val="0"/>
              </a:spcAft>
              <a:buNone/>
            </a:pPr>
            <a:endParaRPr sz="1900">
              <a:solidFill>
                <a:schemeClr val="dk2"/>
              </a:solidFill>
              <a:latin typeface="Gaegu"/>
              <a:ea typeface="Gaegu"/>
              <a:cs typeface="Gaegu"/>
              <a:sym typeface="Gaegu"/>
            </a:endParaRPr>
          </a:p>
        </p:txBody>
      </p:sp>
      <p:pic>
        <p:nvPicPr>
          <p:cNvPr id="1003" name="Google Shape;1003;p41"/>
          <p:cNvPicPr preferRelativeResize="0"/>
          <p:nvPr/>
        </p:nvPicPr>
        <p:blipFill>
          <a:blip r:embed="rId3">
            <a:alphaModFix/>
          </a:blip>
          <a:stretch>
            <a:fillRect/>
          </a:stretch>
        </p:blipFill>
        <p:spPr>
          <a:xfrm>
            <a:off x="8052669" y="4111844"/>
            <a:ext cx="1031650" cy="1031650"/>
          </a:xfrm>
          <a:prstGeom prst="rect">
            <a:avLst/>
          </a:prstGeom>
          <a:noFill/>
          <a:ln>
            <a:noFill/>
          </a:ln>
        </p:spPr>
      </p:pic>
      <p:sp>
        <p:nvSpPr>
          <p:cNvPr id="1004" name="Google Shape;1004;p41"/>
          <p:cNvSpPr txBox="1">
            <a:spLocks noGrp="1"/>
          </p:cNvSpPr>
          <p:nvPr>
            <p:ph type="title"/>
          </p:nvPr>
        </p:nvSpPr>
        <p:spPr>
          <a:xfrm>
            <a:off x="3053825" y="-97750"/>
            <a:ext cx="4142400" cy="7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Reading at Home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08"/>
        <p:cNvGrpSpPr/>
        <p:nvPr/>
      </p:nvGrpSpPr>
      <p:grpSpPr>
        <a:xfrm>
          <a:off x="0" y="0"/>
          <a:ext cx="0" cy="0"/>
          <a:chOff x="0" y="0"/>
          <a:chExt cx="0" cy="0"/>
        </a:xfrm>
      </p:grpSpPr>
      <p:sp>
        <p:nvSpPr>
          <p:cNvPr id="1009" name="Google Shape;1009;p42"/>
          <p:cNvSpPr txBox="1">
            <a:spLocks noGrp="1"/>
          </p:cNvSpPr>
          <p:nvPr>
            <p:ph type="title"/>
          </p:nvPr>
        </p:nvSpPr>
        <p:spPr>
          <a:xfrm>
            <a:off x="3053825" y="-97750"/>
            <a:ext cx="4142400" cy="7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a:t>
            </a:r>
            <a:endParaRPr/>
          </a:p>
        </p:txBody>
      </p:sp>
      <p:sp>
        <p:nvSpPr>
          <p:cNvPr id="1010" name="Google Shape;1010;p42"/>
          <p:cNvSpPr/>
          <p:nvPr/>
        </p:nvSpPr>
        <p:spPr>
          <a:xfrm>
            <a:off x="8749688" y="13718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txBox="1"/>
          <p:nvPr/>
        </p:nvSpPr>
        <p:spPr>
          <a:xfrm>
            <a:off x="347650" y="1029900"/>
            <a:ext cx="8402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solidFill>
                <a:schemeClr val="dk2"/>
              </a:solidFill>
            </a:endParaRPr>
          </a:p>
        </p:txBody>
      </p:sp>
      <p:sp>
        <p:nvSpPr>
          <p:cNvPr id="1012" name="Google Shape;1012;p42"/>
          <p:cNvSpPr txBox="1"/>
          <p:nvPr/>
        </p:nvSpPr>
        <p:spPr>
          <a:xfrm>
            <a:off x="77700" y="678450"/>
            <a:ext cx="8988600" cy="28629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Set every Friday to be completed by the following Friday. This will begin from Friday 19th September. </a:t>
            </a:r>
            <a:endParaRPr sz="2000">
              <a:solidFill>
                <a:srgbClr val="F2F2F2"/>
              </a:solidFill>
              <a:latin typeface="Gaegu"/>
              <a:ea typeface="Gaegu"/>
              <a:cs typeface="Gaegu"/>
              <a:sym typeface="Gaegu"/>
            </a:endParaRPr>
          </a:p>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Found on Google Classroom - log ins will be the same as last year and found in your reading diaries. </a:t>
            </a:r>
            <a:endParaRPr sz="2000">
              <a:solidFill>
                <a:srgbClr val="F2F2F2"/>
              </a:solidFill>
              <a:latin typeface="Gaegu"/>
              <a:ea typeface="Gaegu"/>
              <a:cs typeface="Gaegu"/>
              <a:sym typeface="Gaegu"/>
            </a:endParaRPr>
          </a:p>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Spellings will be linked to the phonics group</a:t>
            </a:r>
            <a:endParaRPr sz="2000">
              <a:solidFill>
                <a:srgbClr val="F2F2F2"/>
              </a:solidFill>
              <a:latin typeface="Gaegu"/>
              <a:ea typeface="Gaegu"/>
              <a:cs typeface="Gaegu"/>
              <a:sym typeface="Gaegu"/>
            </a:endParaRPr>
          </a:p>
          <a:p>
            <a:pPr marL="457200" lvl="0" indent="-355600" algn="l" rtl="0">
              <a:spcBef>
                <a:spcPts val="0"/>
              </a:spcBef>
              <a:spcAft>
                <a:spcPts val="0"/>
              </a:spcAft>
              <a:buClr>
                <a:srgbClr val="F2F2F2"/>
              </a:buClr>
              <a:buSzPts val="2000"/>
              <a:buFont typeface="Gaegu"/>
              <a:buChar char="●"/>
            </a:pPr>
            <a:r>
              <a:rPr lang="en" sz="2000">
                <a:solidFill>
                  <a:srgbClr val="F2F2F2"/>
                </a:solidFill>
                <a:latin typeface="Gaegu"/>
                <a:ea typeface="Gaegu"/>
                <a:cs typeface="Gaegu"/>
                <a:sym typeface="Gaegu"/>
              </a:rPr>
              <a:t>Please use planners to communicate any homework concerns</a:t>
            </a:r>
            <a:endParaRPr sz="2000">
              <a:solidFill>
                <a:srgbClr val="F2F2F2"/>
              </a:solidFill>
              <a:latin typeface="Gaegu"/>
              <a:ea typeface="Gaegu"/>
              <a:cs typeface="Gaegu"/>
              <a:sym typeface="Gaegu"/>
            </a:endParaRPr>
          </a:p>
          <a:p>
            <a:pPr marL="457200" lvl="0" indent="0" algn="l" rtl="0">
              <a:spcBef>
                <a:spcPts val="0"/>
              </a:spcBef>
              <a:spcAft>
                <a:spcPts val="0"/>
              </a:spcAft>
              <a:buNone/>
            </a:pPr>
            <a:endParaRPr sz="2000">
              <a:solidFill>
                <a:srgbClr val="F2F2F2"/>
              </a:solidFill>
              <a:latin typeface="Gaegu"/>
              <a:ea typeface="Gaegu"/>
              <a:cs typeface="Gaegu"/>
              <a:sym typeface="Gaegu"/>
            </a:endParaRPr>
          </a:p>
          <a:p>
            <a:pPr marL="0" lvl="0" indent="0" algn="l" rtl="0">
              <a:spcBef>
                <a:spcPts val="0"/>
              </a:spcBef>
              <a:spcAft>
                <a:spcPts val="0"/>
              </a:spcAft>
              <a:buNone/>
            </a:pPr>
            <a:endParaRPr sz="2000">
              <a:solidFill>
                <a:srgbClr val="F2F2F2"/>
              </a:solidFill>
              <a:latin typeface="Gaegu"/>
              <a:ea typeface="Gaegu"/>
              <a:cs typeface="Gaegu"/>
              <a:sym typeface="Gaegu"/>
            </a:endParaRPr>
          </a:p>
          <a:p>
            <a:pPr marL="0" lvl="0" indent="0" algn="l" rtl="0">
              <a:spcBef>
                <a:spcPts val="0"/>
              </a:spcBef>
              <a:spcAft>
                <a:spcPts val="0"/>
              </a:spcAft>
              <a:buNone/>
            </a:pPr>
            <a:endParaRPr>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On-screen Show (16:9)</PresentationFormat>
  <Paragraphs>128</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Permanent Marker</vt:lpstr>
      <vt:lpstr>Fira Sans Extra Condensed Medium</vt:lpstr>
      <vt:lpstr>Arial</vt:lpstr>
      <vt:lpstr>Sarala</vt:lpstr>
      <vt:lpstr>Aldrich</vt:lpstr>
      <vt:lpstr>Questrial</vt:lpstr>
      <vt:lpstr>Gaegu</vt:lpstr>
      <vt:lpstr>Nunito Light</vt:lpstr>
      <vt:lpstr>Abril Fatface</vt:lpstr>
      <vt:lpstr>Meet Our Professors by Slidesgo</vt:lpstr>
      <vt:lpstr>Welcome to Year 1</vt:lpstr>
      <vt:lpstr>Aims</vt:lpstr>
      <vt:lpstr>Class Structure</vt:lpstr>
      <vt:lpstr> The Team</vt:lpstr>
      <vt:lpstr>Long Term Plan  25-26</vt:lpstr>
      <vt:lpstr>Long Term Plan  25-26</vt:lpstr>
      <vt:lpstr>PowerPoint Presentation</vt:lpstr>
      <vt:lpstr>Reading at Home</vt:lpstr>
      <vt:lpstr>Homework</vt:lpstr>
      <vt:lpstr>Wonde</vt:lpstr>
      <vt:lpstr>Purple Mash</vt:lpstr>
      <vt:lpstr>Useful sites and key dates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Elisha Hart</dc:creator>
  <cp:lastModifiedBy>Elisha Hart</cp:lastModifiedBy>
  <cp:revision>1</cp:revision>
  <dcterms:modified xsi:type="dcterms:W3CDTF">2025-09-10T16:19:14Z</dcterms:modified>
</cp:coreProperties>
</file>