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0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6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2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4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0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6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0C95-863F-4F45-BDCA-912F287BAB44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7A6-5C83-4360-AFB5-E70797D41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We love to read!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0"/>
          <a:stretch/>
        </p:blipFill>
        <p:spPr bwMode="auto">
          <a:xfrm>
            <a:off x="1619672" y="1700808"/>
            <a:ext cx="6201554" cy="413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book have you really enjoyed reading lately?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6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authors have you read in class?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18341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17637"/>
          <a:stretch/>
        </p:blipFill>
        <p:spPr bwMode="auto">
          <a:xfrm>
            <a:off x="2987824" y="1531168"/>
            <a:ext cx="1525429" cy="242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0" y="4207799"/>
            <a:ext cx="2303988" cy="21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56469"/>
            <a:ext cx="2898175" cy="29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476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99" y="3990819"/>
            <a:ext cx="2095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2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Mrs P’s </a:t>
            </a:r>
            <a:r>
              <a:rPr lang="en-GB" dirty="0" err="1" smtClean="0">
                <a:latin typeface="Comic Sans MS" panose="030F0702030302020204" pitchFamily="66" charset="0"/>
              </a:rPr>
              <a:t>Faves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997"/>
            <a:ext cx="2232248" cy="340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41669"/>
            <a:ext cx="1584176" cy="242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53" y="213633"/>
            <a:ext cx="2376264" cy="36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75587"/>
            <a:ext cx="2307013" cy="289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1837653" cy="28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4847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0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Classic Books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896"/>
            <a:ext cx="18002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24" y="1340768"/>
            <a:ext cx="2448272" cy="366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70" y="199937"/>
            <a:ext cx="2047224" cy="31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2" y="3902129"/>
            <a:ext cx="155733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51899"/>
            <a:ext cx="2378000" cy="356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58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Books about other places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981125" cy="30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3" r="33115"/>
          <a:stretch/>
        </p:blipFill>
        <p:spPr bwMode="auto">
          <a:xfrm>
            <a:off x="4905997" y="2166023"/>
            <a:ext cx="1504765" cy="23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20" y="3771925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0362"/>
            <a:ext cx="2169659" cy="33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9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Why not try a poetry book?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4216"/>
            <a:ext cx="23098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21805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9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Who is your favourite author?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016224" cy="30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1800200" cy="286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59632"/>
            <a:ext cx="28803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1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is dreaming with your eyes open!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49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 love to read!</vt:lpstr>
      <vt:lpstr>Which book have you really enjoyed reading lately?</vt:lpstr>
      <vt:lpstr>Which authors have you read in class?</vt:lpstr>
      <vt:lpstr>Mrs P’s Faves</vt:lpstr>
      <vt:lpstr>Classic Books</vt:lpstr>
      <vt:lpstr>Books about other places</vt:lpstr>
      <vt:lpstr>Why not try a poetry book?</vt:lpstr>
      <vt:lpstr>Who is your favourite author?</vt:lpstr>
      <vt:lpstr>Reading is dreaming with your eyes open!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love to read!</dc:title>
  <dc:creator>Katie Cade</dc:creator>
  <cp:lastModifiedBy>Katie Cade</cp:lastModifiedBy>
  <cp:revision>6</cp:revision>
  <dcterms:created xsi:type="dcterms:W3CDTF">2022-01-20T11:42:57Z</dcterms:created>
  <dcterms:modified xsi:type="dcterms:W3CDTF">2022-01-21T11:30:42Z</dcterms:modified>
</cp:coreProperties>
</file>