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414263-3E3E-40A0-8F3A-F9D49D948DF3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5DBE27-6FD1-4B09-84C0-BF807B74B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14263-3E3E-40A0-8F3A-F9D49D948DF3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DBE27-6FD1-4B09-84C0-BF807B74B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14263-3E3E-40A0-8F3A-F9D49D948DF3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DBE27-6FD1-4B09-84C0-BF807B74B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14263-3E3E-40A0-8F3A-F9D49D948DF3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DBE27-6FD1-4B09-84C0-BF807B74B6F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14263-3E3E-40A0-8F3A-F9D49D948DF3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DBE27-6FD1-4B09-84C0-BF807B74B6F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14263-3E3E-40A0-8F3A-F9D49D948DF3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DBE27-6FD1-4B09-84C0-BF807B74B6F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14263-3E3E-40A0-8F3A-F9D49D948DF3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DBE27-6FD1-4B09-84C0-BF807B74B6F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14263-3E3E-40A0-8F3A-F9D49D948DF3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DBE27-6FD1-4B09-84C0-BF807B74B6F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14263-3E3E-40A0-8F3A-F9D49D948DF3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DBE27-6FD1-4B09-84C0-BF807B74B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4414263-3E3E-40A0-8F3A-F9D49D948DF3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5DBE27-6FD1-4B09-84C0-BF807B74B6F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414263-3E3E-40A0-8F3A-F9D49D948DF3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5DBE27-6FD1-4B09-84C0-BF807B74B6F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414263-3E3E-40A0-8F3A-F9D49D948DF3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5DBE27-6FD1-4B09-84C0-BF807B74B6F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Religious Education at Eccleston Church of England Primary School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9" b="12525"/>
          <a:stretch/>
        </p:blipFill>
        <p:spPr>
          <a:xfrm>
            <a:off x="1979712" y="2154203"/>
            <a:ext cx="5760640" cy="38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3" b="10303"/>
          <a:stretch/>
        </p:blipFill>
        <p:spPr>
          <a:xfrm>
            <a:off x="1115616" y="404664"/>
            <a:ext cx="6624736" cy="612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b="9091"/>
          <a:stretch/>
        </p:blipFill>
        <p:spPr>
          <a:xfrm>
            <a:off x="251520" y="332657"/>
            <a:ext cx="4529753" cy="4392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3"/>
          <a:stretch/>
        </p:blipFill>
        <p:spPr>
          <a:xfrm>
            <a:off x="5076056" y="1772816"/>
            <a:ext cx="3856579" cy="47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"/>
          <a:stretch/>
        </p:blipFill>
        <p:spPr>
          <a:xfrm>
            <a:off x="2027781" y="116632"/>
            <a:ext cx="5143500" cy="65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1" b="21541"/>
          <a:stretch/>
        </p:blipFill>
        <p:spPr>
          <a:xfrm>
            <a:off x="323528" y="332656"/>
            <a:ext cx="4752528" cy="3853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0" b="8687"/>
          <a:stretch/>
        </p:blipFill>
        <p:spPr>
          <a:xfrm>
            <a:off x="5220072" y="2924943"/>
            <a:ext cx="3672408" cy="36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9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5859" r="5285"/>
          <a:stretch/>
        </p:blipFill>
        <p:spPr>
          <a:xfrm>
            <a:off x="1403648" y="188640"/>
            <a:ext cx="6120680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4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8112" r="5789"/>
          <a:stretch/>
        </p:blipFill>
        <p:spPr>
          <a:xfrm rot="5400000">
            <a:off x="1321357" y="701345"/>
            <a:ext cx="6429280" cy="55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5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t="11715" r="6376"/>
          <a:stretch/>
        </p:blipFill>
        <p:spPr>
          <a:xfrm rot="5400000">
            <a:off x="1089438" y="861077"/>
            <a:ext cx="646106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" b="4960"/>
          <a:stretch/>
        </p:blipFill>
        <p:spPr>
          <a:xfrm rot="16200000">
            <a:off x="1254107" y="410189"/>
            <a:ext cx="641976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0" b="17171"/>
          <a:stretch/>
        </p:blipFill>
        <p:spPr>
          <a:xfrm>
            <a:off x="539552" y="236596"/>
            <a:ext cx="7992888" cy="64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38"/>
          <a:stretch/>
        </p:blipFill>
        <p:spPr>
          <a:xfrm rot="5400000">
            <a:off x="25289" y="274659"/>
            <a:ext cx="4680522" cy="4508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/>
          <a:stretch/>
        </p:blipFill>
        <p:spPr>
          <a:xfrm rot="5400000">
            <a:off x="4352343" y="1344401"/>
            <a:ext cx="5040561" cy="41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6200000">
            <a:off x="1585425" y="1014975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15375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27677" b="10101"/>
          <a:stretch/>
        </p:blipFill>
        <p:spPr>
          <a:xfrm>
            <a:off x="1187624" y="332656"/>
            <a:ext cx="6567401" cy="60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13940" r="23755" b="29160"/>
          <a:stretch/>
        </p:blipFill>
        <p:spPr>
          <a:xfrm>
            <a:off x="1763688" y="116630"/>
            <a:ext cx="5256584" cy="66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4664"/>
            <a:ext cx="4248472" cy="56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429994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3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1" b="19394"/>
          <a:stretch/>
        </p:blipFill>
        <p:spPr>
          <a:xfrm>
            <a:off x="755576" y="548679"/>
            <a:ext cx="7488832" cy="554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7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4040"/>
          <a:stretch/>
        </p:blipFill>
        <p:spPr>
          <a:xfrm>
            <a:off x="1763688" y="332656"/>
            <a:ext cx="5544616" cy="581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2" b="5451"/>
          <a:stretch/>
        </p:blipFill>
        <p:spPr>
          <a:xfrm rot="16200000">
            <a:off x="1529356" y="-801165"/>
            <a:ext cx="5904656" cy="831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0982" r="2518" b="9800"/>
          <a:stretch/>
        </p:blipFill>
        <p:spPr>
          <a:xfrm rot="10800000">
            <a:off x="251519" y="332655"/>
            <a:ext cx="858316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1600" y="1412776"/>
            <a:ext cx="3396594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Welcoming a Member of the </a:t>
            </a:r>
            <a:r>
              <a:rPr lang="en-GB" dirty="0" err="1" smtClean="0">
                <a:latin typeface="Comic Sans MS" panose="030F0702030302020204" pitchFamily="66" charset="0"/>
              </a:rPr>
              <a:t>B’hai</a:t>
            </a:r>
            <a:r>
              <a:rPr lang="en-GB" dirty="0" smtClean="0">
                <a:latin typeface="Comic Sans MS" panose="030F0702030302020204" pitchFamily="66" charset="0"/>
              </a:rPr>
              <a:t> Faith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4" b="26108"/>
          <a:stretch/>
        </p:blipFill>
        <p:spPr>
          <a:xfrm>
            <a:off x="3923928" y="4149080"/>
            <a:ext cx="4819956" cy="21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8"/>
          <a:stretch/>
        </p:blipFill>
        <p:spPr>
          <a:xfrm>
            <a:off x="1763688" y="188640"/>
            <a:ext cx="5760640" cy="641719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"/>
          <a:stretch/>
        </p:blipFill>
        <p:spPr>
          <a:xfrm>
            <a:off x="1547664" y="188640"/>
            <a:ext cx="6264696" cy="63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" b="8283"/>
          <a:stretch/>
        </p:blipFill>
        <p:spPr>
          <a:xfrm>
            <a:off x="0" y="263236"/>
            <a:ext cx="9144000" cy="60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5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7966"/>
          <a:stretch/>
        </p:blipFill>
        <p:spPr>
          <a:xfrm>
            <a:off x="1691680" y="260648"/>
            <a:ext cx="583264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3" b="11314"/>
          <a:stretch/>
        </p:blipFill>
        <p:spPr>
          <a:xfrm>
            <a:off x="1331640" y="328285"/>
            <a:ext cx="6696744" cy="62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3" b="4041"/>
          <a:stretch/>
        </p:blipFill>
        <p:spPr>
          <a:xfrm>
            <a:off x="2123728" y="1606493"/>
            <a:ext cx="4762256" cy="5118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The Bromborough Bible Exhibition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</TotalTime>
  <Words>20</Words>
  <Application>Microsoft Office PowerPoint</Application>
  <PresentationFormat>On-screen Show (4:3)</PresentationFormat>
  <Paragraphs>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Religious Education at Eccleston Church of England Primary School </vt:lpstr>
      <vt:lpstr>PowerPoint Presentation</vt:lpstr>
      <vt:lpstr>Welcoming a Member of the B’hai Faith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Education at Eccleston Church of England Primary School</dc:title>
  <dc:creator>Katie Cade</dc:creator>
  <cp:lastModifiedBy>Katie Cade</cp:lastModifiedBy>
  <cp:revision>14</cp:revision>
  <dcterms:created xsi:type="dcterms:W3CDTF">2021-04-29T08:45:05Z</dcterms:created>
  <dcterms:modified xsi:type="dcterms:W3CDTF">2021-04-29T16:15:15Z</dcterms:modified>
</cp:coreProperties>
</file>