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93" r:id="rId5"/>
    <p:sldId id="264" r:id="rId6"/>
    <p:sldId id="259" r:id="rId7"/>
    <p:sldId id="260" r:id="rId8"/>
    <p:sldId id="266" r:id="rId9"/>
    <p:sldId id="261" r:id="rId10"/>
    <p:sldId id="262" r:id="rId11"/>
    <p:sldId id="263" r:id="rId12"/>
    <p:sldId id="265" r:id="rId13"/>
    <p:sldId id="294" r:id="rId14"/>
    <p:sldId id="287" r:id="rId15"/>
    <p:sldId id="270" r:id="rId16"/>
    <p:sldId id="296" r:id="rId17"/>
    <p:sldId id="285" r:id="rId18"/>
    <p:sldId id="278" r:id="rId19"/>
    <p:sldId id="267" r:id="rId20"/>
    <p:sldId id="277" r:id="rId21"/>
    <p:sldId id="279" r:id="rId22"/>
    <p:sldId id="268" r:id="rId23"/>
    <p:sldId id="289" r:id="rId24"/>
    <p:sldId id="288" r:id="rId25"/>
    <p:sldId id="281" r:id="rId26"/>
    <p:sldId id="282" r:id="rId27"/>
    <p:sldId id="290" r:id="rId28"/>
    <p:sldId id="280" r:id="rId29"/>
    <p:sldId id="275" r:id="rId30"/>
    <p:sldId id="291" r:id="rId31"/>
    <p:sldId id="273" r:id="rId32"/>
    <p:sldId id="272" r:id="rId33"/>
    <p:sldId id="271" r:id="rId34"/>
    <p:sldId id="286" r:id="rId35"/>
    <p:sldId id="298" r:id="rId36"/>
    <p:sldId id="297" r:id="rId3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2785-040A-4538-8276-809E87FA2755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CE8DE-0586-4E51-9F3C-556D92FA7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5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D0972-0F17-45D8-9A7D-2E12D122883A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4029-2BDB-46B1-9386-5E530124DA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4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6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6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93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96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76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620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440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973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706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9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30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292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56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96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64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94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82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16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969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503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4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38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31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56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25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363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0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06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60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75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29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49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4029-2BDB-46B1-9386-5E530124DA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3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3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5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0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6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39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60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1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2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D141-A6B3-4107-B654-802A66A94C18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7FEB8-AB43-4E76-99A2-757D5D1DD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6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www.google.co.uk/url?url=http://www.thewordout.net/pages/page.asp?page_id%3D56413&amp;rct=j&amp;frm=1&amp;q=&amp;esrc=s&amp;sa=U&amp;ei=rCTrVNGgH8f5Uv6sgRA&amp;ved=0CBgQ9QEwAQ&amp;usg=AFQjCNGBwilR_Z5MwNSb3d2tOeUL7ZxPGw" TargetMode="External"/><Relationship Id="rId7" Type="http://schemas.openxmlformats.org/officeDocument/2006/relationships/hyperlink" Target="http://www.google.co.uk/url?url=http://www.fanpop.com/clubs/god-the-creator/images/16674380/title/gods-awesome-creation-wallpaper&amp;rct=j&amp;frm=1&amp;q=&amp;esrc=s&amp;sa=U&amp;ei=yCTrVP2UJ4nlauDKgqAG&amp;ved=0CDIQ9QEwDjgU&amp;usg=AFQjCNGIUXeOi1PZah-Io3rz5vPmXVDv3Q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www.google.co.uk/url?url=http://en.wikipedia.org/wiki/File:Creation_falls.JPG&amp;rct=j&amp;frm=1&amp;q=&amp;esrc=s&amp;sa=U&amp;ei=yCTrVP2UJ4nlauDKgqAG&amp;ved=0CCQQ9QEwBzgU&amp;usg=AFQjCNGWHfq227w9X2hWPV4CzD7qt4JU2w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//upload.wikimedia.org/wikipedia/commons/f/f8/Crucifixion_by_Josse_Lieferinxe_3.jpg" TargetMode="External"/><Relationship Id="rId7" Type="http://schemas.openxmlformats.org/officeDocument/2006/relationships/hyperlink" Target="http://en.wikipedia.org/wiki/File:Christ_Carrying_the_Cross_1580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Creative R.E. Teaching at Eccleston C.E. Primary School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112905"/>
            <a:ext cx="6400800" cy="1752600"/>
          </a:xfrm>
        </p:spPr>
        <p:txBody>
          <a:bodyPr/>
          <a:lstStyle/>
          <a:p>
            <a:r>
              <a:rPr lang="en-GB" dirty="0" smtClean="0"/>
              <a:t>Katie </a:t>
            </a:r>
            <a:r>
              <a:rPr lang="en-GB" dirty="0" smtClean="0"/>
              <a:t>Prescott</a:t>
            </a:r>
          </a:p>
          <a:p>
            <a:r>
              <a:rPr lang="en-GB" dirty="0" smtClean="0"/>
              <a:t>Eccleston CE Primary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04864"/>
            <a:ext cx="3635896" cy="27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1553" y="1072862"/>
            <a:ext cx="6408712" cy="4784282"/>
          </a:xfrm>
        </p:spPr>
      </p:pic>
    </p:spTree>
    <p:extLst>
      <p:ext uri="{BB962C8B-B14F-4D97-AF65-F5344CB8AC3E}">
        <p14:creationId xmlns:p14="http://schemas.microsoft.com/office/powerpoint/2010/main" val="25613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01349"/>
            <a:ext cx="4968552" cy="6655549"/>
          </a:xfrm>
        </p:spPr>
      </p:pic>
    </p:spTree>
    <p:extLst>
      <p:ext uri="{BB962C8B-B14F-4D97-AF65-F5344CB8AC3E}">
        <p14:creationId xmlns:p14="http://schemas.microsoft.com/office/powerpoint/2010/main" val="27554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6847766" cy="5112048"/>
          </a:xfrm>
        </p:spPr>
      </p:pic>
    </p:spTree>
    <p:extLst>
      <p:ext uri="{BB962C8B-B14F-4D97-AF65-F5344CB8AC3E}">
        <p14:creationId xmlns:p14="http://schemas.microsoft.com/office/powerpoint/2010/main" val="26802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319375" cy="24780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22173"/>
            <a:ext cx="4031108" cy="3009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510969" cy="2621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25144"/>
            <a:ext cx="2642855" cy="1972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642855" cy="19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2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5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149" y="3932484"/>
            <a:ext cx="3183089" cy="237626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17440"/>
            <a:ext cx="4191687" cy="312921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065"/>
            <a:ext cx="4176463" cy="311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2915"/>
            <a:ext cx="3707903" cy="27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2344820" cy="3140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r="5060"/>
          <a:stretch/>
        </p:blipFill>
        <p:spPr>
          <a:xfrm>
            <a:off x="2915816" y="402230"/>
            <a:ext cx="2753952" cy="2545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7" y="2420888"/>
            <a:ext cx="2775868" cy="3718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8626" r="9568"/>
          <a:stretch/>
        </p:blipFill>
        <p:spPr>
          <a:xfrm>
            <a:off x="2013857" y="3657600"/>
            <a:ext cx="3755572" cy="31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7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0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1"/>
            <a:ext cx="3840426" cy="28803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44" y="3501008"/>
            <a:ext cx="4283968" cy="321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2028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5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181861" cy="5361459"/>
          </a:xfrm>
        </p:spPr>
      </p:pic>
    </p:spTree>
    <p:extLst>
      <p:ext uri="{BB962C8B-B14F-4D97-AF65-F5344CB8AC3E}">
        <p14:creationId xmlns:p14="http://schemas.microsoft.com/office/powerpoint/2010/main" val="40441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Small village school on the edge of the Duke of Westminster's Estate</a:t>
            </a:r>
          </a:p>
          <a:p>
            <a:r>
              <a:rPr lang="en-GB" sz="2800" dirty="0" smtClean="0"/>
              <a:t>105 on roll</a:t>
            </a:r>
          </a:p>
          <a:p>
            <a:r>
              <a:rPr lang="en-GB" sz="2800" dirty="0" smtClean="0"/>
              <a:t>Period of ‘unsettlement’</a:t>
            </a:r>
          </a:p>
          <a:p>
            <a:r>
              <a:rPr lang="en-GB" sz="2800" dirty="0" smtClean="0"/>
              <a:t>Ofsted ‘Good’ in June </a:t>
            </a:r>
            <a:r>
              <a:rPr lang="en-GB" sz="2800" dirty="0" smtClean="0"/>
              <a:t>2017</a:t>
            </a:r>
            <a:endParaRPr lang="en-GB" sz="2800" dirty="0" smtClean="0"/>
          </a:p>
          <a:p>
            <a:r>
              <a:rPr lang="en-GB" sz="2800" dirty="0" smtClean="0"/>
              <a:t>SIAS ‘Outstanding’ in September </a:t>
            </a:r>
            <a:r>
              <a:rPr lang="en-GB" sz="2800" dirty="0" smtClean="0"/>
              <a:t>2017</a:t>
            </a:r>
            <a:endParaRPr lang="en-GB" sz="2800" dirty="0" smtClean="0"/>
          </a:p>
          <a:p>
            <a:r>
              <a:rPr lang="en-GB" sz="2800" dirty="0" smtClean="0"/>
              <a:t>Voluntary Aided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2" y="5013176"/>
            <a:ext cx="8662737" cy="15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91637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267127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111462" cy="306932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18" y="3118988"/>
            <a:ext cx="2183552" cy="2924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3607426" cy="2693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6718" y="3547226"/>
            <a:ext cx="3378971" cy="2522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5816"/>
            <a:ext cx="3204359" cy="23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3150" y="1034059"/>
            <a:ext cx="6053136" cy="4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8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6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k65IKXCE5PBuk9kHX3KF_wtUOckaHzPQLU3D3fyiq4EZ3LPXHoCehoFK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141068" cy="1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RxNXihXj1Z2oS2U2fB5gZBN0apHCunuN1jLblRlMBnO3hHrBhUA-SNlG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4855"/>
            <a:ext cx="296315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SWtHMBFWJTH0jHGHDcjTBAgPGtOl9iscVngHt77OnNrvbFxipA7KWIgmn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6" y="223933"/>
            <a:ext cx="2952328" cy="22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54083"/>
            <a:ext cx="2243748" cy="169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75" y="435176"/>
            <a:ext cx="3700203" cy="39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552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73224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5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7693"/>
            <a:ext cx="80648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The Story of Creation</a:t>
            </a:r>
          </a:p>
          <a:p>
            <a:endParaRPr lang="en-GB" dirty="0"/>
          </a:p>
          <a:p>
            <a:r>
              <a:rPr lang="en-GB" dirty="0" smtClean="0"/>
              <a:t>By Years 5 and 6</a:t>
            </a:r>
          </a:p>
          <a:p>
            <a:endParaRPr lang="en-GB" dirty="0" smtClean="0"/>
          </a:p>
          <a:p>
            <a:r>
              <a:rPr lang="en-GB" dirty="0"/>
              <a:t>Empty space, inky, black darkness, nothingness</a:t>
            </a:r>
          </a:p>
          <a:p>
            <a:r>
              <a:rPr lang="en-GB" dirty="0" smtClean="0"/>
              <a:t>surrounds </a:t>
            </a:r>
            <a:r>
              <a:rPr lang="en-GB" dirty="0"/>
              <a:t>the place</a:t>
            </a:r>
          </a:p>
          <a:p>
            <a:r>
              <a:rPr lang="en-GB" dirty="0"/>
              <a:t>God fashioned a sphere with his hand…</a:t>
            </a:r>
          </a:p>
          <a:p>
            <a:r>
              <a:rPr lang="en-GB" dirty="0"/>
              <a:t>Salty, freezing, turquoise water consumes the land and my hope.</a:t>
            </a:r>
          </a:p>
          <a:p>
            <a:r>
              <a:rPr lang="en-GB" dirty="0"/>
              <a:t>I look.</a:t>
            </a:r>
          </a:p>
          <a:p>
            <a:r>
              <a:rPr lang="en-GB" dirty="0"/>
              <a:t>I see sea.</a:t>
            </a:r>
          </a:p>
          <a:p>
            <a:r>
              <a:rPr lang="en-GB" dirty="0"/>
              <a:t>I feel lonely</a:t>
            </a:r>
          </a:p>
          <a:p>
            <a:endParaRPr lang="en-GB" dirty="0"/>
          </a:p>
          <a:p>
            <a:r>
              <a:rPr lang="en-GB" dirty="0" smtClean="0"/>
              <a:t>I feel light! I feel warmth! Bliss!</a:t>
            </a:r>
          </a:p>
          <a:p>
            <a:r>
              <a:rPr lang="en-GB" dirty="0" smtClean="0"/>
              <a:t>I turn – what a light! My eyes! My eyes!  I’m blinded!</a:t>
            </a:r>
          </a:p>
          <a:p>
            <a:r>
              <a:rPr lang="en-GB" dirty="0" smtClean="0"/>
              <a:t>I smell the smell of God’s hand, reaching out in the earth, dividing the light from the darkness.</a:t>
            </a:r>
          </a:p>
          <a:p>
            <a:r>
              <a:rPr lang="en-GB" dirty="0" smtClean="0"/>
              <a:t>I taste hope, then a voice speaks,</a:t>
            </a:r>
          </a:p>
          <a:p>
            <a:r>
              <a:rPr lang="en-GB" dirty="0" smtClean="0"/>
              <a:t>“You shall be healed”, before all goes dark.</a:t>
            </a:r>
          </a:p>
          <a:p>
            <a:endParaRPr lang="en-GB" dirty="0"/>
          </a:p>
          <a:p>
            <a:r>
              <a:rPr lang="en-GB" dirty="0" smtClean="0"/>
              <a:t>It is night.</a:t>
            </a:r>
          </a:p>
          <a:p>
            <a:endParaRPr lang="en-GB" dirty="0"/>
          </a:p>
          <a:p>
            <a:r>
              <a:rPr lang="en-GB" dirty="0" smtClean="0"/>
              <a:t>I close my newly reformed eyes.</a:t>
            </a:r>
          </a:p>
          <a:p>
            <a:endParaRPr lang="en-GB" dirty="0"/>
          </a:p>
          <a:p>
            <a:r>
              <a:rPr lang="en-GB" dirty="0" smtClean="0"/>
              <a:t>Thank you  God.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77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R.E. at Eccleston C.E. Primary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2098"/>
            <a:ext cx="8229600" cy="4525963"/>
          </a:xfrm>
        </p:spPr>
        <p:txBody>
          <a:bodyPr/>
          <a:lstStyle/>
          <a:p>
            <a:r>
              <a:rPr lang="en-GB" sz="2800" dirty="0" smtClean="0"/>
              <a:t>Creative – taught whenever possible through Literacy, Drama, Music, Art and Dance</a:t>
            </a:r>
          </a:p>
          <a:p>
            <a:r>
              <a:rPr lang="en-GB" sz="2800" dirty="0" smtClean="0"/>
              <a:t>Thought provoking</a:t>
            </a:r>
          </a:p>
          <a:p>
            <a:r>
              <a:rPr lang="en-GB" sz="2800" dirty="0" smtClean="0"/>
              <a:t>Discrete and cross curricular</a:t>
            </a:r>
          </a:p>
          <a:p>
            <a:r>
              <a:rPr lang="en-GB" sz="2800" dirty="0" smtClean="0"/>
              <a:t>Promotes tolerance and respect for all</a:t>
            </a:r>
          </a:p>
          <a:p>
            <a:r>
              <a:rPr lang="en-GB" sz="2800" dirty="0" smtClean="0"/>
              <a:t>Emphasis on Christianity in KS1</a:t>
            </a:r>
          </a:p>
          <a:p>
            <a:r>
              <a:rPr lang="en-GB" sz="2800" dirty="0" smtClean="0"/>
              <a:t>4 other major religions studied by the end of KS2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44824"/>
            <a:ext cx="1592236" cy="2132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9" b="15747"/>
          <a:stretch/>
        </p:blipFill>
        <p:spPr>
          <a:xfrm>
            <a:off x="179512" y="4552528"/>
            <a:ext cx="4716016" cy="212271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47047"/>
            <a:ext cx="2590225" cy="19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Crucifixion by Josse Lieferinxe 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7" y="747040"/>
            <a:ext cx="3506632" cy="47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yay.co.uk/backgrounds/seasonal/easter/crucifix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00" y="4137036"/>
            <a:ext cx="4680520" cy="26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catholic2000.com/liguori/stations/cross_shtml_bf5ec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4144"/>
            <a:ext cx="2376264" cy="343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thumb/9/97/Christ_Carrying_the_Cross_1580.jpg/220px-Christ_Carrying_the_Cross_158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35" y="504156"/>
            <a:ext cx="2443825" cy="33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8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374775" cy="5505475"/>
          </a:xfrm>
        </p:spPr>
      </p:pic>
    </p:spTree>
    <p:extLst>
      <p:ext uri="{BB962C8B-B14F-4D97-AF65-F5344CB8AC3E}">
        <p14:creationId xmlns:p14="http://schemas.microsoft.com/office/powerpoint/2010/main" val="14438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471233" cy="5577483"/>
          </a:xfrm>
        </p:spPr>
      </p:pic>
    </p:spTree>
    <p:extLst>
      <p:ext uri="{BB962C8B-B14F-4D97-AF65-F5344CB8AC3E}">
        <p14:creationId xmlns:p14="http://schemas.microsoft.com/office/powerpoint/2010/main" val="34594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91687" cy="31292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4104456" cy="306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22" y="260648"/>
            <a:ext cx="3858290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90" y="3315038"/>
            <a:ext cx="376183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4829" y="1051595"/>
            <a:ext cx="6327576" cy="47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What The Children Say..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Oval Callout 2"/>
          <p:cNvSpPr/>
          <p:nvPr/>
        </p:nvSpPr>
        <p:spPr>
          <a:xfrm>
            <a:off x="40567" y="1200133"/>
            <a:ext cx="3528392" cy="1728192"/>
          </a:xfrm>
          <a:prstGeom prst="wedgeEllipseCallout">
            <a:avLst>
              <a:gd name="adj1" fmla="val 42722"/>
              <a:gd name="adj2" fmla="val 53051"/>
            </a:avLst>
          </a:prstGeom>
          <a:solidFill>
            <a:srgbClr val="FF0000"/>
          </a:solidFill>
          <a:ln>
            <a:solidFill>
              <a:srgbClr val="FF0000">
                <a:alpha val="8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Lucida Bright" panose="02040602050505020304" pitchFamily="18" charset="0"/>
              </a:rPr>
              <a:t>I like it when we do drama and art in RE because it makes it fun.</a:t>
            </a:r>
            <a:endParaRPr lang="en-GB" dirty="0">
              <a:latin typeface="Lucida Bright" panose="02040602050505020304" pitchFamily="18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3923928" y="1340768"/>
            <a:ext cx="2304256" cy="2232248"/>
          </a:xfrm>
          <a:prstGeom prst="wedgeRectCallout">
            <a:avLst>
              <a:gd name="adj1" fmla="val 7512"/>
              <a:gd name="adj2" fmla="val 9078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I think RE is fun because instead of just looking at a piece of paper we have fun and we do drama and stuff.</a:t>
            </a:r>
            <a:endParaRPr lang="en-GB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67544" y="3068960"/>
            <a:ext cx="4392488" cy="3384376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RE at Eccleston is lively and interesting.  We never do religious subjects without knowing that a great deal of thought is being put into our learning and there is always a great deal of thought that we put back in</a:t>
            </a:r>
            <a:r>
              <a:rPr lang="en-GB" sz="1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. </a:t>
            </a:r>
            <a:endParaRPr lang="en-GB" sz="16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21355" y="2276872"/>
            <a:ext cx="2880320" cy="3563232"/>
          </a:xfrm>
          <a:prstGeom prst="wedgeEllipseCallout">
            <a:avLst>
              <a:gd name="adj1" fmla="val 42911"/>
              <a:gd name="adj2" fmla="val 6572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RE at Eccleston is very diverse; my favourite part is when we do art in our books and I can it can be easier to express what you feel in pictures rather than words.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40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549707"/>
            <a:ext cx="6624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latin typeface="Comic Sans MS" panose="030F0702030302020204" pitchFamily="66" charset="0"/>
              </a:rPr>
              <a:t>Any questions or comments?</a:t>
            </a:r>
          </a:p>
          <a:p>
            <a:pPr algn="ctr"/>
            <a:endParaRPr lang="en-GB" sz="6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sch8753550\AppData\Local\Microsoft\Windows\Temporary Internet Files\Content.IE5\1E0FI9EK\thinkingman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58" y="2636912"/>
            <a:ext cx="4513684" cy="33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3148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1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88947" cy="5217443"/>
          </a:xfrm>
        </p:spPr>
      </p:pic>
    </p:spTree>
    <p:extLst>
      <p:ext uri="{BB962C8B-B14F-4D97-AF65-F5344CB8AC3E}">
        <p14:creationId xmlns:p14="http://schemas.microsoft.com/office/powerpoint/2010/main" val="12926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71233" cy="5577483"/>
          </a:xfrm>
        </p:spPr>
      </p:pic>
    </p:spTree>
    <p:extLst>
      <p:ext uri="{BB962C8B-B14F-4D97-AF65-F5344CB8AC3E}">
        <p14:creationId xmlns:p14="http://schemas.microsoft.com/office/powerpoint/2010/main" val="23256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181861" cy="5361459"/>
          </a:xfrm>
        </p:spPr>
      </p:pic>
    </p:spTree>
    <p:extLst>
      <p:ext uri="{BB962C8B-B14F-4D97-AF65-F5344CB8AC3E}">
        <p14:creationId xmlns:p14="http://schemas.microsoft.com/office/powerpoint/2010/main" val="74542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953518" cy="5937523"/>
          </a:xfrm>
        </p:spPr>
      </p:pic>
    </p:spTree>
    <p:extLst>
      <p:ext uri="{BB962C8B-B14F-4D97-AF65-F5344CB8AC3E}">
        <p14:creationId xmlns:p14="http://schemas.microsoft.com/office/powerpoint/2010/main" val="19953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569699" cy="6121271"/>
          </a:xfrm>
        </p:spPr>
      </p:pic>
    </p:spTree>
    <p:extLst>
      <p:ext uri="{BB962C8B-B14F-4D97-AF65-F5344CB8AC3E}">
        <p14:creationId xmlns:p14="http://schemas.microsoft.com/office/powerpoint/2010/main" val="35261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401</Words>
  <Application>Microsoft Office PowerPoint</Application>
  <PresentationFormat>On-screen Show (4:3)</PresentationFormat>
  <Paragraphs>82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Comic Sans MS</vt:lpstr>
      <vt:lpstr>FangSong</vt:lpstr>
      <vt:lpstr>Lucida Bright</vt:lpstr>
      <vt:lpstr>Lucida Handwriting</vt:lpstr>
      <vt:lpstr>Office Theme</vt:lpstr>
      <vt:lpstr>Creative R.E. Teaching at Eccleston C.E. Primary School</vt:lpstr>
      <vt:lpstr>About Us</vt:lpstr>
      <vt:lpstr>R.E. at Eccleston C.E. Primary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R.E. Teaching at Eccleston C.E. Primary School</dc:title>
  <dc:creator>Ecclseston Head</dc:creator>
  <cp:lastModifiedBy>sch8753550</cp:lastModifiedBy>
  <cp:revision>21</cp:revision>
  <cp:lastPrinted>2015-02-26T10:34:19Z</cp:lastPrinted>
  <dcterms:created xsi:type="dcterms:W3CDTF">2015-02-06T15:03:18Z</dcterms:created>
  <dcterms:modified xsi:type="dcterms:W3CDTF">2021-03-31T09:10:17Z</dcterms:modified>
</cp:coreProperties>
</file>