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</p:embeddedFont>
    <p:embeddedFont>
      <p:font typeface="Twinkl" panose="020B0604020202020204" charset="0"/>
      <p:regular r:id="rId13"/>
      <p:bold r:id="rId14"/>
    </p:embeddedFont>
    <p:embeddedFont>
      <p:font typeface="Twinkl SemiBold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the six things that need to go on a postcard?</a:t>
            </a: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r>
              <a:rPr lang="en-GB" dirty="0"/>
              <a:t>Give two suggestions of what you might write about in a post card.</a:t>
            </a:r>
            <a:endParaRPr lang="en-GB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39</TotalTime>
  <Words>362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Sassoon Infant Rg</vt:lpstr>
      <vt:lpstr>Twinkl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Ellie Bate</cp:lastModifiedBy>
  <cp:revision>36</cp:revision>
  <dcterms:created xsi:type="dcterms:W3CDTF">2018-11-03T09:34:37Z</dcterms:created>
  <dcterms:modified xsi:type="dcterms:W3CDTF">2020-05-31T19:59:51Z</dcterms:modified>
</cp:coreProperties>
</file>