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7" r:id="rId14"/>
  </p:sldIdLst>
  <p:sldSz cx="9144000" cy="6858000" type="screen4x3"/>
  <p:notesSz cx="6858000" cy="9144000"/>
  <p:embeddedFontLst>
    <p:embeddedFont>
      <p:font typeface="Twinkl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 SemiBold" charset="0"/>
      <p:bold r:id="rId23"/>
    </p:embeddedFont>
    <p:embeddedFont>
      <p:font typeface="Sassoon Infant Rg" panose="02000503030000020003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FF6"/>
    <a:srgbClr val="F6DEEC"/>
    <a:srgbClr val="CC4592"/>
    <a:srgbClr val="EBB9D5"/>
    <a:srgbClr val="CA4692"/>
    <a:srgbClr val="C8085B"/>
    <a:srgbClr val="BE0355"/>
    <a:srgbClr val="E6F2E7"/>
    <a:srgbClr val="C0DEC2"/>
    <a:srgbClr val="029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48" y="-90"/>
      </p:cViewPr>
      <p:guideLst>
        <p:guide orient="horz" pos="2160"/>
        <p:guide orient="horz" pos="3997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Timetables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1473201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Transport timetables often use 24 hour times. Here is an example of a bus timetable: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16231"/>
              </p:ext>
            </p:extLst>
          </p:nvPr>
        </p:nvGraphicFramePr>
        <p:xfrm>
          <a:off x="1282353" y="2358430"/>
          <a:ext cx="6579294" cy="325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17:10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17:59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18:38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18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Timetables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1473201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Sometimes, 24 hour clock times appear without the separating colon (:).  Here’s what the bus timetable would look like without the colon: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92866"/>
              </p:ext>
            </p:extLst>
          </p:nvPr>
        </p:nvGraphicFramePr>
        <p:xfrm>
          <a:off x="1282353" y="2358430"/>
          <a:ext cx="6579294" cy="325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1710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1759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1838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7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and 24 hour clock times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20333"/>
              </p:ext>
            </p:extLst>
          </p:nvPr>
        </p:nvGraphicFramePr>
        <p:xfrm>
          <a:off x="770711" y="2457000"/>
          <a:ext cx="7602577" cy="14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midnight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noon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p.m.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hour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 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5:15 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  <a:r>
                        <a:rPr lang="en-GB" baseline="0" dirty="0">
                          <a:solidFill>
                            <a:sysClr val="windowText" lastClr="000000"/>
                          </a:solidFill>
                        </a:rPr>
                        <a:t> p.m.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4:15 p.m.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 hour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00:00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5:15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16:15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2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9717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01303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89716" y="5453449"/>
            <a:ext cx="3748215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half past 2 in the morning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01301" y="5453449"/>
            <a:ext cx="3748217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half past 2 in the afternoon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732370"/>
            <a:ext cx="2363708" cy="2359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732370"/>
            <a:ext cx="2363708" cy="235983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/>
                <a:cs typeface="Twinkl"/>
              </a:rPr>
              <a:t>The 24 Hour Day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 day has 24 hours. A clock has 12 hours.</a:t>
            </a:r>
          </a:p>
          <a:p>
            <a:r>
              <a:rPr lang="en-US" dirty="0">
                <a:cs typeface="Twinkl"/>
              </a:rPr>
              <a:t>This means each time will happen twice every day.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a.m. and p.m.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89717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650" y="1449859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We have to use a way to write these times differently. One way is to use a.m. and p.m.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01303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89716" y="5453449"/>
            <a:ext cx="3748215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2:30 a.m.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01301" y="5453449"/>
            <a:ext cx="3748217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2:30 p.m.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935723"/>
            <a:ext cx="2363708" cy="2359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935723"/>
            <a:ext cx="2363708" cy="2359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1302" y="2254080"/>
            <a:ext cx="3748216" cy="584775"/>
          </a:xfrm>
          <a:prstGeom prst="rect">
            <a:avLst/>
          </a:prstGeom>
          <a:solidFill>
            <a:srgbClr val="C808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cs typeface="Twinkl"/>
              </a:rPr>
              <a:t>p.m. (post meridiem </a:t>
            </a:r>
            <a:r>
              <a:rPr lang="mr-IN" sz="1600" b="1" dirty="0">
                <a:solidFill>
                  <a:schemeClr val="bg1"/>
                </a:solidFill>
                <a:cs typeface="Twinkl"/>
              </a:rPr>
              <a:t>–</a:t>
            </a:r>
            <a:r>
              <a:rPr lang="en-US" sz="1600" b="1" dirty="0">
                <a:solidFill>
                  <a:schemeClr val="bg1"/>
                </a:solidFill>
                <a:cs typeface="Twinkl"/>
              </a:rPr>
              <a:t> after noon)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717" y="2254080"/>
            <a:ext cx="3748215" cy="584775"/>
          </a:xfrm>
          <a:prstGeom prst="rect">
            <a:avLst/>
          </a:prstGeom>
          <a:solidFill>
            <a:srgbClr val="C808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cs typeface="Twinkl"/>
              </a:rPr>
              <a:t>a.m. (ante meridiem </a:t>
            </a:r>
            <a:r>
              <a:rPr lang="mr-IN" sz="1600" b="1" dirty="0">
                <a:solidFill>
                  <a:schemeClr val="bg1"/>
                </a:solidFill>
                <a:cs typeface="Twinkl"/>
              </a:rPr>
              <a:t>–</a:t>
            </a:r>
            <a:r>
              <a:rPr lang="en-US" sz="1600" b="1" dirty="0">
                <a:solidFill>
                  <a:schemeClr val="bg1"/>
                </a:solidFill>
                <a:cs typeface="Twinkl"/>
              </a:rPr>
              <a:t> before noon)</a:t>
            </a:r>
          </a:p>
        </p:txBody>
      </p:sp>
    </p:spTree>
    <p:extLst>
      <p:ext uri="{BB962C8B-B14F-4D97-AF65-F5344CB8AC3E}">
        <p14:creationId xmlns:p14="http://schemas.microsoft.com/office/powerpoint/2010/main" val="305862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/>
                <a:cs typeface="Twinkl"/>
              </a:rPr>
              <a:t>The 24 Hour Clock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789717" y="2271461"/>
            <a:ext cx="3748215" cy="3107750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01303" y="2271461"/>
            <a:ext cx="3748215" cy="3107750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89716" y="5009879"/>
            <a:ext cx="3748215" cy="369332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winkl"/>
              </a:rPr>
              <a:t>2:30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01301" y="5009879"/>
            <a:ext cx="3748217" cy="369332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winkl"/>
              </a:rPr>
              <a:t>14:30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492153"/>
            <a:ext cx="2363708" cy="2359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492153"/>
            <a:ext cx="2363708" cy="2359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473201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Another way is to use a 24 hour clock.</a:t>
            </a:r>
          </a:p>
          <a:p>
            <a:r>
              <a:rPr lang="en-US" dirty="0">
                <a:cs typeface="Twinkl"/>
              </a:rPr>
              <a:t>This means the hours after 12 noon are converted to 13:00 to 23:00.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5452537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 4 digit format is used. 2 digits for the hour, a colon (:) and 2 for the minutes.</a:t>
            </a:r>
          </a:p>
        </p:txBody>
      </p:sp>
    </p:spTree>
    <p:extLst>
      <p:ext uri="{BB962C8B-B14F-4D97-AF65-F5344CB8AC3E}">
        <p14:creationId xmlns:p14="http://schemas.microsoft.com/office/powerpoint/2010/main" val="161193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Hours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49859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This clock and table show the corresponding hours on a 24 hour clock.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885" y="5723493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Midnight is referred to as both 00:00 and 24:00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47236"/>
              </p:ext>
            </p:extLst>
          </p:nvPr>
        </p:nvGraphicFramePr>
        <p:xfrm>
          <a:off x="4646966" y="1864560"/>
          <a:ext cx="3741384" cy="37436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0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0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00:00 = 12:00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12:00 = 12:00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01:00 = 1:00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13:00 = 1:00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02:00 = 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14:00 = 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03:00 = 3:00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15:00 = 3:00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04:00 = 4:00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16:00 = 4:00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05:00 = 5:00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17:00 = 5:00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06:00 = 6:00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18:00 = 6:00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07:00 = 7:00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19:00 = 7:00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08:00 = 8:00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20:00 = 8:00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09:00 = 9:00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21:00 = 9:00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10:00 = 10:00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22:00 = 10:00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11:00 = 11:00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23:00 = 11:00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12:00 = 12:00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24:00 = 12:00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19" y="2243276"/>
            <a:ext cx="2995025" cy="29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Time in the Morning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4573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To convert between 12 and 24 hour time in the morning change the format.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1272" y="5144353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cs typeface="Twinkl"/>
              </a:rPr>
              <a:t>The hours stay the same.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71563" y="2285651"/>
            <a:ext cx="5350800" cy="1143349"/>
            <a:chOff x="1871563" y="2429823"/>
            <a:chExt cx="5350800" cy="1143349"/>
          </a:xfrm>
        </p:grpSpPr>
        <p:sp>
          <p:nvSpPr>
            <p:cNvPr id="17" name="Rectangle 16"/>
            <p:cNvSpPr/>
            <p:nvPr/>
          </p:nvSpPr>
          <p:spPr>
            <a:xfrm>
              <a:off x="5240839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06:00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743774" y="2429823"/>
              <a:ext cx="1606378" cy="1112108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6337" y="2801211"/>
              <a:ext cx="1029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Twinkl"/>
                </a:rPr>
                <a:t>becomes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71563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6:00 a.m.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71563" y="3660857"/>
            <a:ext cx="5350800" cy="1143349"/>
            <a:chOff x="1871563" y="2429823"/>
            <a:chExt cx="5350800" cy="1143349"/>
          </a:xfrm>
        </p:grpSpPr>
        <p:sp>
          <p:nvSpPr>
            <p:cNvPr id="20" name="Rectangle 19"/>
            <p:cNvSpPr/>
            <p:nvPr/>
          </p:nvSpPr>
          <p:spPr>
            <a:xfrm>
              <a:off x="5240839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10:30  a.m.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743774" y="2429823"/>
              <a:ext cx="1606378" cy="1112108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66337" y="2801211"/>
              <a:ext cx="1029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Twinkl"/>
                </a:rPr>
                <a:t>becomes</a:t>
              </a:r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71563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10:30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19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Time in the Afternoon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58097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To convert between 12 and 24 hour time in the afternoon add or subtract 12 hours and change the format.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760" y="2815178"/>
            <a:ext cx="5760480" cy="731514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winkl"/>
              </a:rPr>
              <a:t>6:00 p.m. becomes 18:00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760" y="4241897"/>
            <a:ext cx="5760480" cy="731514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winkl"/>
              </a:rPr>
              <a:t>22:30 becomes 10:30 p.m.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2511611"/>
            <a:ext cx="2029965" cy="443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3957509"/>
            <a:ext cx="2029965" cy="4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6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Convert 12 to 24 hour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3201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Convert these times to 24 hour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3384" y="2353817"/>
            <a:ext cx="3138616" cy="369332"/>
          </a:xfrm>
          <a:prstGeom prst="rect">
            <a:avLst/>
          </a:prstGeom>
          <a:solidFill>
            <a:srgbClr val="BE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353817"/>
            <a:ext cx="3138616" cy="369332"/>
          </a:xfrm>
          <a:prstGeom prst="rect">
            <a:avLst/>
          </a:prstGeom>
          <a:solidFill>
            <a:srgbClr val="BE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3384" y="2723149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2:45 a.m.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3149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02:45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3384" y="309248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10:20 a.m.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09248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10:20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3384" y="3461813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1:55 p.m.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461813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13:55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433384" y="3831145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3:05 p.m.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3831145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15:05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3384" y="4200477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5:35 p.m.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4200477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17:35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3384" y="456980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8:40 p.m.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56980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20:40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3384" y="4939141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11:25 p.m.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4939141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23:25</a:t>
            </a:r>
          </a:p>
        </p:txBody>
      </p:sp>
    </p:spTree>
    <p:extLst>
      <p:ext uri="{BB962C8B-B14F-4D97-AF65-F5344CB8AC3E}">
        <p14:creationId xmlns:p14="http://schemas.microsoft.com/office/powerpoint/2010/main" val="13219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Convert 24 to 12 hour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3201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Convert these times to 12 hour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3384" y="2353817"/>
            <a:ext cx="3138616" cy="369332"/>
          </a:xfrm>
          <a:prstGeom prst="rect">
            <a:avLst/>
          </a:prstGeom>
          <a:solidFill>
            <a:srgbClr val="CC45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353817"/>
            <a:ext cx="3138616" cy="369332"/>
          </a:xfrm>
          <a:prstGeom prst="rect">
            <a:avLst/>
          </a:prstGeom>
          <a:solidFill>
            <a:srgbClr val="CC45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3384" y="272314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03:15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314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3:15 a.m.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3384" y="3092481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092481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11:15 a.m.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3384" y="3461813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14:45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461813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2:45 p.m.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3384" y="3831145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16:20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3831145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4:20 p.m.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3384" y="4200477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18:55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4200477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6:55 p.m.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3384" y="4569809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21:05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569809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9:05 p.m.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3384" y="493914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22:35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493914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10:35 p.m.</a:t>
            </a:r>
          </a:p>
        </p:txBody>
      </p:sp>
    </p:spTree>
    <p:extLst>
      <p:ext uri="{BB962C8B-B14F-4D97-AF65-F5344CB8AC3E}">
        <p14:creationId xmlns:p14="http://schemas.microsoft.com/office/powerpoint/2010/main" val="8276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87</TotalTime>
  <Words>666</Words>
  <Application>Microsoft Office PowerPoint</Application>
  <PresentationFormat>On-screen Show (4:3)</PresentationFormat>
  <Paragraphs>204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Twinkl</vt:lpstr>
      <vt:lpstr>Calibri</vt:lpstr>
      <vt:lpstr>Twinkl SemiBold</vt:lpstr>
      <vt:lpstr>Sassoon Infant Rg</vt:lpstr>
      <vt:lpstr>Office Theme</vt:lpstr>
      <vt:lpstr>PowerPoint Presentation</vt:lpstr>
      <vt:lpstr>The 24 Hour Day</vt:lpstr>
      <vt:lpstr>a.m. and p.m.</vt:lpstr>
      <vt:lpstr>The 24 Hour Clock</vt:lpstr>
      <vt:lpstr>24 Hour Hours</vt:lpstr>
      <vt:lpstr>24 Hour Time in the Morning</vt:lpstr>
      <vt:lpstr>24 Hour Time in the Afternoon</vt:lpstr>
      <vt:lpstr>Convert 12 to 24 hour</vt:lpstr>
      <vt:lpstr>Convert 24 to 12 hour</vt:lpstr>
      <vt:lpstr>Timetables</vt:lpstr>
      <vt:lpstr>Timetables</vt:lpstr>
      <vt:lpstr>12 and 24 hour clock times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Lauren Mason</cp:lastModifiedBy>
  <cp:revision>13</cp:revision>
  <dcterms:created xsi:type="dcterms:W3CDTF">2017-03-10T10:49:11Z</dcterms:created>
  <dcterms:modified xsi:type="dcterms:W3CDTF">2020-05-04T14:03:20Z</dcterms:modified>
</cp:coreProperties>
</file>