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248" y="-9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angry.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38</TotalTime>
  <Words>293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Jake McGowan</cp:lastModifiedBy>
  <cp:revision>6</cp:revision>
  <dcterms:created xsi:type="dcterms:W3CDTF">2019-07-11T07:05:09Z</dcterms:created>
  <dcterms:modified xsi:type="dcterms:W3CDTF">2020-05-17T16:11:15Z</dcterms:modified>
</cp:coreProperties>
</file>