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1" r:id="rId2"/>
    <p:sldId id="262" r:id="rId3"/>
    <p:sldId id="263" r:id="rId4"/>
    <p:sldId id="265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17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266" r:id="rId57"/>
    <p:sldId id="264" r:id="rId58"/>
  </p:sldIdLst>
  <p:sldSz cx="9144000" cy="6858000" type="screen4x3"/>
  <p:notesSz cx="6858000" cy="9144000"/>
  <p:embeddedFontLst>
    <p:embeddedFont>
      <p:font typeface="Tuffy" panose="020B0603060100000000" charset="0"/>
      <p:regular r:id="rId59"/>
      <p:bold r:id="rId60"/>
      <p:italic r:id="rId61"/>
      <p:boldItalic r:id="rId62"/>
    </p:embeddedFont>
    <p:embeddedFont>
      <p:font typeface="Twinkl SemiBold" charset="0"/>
      <p:bold r:id="rId63"/>
    </p:embeddedFont>
    <p:embeddedFont>
      <p:font typeface="Twinkl" panose="020B0604020202020204" charset="0"/>
      <p:regular r:id="rId64"/>
      <p:bold r:id="rId65"/>
    </p:embeddedFont>
    <p:embeddedFont>
      <p:font typeface="Sassoon Infant Rg" panose="02000503030000020003" charset="0"/>
      <p:regular r:id="rId66"/>
      <p:bold r:id="rId67"/>
    </p:embeddedFont>
    <p:embeddedFont>
      <p:font typeface="Sassoon Infant Md" panose="02000603050000020003" charset="0"/>
      <p:regular r:id="rId6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20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17"/>
        <p:guide pos="476"/>
        <p:guide pos="5284"/>
        <p:guide pos="5420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F55C138-BD55-4062-B670-B4C87B11455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3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6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83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957FB68-7367-467F-937D-550C96554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20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D848CD1-8B43-45BC-B266-07C989D9A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51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56C4FD3-7D7E-404B-A63B-E5D57D2F0AE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550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8A12FD9E-0ABA-4A30-976C-B8A21FD97AC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31580828-F1A9-4D79-B406-AEAA411EB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65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6E8C38E6-BF40-4625-BE86-072AE092E0B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2C822267-D5F7-4FFE-9310-84412765E9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43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BFE8FC9F-FD3E-402A-97AB-91D18C620CA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20AB396C-D25E-4020-AF35-E7BD52943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0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13219F07-AE80-449A-8D08-2BEEE361CED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95904C2F-7384-48D7-BA2D-62F671608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21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432CCE5E-5300-4D48-982D-61B6BE8FE70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C799422C-D238-4CCF-9C59-07CE6C3EC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07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9667B1ED-B623-4FAA-982A-6774DE286B2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5DE6CAD2-82F8-4D09-BA59-5BF1CB736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7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576FDE0F-0D2D-4C1D-A1B6-F3D73DD5C7A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C3FE883-D851-41B3-9635-47DC3EF66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2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CD0524E-5A98-43F3-B028-9CA72A96E8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E326F74-4FDB-4424-8F30-85966B834D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B22D0661-7ADF-4423-ACD1-83DD1BCD488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45" r:id="rId10"/>
    <p:sldLayoutId id="2147483746" r:id="rId11"/>
    <p:sldLayoutId id="2147483756" r:id="rId12"/>
    <p:sldLayoutId id="214748375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20.xml"/><Relationship Id="rId4" Type="http://schemas.openxmlformats.org/officeDocument/2006/relationships/slide" Target="slide19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22.xml"/><Relationship Id="rId4" Type="http://schemas.openxmlformats.org/officeDocument/2006/relationships/slide" Target="slide23.xm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26.xml"/><Relationship Id="rId4" Type="http://schemas.openxmlformats.org/officeDocument/2006/relationships/slide" Target="slide25.xml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29.xml"/><Relationship Id="rId4" Type="http://schemas.openxmlformats.org/officeDocument/2006/relationships/slide" Target="slide28.xml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31.xml"/><Relationship Id="rId4" Type="http://schemas.openxmlformats.org/officeDocument/2006/relationships/slide" Target="slide32.xml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35.xml"/><Relationship Id="rId4" Type="http://schemas.openxmlformats.org/officeDocument/2006/relationships/slide" Target="slide34.xml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38.xml"/><Relationship Id="rId4" Type="http://schemas.openxmlformats.org/officeDocument/2006/relationships/slide" Target="slide37.xml"/><Relationship Id="rId9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41.xml"/><Relationship Id="rId4" Type="http://schemas.openxmlformats.org/officeDocument/2006/relationships/slide" Target="slide40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43.xml"/><Relationship Id="rId4" Type="http://schemas.openxmlformats.org/officeDocument/2006/relationships/slide" Target="slide44.xml"/><Relationship Id="rId9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5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5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5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5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3265DE8A-6C81-432B-82D0-63FA464BB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1C701F-C2B2-4671-87BA-80B523363E51}"/>
              </a:ext>
            </a:extLst>
          </p:cNvPr>
          <p:cNvSpPr/>
          <p:nvPr/>
        </p:nvSpPr>
        <p:spPr>
          <a:xfrm>
            <a:off x="0" y="655638"/>
            <a:ext cx="9144000" cy="2740705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340" name="Title 7">
            <a:extLst>
              <a:ext uri="{FF2B5EF4-FFF2-40B4-BE49-F238E27FC236}">
                <a16:creationId xmlns:a16="http://schemas.microsoft.com/office/drawing/2014/main" id="{5CDA4F9F-ABB5-412D-A804-B7F8E4FAC4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40258"/>
            <a:ext cx="9144000" cy="1325562"/>
          </a:xfrm>
        </p:spPr>
        <p:txBody>
          <a:bodyPr lIns="0" tIns="0" rIns="0" bIns="0"/>
          <a:lstStyle/>
          <a:p>
            <a:pPr algn="ctr" eaLnBrk="1" hangingPunct="1"/>
            <a:r>
              <a:rPr lang="en-GB" altLang="en-US" sz="5400" b="1" dirty="0" smtClean="0">
                <a:solidFill>
                  <a:schemeClr val="tx1"/>
                </a:solidFill>
                <a:latin typeface="Twinkl" pitchFamily="2" charset="0"/>
              </a:rPr>
              <a:t>Monday 18</a:t>
            </a:r>
            <a:r>
              <a:rPr lang="en-GB" altLang="en-US" sz="5400" b="1" baseline="30000" dirty="0" smtClean="0">
                <a:solidFill>
                  <a:schemeClr val="tx1"/>
                </a:solidFill>
                <a:latin typeface="Twinkl" pitchFamily="2" charset="0"/>
              </a:rPr>
              <a:t>th</a:t>
            </a:r>
            <a:r>
              <a:rPr lang="en-GB" altLang="en-US" sz="5400" b="1" dirty="0" smtClean="0">
                <a:solidFill>
                  <a:schemeClr val="tx1"/>
                </a:solidFill>
                <a:latin typeface="Twinkl" pitchFamily="2" charset="0"/>
              </a:rPr>
              <a:t> May </a:t>
            </a:r>
            <a:br>
              <a:rPr lang="en-GB" altLang="en-US" sz="5400" b="1" dirty="0" smtClean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5400" b="1" dirty="0">
                <a:solidFill>
                  <a:schemeClr val="tx1"/>
                </a:solidFill>
                <a:latin typeface="Twinkl" pitchFamily="2" charset="0"/>
              </a:rPr>
              <a:t/>
            </a:r>
            <a:br>
              <a:rPr lang="en-GB" altLang="en-US" sz="5400" b="1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5400" b="1" dirty="0" smtClean="0">
                <a:solidFill>
                  <a:schemeClr val="tx1"/>
                </a:solidFill>
                <a:latin typeface="Twinkl" pitchFamily="2" charset="0"/>
              </a:rPr>
              <a:t>O’clock </a:t>
            </a:r>
            <a:r>
              <a:rPr lang="en-GB" altLang="en-US" sz="5400" b="1" dirty="0">
                <a:solidFill>
                  <a:schemeClr val="tx1"/>
                </a:solidFill>
                <a:latin typeface="Twinkl" pitchFamily="2" charset="0"/>
              </a:rPr>
              <a:t>Times</a:t>
            </a:r>
          </a:p>
        </p:txBody>
      </p:sp>
      <p:pic>
        <p:nvPicPr>
          <p:cNvPr id="1026" name="Picture 2" descr="Broad Oak Community Primary School: WELCOME TO OUR SCHOOL WEB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4">
            <a:off x="4022180" y="5149895"/>
            <a:ext cx="128587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3">
            <a:extLst>
              <a:ext uri="{FF2B5EF4-FFF2-40B4-BE49-F238E27FC236}">
                <a16:creationId xmlns:a16="http://schemas.microsoft.com/office/drawing/2014/main" id="{B7AA567F-BAA8-4E4A-9F45-FD70A8D64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BD68E9F-4AB7-4698-B669-D8CD5781E16B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6" name="Talking Partners">
            <a:extLst>
              <a:ext uri="{FF2B5EF4-FFF2-40B4-BE49-F238E27FC236}">
                <a16:creationId xmlns:a16="http://schemas.microsoft.com/office/drawing/2014/main" id="{6207A487-78F7-4A07-8FAD-276DF174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FE93336-56C4-40B5-9DDB-E16B3BEEB784}"/>
              </a:ext>
            </a:extLst>
          </p:cNvPr>
          <p:cNvSpPr/>
          <p:nvPr/>
        </p:nvSpPr>
        <p:spPr>
          <a:xfrm>
            <a:off x="2362200" y="2682875"/>
            <a:ext cx="4419600" cy="271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A2481F-FF4E-4E04-9BC6-7AC3F4871FBF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Talking Partners">
            <a:extLst>
              <a:ext uri="{FF2B5EF4-FFF2-40B4-BE49-F238E27FC236}">
                <a16:creationId xmlns:a16="http://schemas.microsoft.com/office/drawing/2014/main" id="{CCEE680F-D482-4DC4-969C-809C4EBC1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3">
            <a:extLst>
              <a:ext uri="{FF2B5EF4-FFF2-40B4-BE49-F238E27FC236}">
                <a16:creationId xmlns:a16="http://schemas.microsoft.com/office/drawing/2014/main" id="{DB8718A3-A0BA-42D2-BE1E-2D67B7882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F6ADD5F-7427-44EA-9E68-00A4F3FA939C}"/>
              </a:ext>
            </a:extLst>
          </p:cNvPr>
          <p:cNvSpPr/>
          <p:nvPr/>
        </p:nvSpPr>
        <p:spPr>
          <a:xfrm>
            <a:off x="2136775" y="3035300"/>
            <a:ext cx="4870450" cy="20081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1C535FB-9EFE-4DCB-A4C6-70058E3F6BFE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7167F-77CB-400D-A545-0C1E42F761D8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Talking Partners">
            <a:extLst>
              <a:ext uri="{FF2B5EF4-FFF2-40B4-BE49-F238E27FC236}">
                <a16:creationId xmlns:a16="http://schemas.microsoft.com/office/drawing/2014/main" id="{4026AC7A-6902-4107-92A6-56805B83E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3">
            <a:extLst>
              <a:ext uri="{FF2B5EF4-FFF2-40B4-BE49-F238E27FC236}">
                <a16:creationId xmlns:a16="http://schemas.microsoft.com/office/drawing/2014/main" id="{9A5DE9C8-11C7-4153-B540-5A34D2827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9ADD25E7-5509-42D5-9A67-FDEA306B1415}"/>
              </a:ext>
            </a:extLst>
          </p:cNvPr>
          <p:cNvSpPr/>
          <p:nvPr/>
        </p:nvSpPr>
        <p:spPr>
          <a:xfrm>
            <a:off x="1803400" y="5478463"/>
            <a:ext cx="1357313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 o’clock</a:t>
            </a:r>
          </a:p>
        </p:txBody>
      </p:sp>
      <p:sp>
        <p:nvSpPr>
          <p:cNvPr id="16" name="Rounded 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982E5C26-9985-4247-8238-43106ACF512F}"/>
              </a:ext>
            </a:extLst>
          </p:cNvPr>
          <p:cNvSpPr/>
          <p:nvPr/>
        </p:nvSpPr>
        <p:spPr>
          <a:xfrm>
            <a:off x="3894138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6 o’clock</a:t>
            </a:r>
          </a:p>
        </p:txBody>
      </p:sp>
      <p:sp>
        <p:nvSpPr>
          <p:cNvPr id="17" name="Rounded 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CF04643D-F541-4C24-A450-24150D77E3AE}"/>
              </a:ext>
            </a:extLst>
          </p:cNvPr>
          <p:cNvSpPr/>
          <p:nvPr/>
        </p:nvSpPr>
        <p:spPr>
          <a:xfrm>
            <a:off x="5986463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7 o’clock</a:t>
            </a:r>
          </a:p>
        </p:txBody>
      </p:sp>
      <p:pic>
        <p:nvPicPr>
          <p:cNvPr id="25608" name="Picture 22">
            <a:extLst>
              <a:ext uri="{FF2B5EF4-FFF2-40B4-BE49-F238E27FC236}">
                <a16:creationId xmlns:a16="http://schemas.microsoft.com/office/drawing/2014/main" id="{0226B88C-2E06-4433-A583-18C85E994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58988"/>
            <a:ext cx="33464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5">
            <a:extLst>
              <a:ext uri="{FF2B5EF4-FFF2-40B4-BE49-F238E27FC236}">
                <a16:creationId xmlns:a16="http://schemas.microsoft.com/office/drawing/2014/main" id="{8992DEC7-51D3-4D8F-A975-64A8833E1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0275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6">
            <a:extLst>
              <a:ext uri="{FF2B5EF4-FFF2-40B4-BE49-F238E27FC236}">
                <a16:creationId xmlns:a16="http://schemas.microsoft.com/office/drawing/2014/main" id="{6A20F90D-3063-442F-847B-B86AE628A3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4430713" y="2479675"/>
            <a:ext cx="3032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7">
            <a:extLst>
              <a:ext uri="{FF2B5EF4-FFF2-40B4-BE49-F238E27FC236}">
                <a16:creationId xmlns:a16="http://schemas.microsoft.com/office/drawing/2014/main" id="{EF145F11-63E3-481B-B1FF-2379BB3146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3"/>
          <a:stretch>
            <a:fillRect/>
          </a:stretch>
        </p:blipFill>
        <p:spPr bwMode="auto">
          <a:xfrm rot="-8888481">
            <a:off x="4457700" y="2773363"/>
            <a:ext cx="2476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28">
            <a:extLst>
              <a:ext uri="{FF2B5EF4-FFF2-40B4-BE49-F238E27FC236}">
                <a16:creationId xmlns:a16="http://schemas.microsoft.com/office/drawing/2014/main" id="{6349AFDD-A510-4CD1-8E60-D21841275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time.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86F399-9A9B-4535-A53A-602A72F69E9E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3">
            <a:extLst>
              <a:ext uri="{FF2B5EF4-FFF2-40B4-BE49-F238E27FC236}">
                <a16:creationId xmlns:a16="http://schemas.microsoft.com/office/drawing/2014/main" id="{84290B04-44E9-4F1F-BCF9-A1D55DCEA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6C92690-0C29-4139-9CAF-AC2624EA94BF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28" name="Talking Partners">
            <a:extLst>
              <a:ext uri="{FF2B5EF4-FFF2-40B4-BE49-F238E27FC236}">
                <a16:creationId xmlns:a16="http://schemas.microsoft.com/office/drawing/2014/main" id="{CC237940-4DDD-4295-ADA1-F73D13854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2732DBC-36B9-4D37-AA0B-8E61EB22A26D}"/>
              </a:ext>
            </a:extLst>
          </p:cNvPr>
          <p:cNvSpPr/>
          <p:nvPr/>
        </p:nvSpPr>
        <p:spPr>
          <a:xfrm>
            <a:off x="2362200" y="2682875"/>
            <a:ext cx="4419600" cy="271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6AF274-3147-4AE7-89A0-EFD1F6E54ECD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Talking Partners">
            <a:extLst>
              <a:ext uri="{FF2B5EF4-FFF2-40B4-BE49-F238E27FC236}">
                <a16:creationId xmlns:a16="http://schemas.microsoft.com/office/drawing/2014/main" id="{9B38D5C5-296E-40BA-955B-652AEA668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3">
            <a:extLst>
              <a:ext uri="{FF2B5EF4-FFF2-40B4-BE49-F238E27FC236}">
                <a16:creationId xmlns:a16="http://schemas.microsoft.com/office/drawing/2014/main" id="{D4E0F331-608E-482F-8056-31D06E8EF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1DBC637-AD35-44F6-94D3-D613D86E3B55}"/>
              </a:ext>
            </a:extLst>
          </p:cNvPr>
          <p:cNvSpPr/>
          <p:nvPr/>
        </p:nvSpPr>
        <p:spPr>
          <a:xfrm>
            <a:off x="2136775" y="3035300"/>
            <a:ext cx="4870450" cy="20081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AD9F415-B6D1-4E1A-B4C3-D57C58E68C37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5A826-E005-4654-8A70-DD00B307FD84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Talking Partners">
            <a:extLst>
              <a:ext uri="{FF2B5EF4-FFF2-40B4-BE49-F238E27FC236}">
                <a16:creationId xmlns:a16="http://schemas.microsoft.com/office/drawing/2014/main" id="{5ED8C6D7-839E-4DA5-95CD-748CF1D7B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3">
            <a:extLst>
              <a:ext uri="{FF2B5EF4-FFF2-40B4-BE49-F238E27FC236}">
                <a16:creationId xmlns:a16="http://schemas.microsoft.com/office/drawing/2014/main" id="{2935DBC1-E9B6-4832-9973-26D153D5A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A9CB568C-D98F-469C-9234-1B72D85F2D54}"/>
              </a:ext>
            </a:extLst>
          </p:cNvPr>
          <p:cNvSpPr/>
          <p:nvPr/>
        </p:nvSpPr>
        <p:spPr>
          <a:xfrm>
            <a:off x="1803400" y="5478463"/>
            <a:ext cx="1357313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9 o’clock</a:t>
            </a:r>
          </a:p>
        </p:txBody>
      </p:sp>
      <p:sp>
        <p:nvSpPr>
          <p:cNvPr id="16" name="Rounded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610B966C-5ADA-449D-9D0A-8FAE5A39C83C}"/>
              </a:ext>
            </a:extLst>
          </p:cNvPr>
          <p:cNvSpPr/>
          <p:nvPr/>
        </p:nvSpPr>
        <p:spPr>
          <a:xfrm>
            <a:off x="3894138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4 o’clock</a:t>
            </a:r>
          </a:p>
        </p:txBody>
      </p:sp>
      <p:sp>
        <p:nvSpPr>
          <p:cNvPr id="17" name="Rounded 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A56C56D8-12D0-46E9-9275-F6A0DBA6A6FD}"/>
              </a:ext>
            </a:extLst>
          </p:cNvPr>
          <p:cNvSpPr/>
          <p:nvPr/>
        </p:nvSpPr>
        <p:spPr>
          <a:xfrm>
            <a:off x="5986463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6 o’clock</a:t>
            </a:r>
          </a:p>
        </p:txBody>
      </p:sp>
      <p:pic>
        <p:nvPicPr>
          <p:cNvPr id="28680" name="Picture 22">
            <a:extLst>
              <a:ext uri="{FF2B5EF4-FFF2-40B4-BE49-F238E27FC236}">
                <a16:creationId xmlns:a16="http://schemas.microsoft.com/office/drawing/2014/main" id="{8888A2C0-C889-4E2E-959D-3C3E2FA725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58988"/>
            <a:ext cx="33464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5">
            <a:extLst>
              <a:ext uri="{FF2B5EF4-FFF2-40B4-BE49-F238E27FC236}">
                <a16:creationId xmlns:a16="http://schemas.microsoft.com/office/drawing/2014/main" id="{42701019-49CE-415B-9269-2027F4C9E5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0275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6">
            <a:extLst>
              <a:ext uri="{FF2B5EF4-FFF2-40B4-BE49-F238E27FC236}">
                <a16:creationId xmlns:a16="http://schemas.microsoft.com/office/drawing/2014/main" id="{0D37C248-1F4C-4DBC-BF15-3CE53D9EA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4430713" y="2479675"/>
            <a:ext cx="3032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7">
            <a:extLst>
              <a:ext uri="{FF2B5EF4-FFF2-40B4-BE49-F238E27FC236}">
                <a16:creationId xmlns:a16="http://schemas.microsoft.com/office/drawing/2014/main" id="{DE71E2B5-7000-404D-A3E4-60240B09B6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3"/>
          <a:stretch>
            <a:fillRect/>
          </a:stretch>
        </p:blipFill>
        <p:spPr bwMode="auto">
          <a:xfrm rot="7469850">
            <a:off x="4458494" y="2772569"/>
            <a:ext cx="2476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Rectangle 28">
            <a:extLst>
              <a:ext uri="{FF2B5EF4-FFF2-40B4-BE49-F238E27FC236}">
                <a16:creationId xmlns:a16="http://schemas.microsoft.com/office/drawing/2014/main" id="{CF91565F-1BDB-481C-8E28-A0E5DC844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time.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F8A404-BF17-4025-BCBE-506D89415D3A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3">
            <a:extLst>
              <a:ext uri="{FF2B5EF4-FFF2-40B4-BE49-F238E27FC236}">
                <a16:creationId xmlns:a16="http://schemas.microsoft.com/office/drawing/2014/main" id="{F71319C4-1D7A-4E6E-A4B1-470320AE8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219CA30-D98E-4994-A960-15E4C4163A67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0" name="Talking Partners">
            <a:extLst>
              <a:ext uri="{FF2B5EF4-FFF2-40B4-BE49-F238E27FC236}">
                <a16:creationId xmlns:a16="http://schemas.microsoft.com/office/drawing/2014/main" id="{88ECD783-B7C2-4736-895C-1ACD27B1F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BB5CEA3-F8B1-4F6F-8087-81402A46CEC7}"/>
              </a:ext>
            </a:extLst>
          </p:cNvPr>
          <p:cNvSpPr/>
          <p:nvPr/>
        </p:nvSpPr>
        <p:spPr>
          <a:xfrm>
            <a:off x="2362200" y="2682875"/>
            <a:ext cx="4419600" cy="271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6F8F27-371A-4580-BBAA-5E72A7EDF70E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Talking Partners">
            <a:extLst>
              <a:ext uri="{FF2B5EF4-FFF2-40B4-BE49-F238E27FC236}">
                <a16:creationId xmlns:a16="http://schemas.microsoft.com/office/drawing/2014/main" id="{73078779-6A86-4C4C-8EA6-70D3252BB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3">
            <a:extLst>
              <a:ext uri="{FF2B5EF4-FFF2-40B4-BE49-F238E27FC236}">
                <a16:creationId xmlns:a16="http://schemas.microsoft.com/office/drawing/2014/main" id="{9DA8C21C-0B23-4691-B47C-E0ED501F5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3AD607F-BC00-482D-A46C-0235A45A5FC4}"/>
              </a:ext>
            </a:extLst>
          </p:cNvPr>
          <p:cNvSpPr/>
          <p:nvPr/>
        </p:nvSpPr>
        <p:spPr>
          <a:xfrm>
            <a:off x="2136775" y="3035300"/>
            <a:ext cx="4870450" cy="20081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458FB2-708C-4658-A36C-45F024CFB4BF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38247-F191-4B31-BEDB-CDC92E8B3DBD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Talking Partners">
            <a:extLst>
              <a:ext uri="{FF2B5EF4-FFF2-40B4-BE49-F238E27FC236}">
                <a16:creationId xmlns:a16="http://schemas.microsoft.com/office/drawing/2014/main" id="{1DE23B9A-BE3C-489D-8352-BA97DCDF4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3">
            <a:extLst>
              <a:ext uri="{FF2B5EF4-FFF2-40B4-BE49-F238E27FC236}">
                <a16:creationId xmlns:a16="http://schemas.microsoft.com/office/drawing/2014/main" id="{52535276-8667-4750-80E5-2AF535136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B3395589-6338-4EA0-9F56-A4AE756F7336}"/>
              </a:ext>
            </a:extLst>
          </p:cNvPr>
          <p:cNvSpPr/>
          <p:nvPr/>
        </p:nvSpPr>
        <p:spPr>
          <a:xfrm>
            <a:off x="1803400" y="5478463"/>
            <a:ext cx="1357313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 o’clock</a:t>
            </a:r>
          </a:p>
        </p:txBody>
      </p:sp>
      <p:sp>
        <p:nvSpPr>
          <p:cNvPr id="16" name="Rounded 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0AA51C52-2900-4D21-8FE2-4107E531C2E5}"/>
              </a:ext>
            </a:extLst>
          </p:cNvPr>
          <p:cNvSpPr/>
          <p:nvPr/>
        </p:nvSpPr>
        <p:spPr>
          <a:xfrm>
            <a:off x="3894138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7 o’clock</a:t>
            </a:r>
          </a:p>
        </p:txBody>
      </p:sp>
      <p:sp>
        <p:nvSpPr>
          <p:cNvPr id="17" name="Rounded 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7A8E9A6D-C4C8-4AD1-B6E7-06A31DA168E9}"/>
              </a:ext>
            </a:extLst>
          </p:cNvPr>
          <p:cNvSpPr/>
          <p:nvPr/>
        </p:nvSpPr>
        <p:spPr>
          <a:xfrm>
            <a:off x="5986463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11 o’clock</a:t>
            </a:r>
          </a:p>
        </p:txBody>
      </p:sp>
      <p:pic>
        <p:nvPicPr>
          <p:cNvPr id="31752" name="Picture 22">
            <a:extLst>
              <a:ext uri="{FF2B5EF4-FFF2-40B4-BE49-F238E27FC236}">
                <a16:creationId xmlns:a16="http://schemas.microsoft.com/office/drawing/2014/main" id="{305BD225-BE9D-4758-99AA-147E1CCBC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58988"/>
            <a:ext cx="33464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5">
            <a:extLst>
              <a:ext uri="{FF2B5EF4-FFF2-40B4-BE49-F238E27FC236}">
                <a16:creationId xmlns:a16="http://schemas.microsoft.com/office/drawing/2014/main" id="{560B235F-1242-4CE8-A656-887C7D8DD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0275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26">
            <a:extLst>
              <a:ext uri="{FF2B5EF4-FFF2-40B4-BE49-F238E27FC236}">
                <a16:creationId xmlns:a16="http://schemas.microsoft.com/office/drawing/2014/main" id="{5E53D8EE-6EF6-4F87-924A-F4A7ECE683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4430713" y="2479675"/>
            <a:ext cx="3032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27">
            <a:extLst>
              <a:ext uri="{FF2B5EF4-FFF2-40B4-BE49-F238E27FC236}">
                <a16:creationId xmlns:a16="http://schemas.microsoft.com/office/drawing/2014/main" id="{30BBE664-2623-43DA-825A-97BC5089F0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3"/>
          <a:stretch>
            <a:fillRect/>
          </a:stretch>
        </p:blipFill>
        <p:spPr bwMode="auto">
          <a:xfrm rot="-2062316">
            <a:off x="4457700" y="2773363"/>
            <a:ext cx="2476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Rectangle 28">
            <a:extLst>
              <a:ext uri="{FF2B5EF4-FFF2-40B4-BE49-F238E27FC236}">
                <a16:creationId xmlns:a16="http://schemas.microsoft.com/office/drawing/2014/main" id="{BDB58360-5977-4F2C-B0B0-4B92B0F7E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time.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177F6D-4B21-46B3-AE04-B766E26446FD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3">
            <a:extLst>
              <a:ext uri="{FF2B5EF4-FFF2-40B4-BE49-F238E27FC236}">
                <a16:creationId xmlns:a16="http://schemas.microsoft.com/office/drawing/2014/main" id="{65841C91-638B-4ED9-AD8F-5862B0115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886E24C-A503-4458-A540-6B8F4A67921B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2772" name="Talking Partners">
            <a:extLst>
              <a:ext uri="{FF2B5EF4-FFF2-40B4-BE49-F238E27FC236}">
                <a16:creationId xmlns:a16="http://schemas.microsoft.com/office/drawing/2014/main" id="{7C9A955E-D30F-4C07-A8A7-02CE0822C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7BC4E3-B0C6-442D-A7D1-3C04215F7851}"/>
              </a:ext>
            </a:extLst>
          </p:cNvPr>
          <p:cNvSpPr/>
          <p:nvPr/>
        </p:nvSpPr>
        <p:spPr>
          <a:xfrm>
            <a:off x="2362200" y="2682875"/>
            <a:ext cx="4419600" cy="271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B8744-247E-44E8-8A33-4B82439A5CF1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3DE6C62-B7F7-41D3-A812-4992C4ABA075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701114C-27C1-4994-9C37-76D6C44D82FE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64" name="Title 1">
            <a:extLst>
              <a:ext uri="{FF2B5EF4-FFF2-40B4-BE49-F238E27FC236}">
                <a16:creationId xmlns:a16="http://schemas.microsoft.com/office/drawing/2014/main" id="{DD37F492-7D1E-4C1F-88E2-99C4461E0530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5365" name="Title 1">
            <a:extLst>
              <a:ext uri="{FF2B5EF4-FFF2-40B4-BE49-F238E27FC236}">
                <a16:creationId xmlns:a16="http://schemas.microsoft.com/office/drawing/2014/main" id="{368D0C9D-6037-4044-B6CC-FC82795D4BD6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Aim</a:t>
            </a:r>
          </a:p>
        </p:txBody>
      </p:sp>
      <p:sp>
        <p:nvSpPr>
          <p:cNvPr id="15366" name="Content Placeholder 15">
            <a:extLst>
              <a:ext uri="{FF2B5EF4-FFF2-40B4-BE49-F238E27FC236}">
                <a16:creationId xmlns:a16="http://schemas.microsoft.com/office/drawing/2014/main" id="{2D36186E-82FF-4855-A106-21F80F64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I can use a clock to tell the time to the hour. </a:t>
            </a:r>
          </a:p>
          <a:p>
            <a:pPr eaLnBrk="1" hangingPunct="1"/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5367" name="Content Placeholder 15">
            <a:extLst>
              <a:ext uri="{FF2B5EF4-FFF2-40B4-BE49-F238E27FC236}">
                <a16:creationId xmlns:a16="http://schemas.microsoft.com/office/drawing/2014/main" id="{20CE2AF7-48DB-4D29-8200-7156C23557BA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describe a clock face.</a:t>
            </a:r>
          </a:p>
          <a:p>
            <a:pPr eaLnBrk="1" hangingPunct="1"/>
            <a:r>
              <a:rPr lang="en-GB" altLang="en-US"/>
              <a:t>I can tell the time to the hour.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Talking Partners">
            <a:extLst>
              <a:ext uri="{FF2B5EF4-FFF2-40B4-BE49-F238E27FC236}">
                <a16:creationId xmlns:a16="http://schemas.microsoft.com/office/drawing/2014/main" id="{36035153-4F59-41BA-AC4E-A67E18598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3">
            <a:extLst>
              <a:ext uri="{FF2B5EF4-FFF2-40B4-BE49-F238E27FC236}">
                <a16:creationId xmlns:a16="http://schemas.microsoft.com/office/drawing/2014/main" id="{58590435-CD10-48E5-BC21-59592ECFA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A578B3A-7992-43D0-BA31-F8F4D2252DFB}"/>
              </a:ext>
            </a:extLst>
          </p:cNvPr>
          <p:cNvSpPr/>
          <p:nvPr/>
        </p:nvSpPr>
        <p:spPr>
          <a:xfrm>
            <a:off x="2136775" y="3035300"/>
            <a:ext cx="4870450" cy="20081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089FBFC-588E-47E7-9A1B-7319C000DF87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D9C5F-5D81-4A37-B4F7-A2EBFE4A4FF3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Talking Partners">
            <a:extLst>
              <a:ext uri="{FF2B5EF4-FFF2-40B4-BE49-F238E27FC236}">
                <a16:creationId xmlns:a16="http://schemas.microsoft.com/office/drawing/2014/main" id="{0643344C-3ED4-42FC-9760-20880D37F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3">
            <a:extLst>
              <a:ext uri="{FF2B5EF4-FFF2-40B4-BE49-F238E27FC236}">
                <a16:creationId xmlns:a16="http://schemas.microsoft.com/office/drawing/2014/main" id="{2991B941-53A8-4104-A58B-093799C10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02BBE084-508F-4447-B3E1-4E528FFC10F5}"/>
              </a:ext>
            </a:extLst>
          </p:cNvPr>
          <p:cNvSpPr/>
          <p:nvPr/>
        </p:nvSpPr>
        <p:spPr>
          <a:xfrm>
            <a:off x="1803400" y="5478463"/>
            <a:ext cx="1357313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5 o’clock</a:t>
            </a:r>
          </a:p>
        </p:txBody>
      </p:sp>
      <p:sp>
        <p:nvSpPr>
          <p:cNvPr id="16" name="Rounded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690A2BFC-C89B-4160-B388-2D3291DE6007}"/>
              </a:ext>
            </a:extLst>
          </p:cNvPr>
          <p:cNvSpPr/>
          <p:nvPr/>
        </p:nvSpPr>
        <p:spPr>
          <a:xfrm>
            <a:off x="3894138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2 o’clock</a:t>
            </a:r>
          </a:p>
        </p:txBody>
      </p:sp>
      <p:sp>
        <p:nvSpPr>
          <p:cNvPr id="17" name="Rounded 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9FF3F424-095B-46CF-975D-CF17E7248CD3}"/>
              </a:ext>
            </a:extLst>
          </p:cNvPr>
          <p:cNvSpPr/>
          <p:nvPr/>
        </p:nvSpPr>
        <p:spPr>
          <a:xfrm>
            <a:off x="5986463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6 o’clock</a:t>
            </a:r>
          </a:p>
        </p:txBody>
      </p:sp>
      <p:pic>
        <p:nvPicPr>
          <p:cNvPr id="34824" name="Picture 22">
            <a:extLst>
              <a:ext uri="{FF2B5EF4-FFF2-40B4-BE49-F238E27FC236}">
                <a16:creationId xmlns:a16="http://schemas.microsoft.com/office/drawing/2014/main" id="{EF91DC43-2E61-49EB-A8FB-935FC5C6A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58988"/>
            <a:ext cx="33464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5">
            <a:extLst>
              <a:ext uri="{FF2B5EF4-FFF2-40B4-BE49-F238E27FC236}">
                <a16:creationId xmlns:a16="http://schemas.microsoft.com/office/drawing/2014/main" id="{D5B31BAB-641F-4EAB-A1E4-28A242FDB4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0275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6">
            <a:extLst>
              <a:ext uri="{FF2B5EF4-FFF2-40B4-BE49-F238E27FC236}">
                <a16:creationId xmlns:a16="http://schemas.microsoft.com/office/drawing/2014/main" id="{FD603C87-8275-4D91-A954-75DCE8A15C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4430713" y="2479675"/>
            <a:ext cx="3032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27">
            <a:extLst>
              <a:ext uri="{FF2B5EF4-FFF2-40B4-BE49-F238E27FC236}">
                <a16:creationId xmlns:a16="http://schemas.microsoft.com/office/drawing/2014/main" id="{B5D442AE-6286-498B-B4B8-F4201439D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3"/>
          <a:stretch>
            <a:fillRect/>
          </a:stretch>
        </p:blipFill>
        <p:spPr bwMode="auto">
          <a:xfrm rot="9135525">
            <a:off x="4457700" y="2773363"/>
            <a:ext cx="2476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Rectangle 28">
            <a:extLst>
              <a:ext uri="{FF2B5EF4-FFF2-40B4-BE49-F238E27FC236}">
                <a16:creationId xmlns:a16="http://schemas.microsoft.com/office/drawing/2014/main" id="{F8188C95-4399-4ABE-A496-F3A4886CD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time.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2F9B7D-5B84-4B50-A8E4-33E3FCE3D57D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3">
            <a:extLst>
              <a:ext uri="{FF2B5EF4-FFF2-40B4-BE49-F238E27FC236}">
                <a16:creationId xmlns:a16="http://schemas.microsoft.com/office/drawing/2014/main" id="{CE6C1D98-403C-4057-8B1F-C003DD4E0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9F74F83-9C53-4308-88D0-C28F07583AAE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5844" name="Talking Partners">
            <a:extLst>
              <a:ext uri="{FF2B5EF4-FFF2-40B4-BE49-F238E27FC236}">
                <a16:creationId xmlns:a16="http://schemas.microsoft.com/office/drawing/2014/main" id="{41637478-1820-430C-B800-12C269E1C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DAA792-E456-4737-9AC5-2D4011061849}"/>
              </a:ext>
            </a:extLst>
          </p:cNvPr>
          <p:cNvSpPr/>
          <p:nvPr/>
        </p:nvSpPr>
        <p:spPr>
          <a:xfrm>
            <a:off x="2362200" y="2682875"/>
            <a:ext cx="4419600" cy="271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F4008-C7A8-43CC-958A-AFF0E5827928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Talking Partners">
            <a:extLst>
              <a:ext uri="{FF2B5EF4-FFF2-40B4-BE49-F238E27FC236}">
                <a16:creationId xmlns:a16="http://schemas.microsoft.com/office/drawing/2014/main" id="{EE8FF21B-947A-4732-BB05-582ECB209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3">
            <a:extLst>
              <a:ext uri="{FF2B5EF4-FFF2-40B4-BE49-F238E27FC236}">
                <a16:creationId xmlns:a16="http://schemas.microsoft.com/office/drawing/2014/main" id="{8D1AB5CF-AE30-4ABC-B5C7-E142B66DB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08E985C-7B2B-4FFF-A5E2-EC79EDCD1303}"/>
              </a:ext>
            </a:extLst>
          </p:cNvPr>
          <p:cNvSpPr/>
          <p:nvPr/>
        </p:nvSpPr>
        <p:spPr>
          <a:xfrm>
            <a:off x="2136775" y="3035300"/>
            <a:ext cx="4870450" cy="20081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0934A13-C396-4A82-BC81-666FE6076206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D0DE2-7394-476F-8AF1-8CA303FE2980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Talking Partners">
            <a:extLst>
              <a:ext uri="{FF2B5EF4-FFF2-40B4-BE49-F238E27FC236}">
                <a16:creationId xmlns:a16="http://schemas.microsoft.com/office/drawing/2014/main" id="{23FC6DE8-22E0-48FE-B120-3BF7414E4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3">
            <a:extLst>
              <a:ext uri="{FF2B5EF4-FFF2-40B4-BE49-F238E27FC236}">
                <a16:creationId xmlns:a16="http://schemas.microsoft.com/office/drawing/2014/main" id="{497A5636-EEE3-4B37-9DE1-7E80908B4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F215448B-D374-45AB-AB0B-C91F274A18E3}"/>
              </a:ext>
            </a:extLst>
          </p:cNvPr>
          <p:cNvSpPr/>
          <p:nvPr/>
        </p:nvSpPr>
        <p:spPr>
          <a:xfrm>
            <a:off x="1803400" y="5478463"/>
            <a:ext cx="1357313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2 o’clock</a:t>
            </a:r>
          </a:p>
        </p:txBody>
      </p:sp>
      <p:sp>
        <p:nvSpPr>
          <p:cNvPr id="16" name="Rounded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4A01D7BC-943C-49DD-8814-BBC7C8F4471C}"/>
              </a:ext>
            </a:extLst>
          </p:cNvPr>
          <p:cNvSpPr/>
          <p:nvPr/>
        </p:nvSpPr>
        <p:spPr>
          <a:xfrm>
            <a:off x="3894138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8 o’clock</a:t>
            </a:r>
          </a:p>
        </p:txBody>
      </p:sp>
      <p:sp>
        <p:nvSpPr>
          <p:cNvPr id="17" name="Rounded 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A9778076-C2B6-401D-B224-7E6B9E03692E}"/>
              </a:ext>
            </a:extLst>
          </p:cNvPr>
          <p:cNvSpPr/>
          <p:nvPr/>
        </p:nvSpPr>
        <p:spPr>
          <a:xfrm>
            <a:off x="5986463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12 o’clock</a:t>
            </a:r>
          </a:p>
        </p:txBody>
      </p:sp>
      <p:pic>
        <p:nvPicPr>
          <p:cNvPr id="37896" name="Picture 22">
            <a:extLst>
              <a:ext uri="{FF2B5EF4-FFF2-40B4-BE49-F238E27FC236}">
                <a16:creationId xmlns:a16="http://schemas.microsoft.com/office/drawing/2014/main" id="{4E2F3F42-6019-46D2-981A-246B09A25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58988"/>
            <a:ext cx="33464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25">
            <a:extLst>
              <a:ext uri="{FF2B5EF4-FFF2-40B4-BE49-F238E27FC236}">
                <a16:creationId xmlns:a16="http://schemas.microsoft.com/office/drawing/2014/main" id="{7E8BA7C4-0D4C-4036-82FA-AEDAC2DE1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0275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26">
            <a:extLst>
              <a:ext uri="{FF2B5EF4-FFF2-40B4-BE49-F238E27FC236}">
                <a16:creationId xmlns:a16="http://schemas.microsoft.com/office/drawing/2014/main" id="{D221D8A5-9BFB-49B6-805B-5DD1BC1939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4430713" y="2479675"/>
            <a:ext cx="3032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27">
            <a:extLst>
              <a:ext uri="{FF2B5EF4-FFF2-40B4-BE49-F238E27FC236}">
                <a16:creationId xmlns:a16="http://schemas.microsoft.com/office/drawing/2014/main" id="{3F02FF6F-8F8E-4012-92D6-3D20372CD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3"/>
          <a:stretch>
            <a:fillRect/>
          </a:stretch>
        </p:blipFill>
        <p:spPr bwMode="auto">
          <a:xfrm rot="-7201199">
            <a:off x="4458494" y="2772569"/>
            <a:ext cx="2476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Rectangle 28">
            <a:extLst>
              <a:ext uri="{FF2B5EF4-FFF2-40B4-BE49-F238E27FC236}">
                <a16:creationId xmlns:a16="http://schemas.microsoft.com/office/drawing/2014/main" id="{343EE104-B280-4BDA-ABBF-99552F95B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time.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8BECA8-46C2-426F-B452-C186F2D67FEB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3">
            <a:extLst>
              <a:ext uri="{FF2B5EF4-FFF2-40B4-BE49-F238E27FC236}">
                <a16:creationId xmlns:a16="http://schemas.microsoft.com/office/drawing/2014/main" id="{82C7BCB4-DB45-44BC-A11E-C86DFF83C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F203E40-1364-40BC-900F-BD06D87A0866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8916" name="Talking Partners">
            <a:extLst>
              <a:ext uri="{FF2B5EF4-FFF2-40B4-BE49-F238E27FC236}">
                <a16:creationId xmlns:a16="http://schemas.microsoft.com/office/drawing/2014/main" id="{84DA0865-82DA-49D0-A1D0-697FBCAAF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750F6E-89DC-4F1D-A0C1-0CF01664868E}"/>
              </a:ext>
            </a:extLst>
          </p:cNvPr>
          <p:cNvSpPr/>
          <p:nvPr/>
        </p:nvSpPr>
        <p:spPr>
          <a:xfrm>
            <a:off x="2362200" y="2682875"/>
            <a:ext cx="4419600" cy="271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660F55-EA6E-45A3-8D2C-C13868CEB068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Talking Partners">
            <a:extLst>
              <a:ext uri="{FF2B5EF4-FFF2-40B4-BE49-F238E27FC236}">
                <a16:creationId xmlns:a16="http://schemas.microsoft.com/office/drawing/2014/main" id="{8159D194-6619-4AA5-ADA7-918A9A4B4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3">
            <a:extLst>
              <a:ext uri="{FF2B5EF4-FFF2-40B4-BE49-F238E27FC236}">
                <a16:creationId xmlns:a16="http://schemas.microsoft.com/office/drawing/2014/main" id="{6E4C4BC0-2E06-41A0-9D38-F2ED25FBD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C6279C-D4AB-4BE2-8A71-323915C09BA8}"/>
              </a:ext>
            </a:extLst>
          </p:cNvPr>
          <p:cNvSpPr/>
          <p:nvPr/>
        </p:nvSpPr>
        <p:spPr>
          <a:xfrm>
            <a:off x="2136775" y="3035300"/>
            <a:ext cx="4870450" cy="20081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B4CB963-AA93-4094-9383-C28E62E8E38D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67247-01AC-4187-83B4-D9008ADF695C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Talking Partners">
            <a:extLst>
              <a:ext uri="{FF2B5EF4-FFF2-40B4-BE49-F238E27FC236}">
                <a16:creationId xmlns:a16="http://schemas.microsoft.com/office/drawing/2014/main" id="{A1EE3E2A-938C-4B4E-BA99-C0EA3548F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3">
            <a:extLst>
              <a:ext uri="{FF2B5EF4-FFF2-40B4-BE49-F238E27FC236}">
                <a16:creationId xmlns:a16="http://schemas.microsoft.com/office/drawing/2014/main" id="{17A14E51-5B9E-4AE5-B326-96A93AB42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58071E2D-9C9B-4B13-BAA1-D604E2F9B676}"/>
              </a:ext>
            </a:extLst>
          </p:cNvPr>
          <p:cNvSpPr/>
          <p:nvPr/>
        </p:nvSpPr>
        <p:spPr>
          <a:xfrm>
            <a:off x="1803400" y="5478463"/>
            <a:ext cx="1357313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12 o’clock</a:t>
            </a:r>
          </a:p>
        </p:txBody>
      </p:sp>
      <p:sp>
        <p:nvSpPr>
          <p:cNvPr id="16" name="Rounded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F858384E-A01D-41A5-B8FB-3FD6F2AB48C2}"/>
              </a:ext>
            </a:extLst>
          </p:cNvPr>
          <p:cNvSpPr/>
          <p:nvPr/>
        </p:nvSpPr>
        <p:spPr>
          <a:xfrm>
            <a:off x="3894138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 o’clock</a:t>
            </a:r>
          </a:p>
        </p:txBody>
      </p:sp>
      <p:sp>
        <p:nvSpPr>
          <p:cNvPr id="17" name="Rounded 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497E6A0E-188A-4B92-A285-65FDC258B93C}"/>
              </a:ext>
            </a:extLst>
          </p:cNvPr>
          <p:cNvSpPr/>
          <p:nvPr/>
        </p:nvSpPr>
        <p:spPr>
          <a:xfrm>
            <a:off x="5986463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11 o’clock</a:t>
            </a:r>
          </a:p>
        </p:txBody>
      </p:sp>
      <p:pic>
        <p:nvPicPr>
          <p:cNvPr id="40968" name="Picture 22">
            <a:extLst>
              <a:ext uri="{FF2B5EF4-FFF2-40B4-BE49-F238E27FC236}">
                <a16:creationId xmlns:a16="http://schemas.microsoft.com/office/drawing/2014/main" id="{4BDE8325-13E5-4FD7-A3AD-AF9269C550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58988"/>
            <a:ext cx="33464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25">
            <a:extLst>
              <a:ext uri="{FF2B5EF4-FFF2-40B4-BE49-F238E27FC236}">
                <a16:creationId xmlns:a16="http://schemas.microsoft.com/office/drawing/2014/main" id="{3ACA8138-02B3-4133-BB95-260A698FA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0275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26">
            <a:extLst>
              <a:ext uri="{FF2B5EF4-FFF2-40B4-BE49-F238E27FC236}">
                <a16:creationId xmlns:a16="http://schemas.microsoft.com/office/drawing/2014/main" id="{179D8192-D265-4441-8423-82BC946E05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4430713" y="2479675"/>
            <a:ext cx="3032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27">
            <a:extLst>
              <a:ext uri="{FF2B5EF4-FFF2-40B4-BE49-F238E27FC236}">
                <a16:creationId xmlns:a16="http://schemas.microsoft.com/office/drawing/2014/main" id="{A491F430-5F7C-4293-9795-EAAD43CB2A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3"/>
          <a:stretch>
            <a:fillRect/>
          </a:stretch>
        </p:blipFill>
        <p:spPr bwMode="auto">
          <a:xfrm rot="1961753">
            <a:off x="4457700" y="2773363"/>
            <a:ext cx="2476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Rectangle 28">
            <a:extLst>
              <a:ext uri="{FF2B5EF4-FFF2-40B4-BE49-F238E27FC236}">
                <a16:creationId xmlns:a16="http://schemas.microsoft.com/office/drawing/2014/main" id="{AB299DCD-DAEF-4059-9081-475641EF8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time.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C0EE4E-D42B-4747-85F4-6A0FD551C3E6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3">
            <a:extLst>
              <a:ext uri="{FF2B5EF4-FFF2-40B4-BE49-F238E27FC236}">
                <a16:creationId xmlns:a16="http://schemas.microsoft.com/office/drawing/2014/main" id="{CF8D2ADA-A5C1-4D44-AE8B-0CFE400BC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C093BD-D480-4574-A3AC-4F5C1330AC8B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988" name="Talking Partners">
            <a:extLst>
              <a:ext uri="{FF2B5EF4-FFF2-40B4-BE49-F238E27FC236}">
                <a16:creationId xmlns:a16="http://schemas.microsoft.com/office/drawing/2014/main" id="{7D08658A-D359-4FFC-AB31-A8DAE3540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E60ECBB-5C3D-4C72-9CC5-AF6D283E06C6}"/>
              </a:ext>
            </a:extLst>
          </p:cNvPr>
          <p:cNvSpPr/>
          <p:nvPr/>
        </p:nvSpPr>
        <p:spPr>
          <a:xfrm>
            <a:off x="2362200" y="2682875"/>
            <a:ext cx="4419600" cy="271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3C058-E594-469D-9F36-11325219E887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Talking Partners">
            <a:extLst>
              <a:ext uri="{FF2B5EF4-FFF2-40B4-BE49-F238E27FC236}">
                <a16:creationId xmlns:a16="http://schemas.microsoft.com/office/drawing/2014/main" id="{76EA84AA-7D9F-4DF0-BA82-BF426D772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3">
            <a:extLst>
              <a:ext uri="{FF2B5EF4-FFF2-40B4-BE49-F238E27FC236}">
                <a16:creationId xmlns:a16="http://schemas.microsoft.com/office/drawing/2014/main" id="{8128DDAA-3F0D-48CB-A4AA-EE8EED27F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136257-ACBE-47CC-B7C0-B4E773433C91}"/>
              </a:ext>
            </a:extLst>
          </p:cNvPr>
          <p:cNvSpPr/>
          <p:nvPr/>
        </p:nvSpPr>
        <p:spPr>
          <a:xfrm>
            <a:off x="2136775" y="3035300"/>
            <a:ext cx="4870450" cy="20081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FF22548-DA87-4B0C-9BBB-F1D5BC90D357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CBE433-62CF-4DE1-AA16-A6DA4228132E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0BEF15-C517-48EA-B27B-B65CBEA3067E}"/>
              </a:ext>
            </a:extLst>
          </p:cNvPr>
          <p:cNvSpPr/>
          <p:nvPr/>
        </p:nvSpPr>
        <p:spPr>
          <a:xfrm>
            <a:off x="1375795" y="696913"/>
            <a:ext cx="640155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latin typeface="+mn-lt"/>
              </a:rPr>
              <a:t>What’s the Time, Mr Wolf?</a:t>
            </a:r>
          </a:p>
        </p:txBody>
      </p:sp>
      <p:pic>
        <p:nvPicPr>
          <p:cNvPr id="16387" name="Picture 12">
            <a:extLst>
              <a:ext uri="{FF2B5EF4-FFF2-40B4-BE49-F238E27FC236}">
                <a16:creationId xmlns:a16="http://schemas.microsoft.com/office/drawing/2014/main" id="{595269BE-16F7-4838-90A7-19016C46A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>
            <a:extLst>
              <a:ext uri="{FF2B5EF4-FFF2-40B4-BE49-F238E27FC236}">
                <a16:creationId xmlns:a16="http://schemas.microsoft.com/office/drawing/2014/main" id="{188430D1-5AB3-4799-B4B5-C149E91E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11104" r="1160" b="2151"/>
          <a:stretch>
            <a:fillRect/>
          </a:stretch>
        </p:blipFill>
        <p:spPr bwMode="auto">
          <a:xfrm>
            <a:off x="757238" y="1993900"/>
            <a:ext cx="762952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extLst>
              <a:ext uri="{FF2B5EF4-FFF2-40B4-BE49-F238E27FC236}">
                <a16:creationId xmlns:a16="http://schemas.microsoft.com/office/drawing/2014/main" id="{25DE7B7E-4C3E-431B-AE79-B1A860D11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241550"/>
            <a:ext cx="1979613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F40374-1B8C-4F31-A706-05A3D38164C4}"/>
              </a:ext>
            </a:extLst>
          </p:cNvPr>
          <p:cNvSpPr/>
          <p:nvPr/>
        </p:nvSpPr>
        <p:spPr>
          <a:xfrm>
            <a:off x="1022350" y="2182813"/>
            <a:ext cx="1992313" cy="3794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Line up in a line.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1D6C774-1A65-4819-8EAA-27465DF6611D}"/>
              </a:ext>
            </a:extLst>
          </p:cNvPr>
          <p:cNvSpPr/>
          <p:nvPr/>
        </p:nvSpPr>
        <p:spPr>
          <a:xfrm>
            <a:off x="1022350" y="2665413"/>
            <a:ext cx="1992313" cy="37782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Choose a wolf.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0B2F598-8057-4F36-A001-0A1B0D1D9E3A}"/>
              </a:ext>
            </a:extLst>
          </p:cNvPr>
          <p:cNvSpPr/>
          <p:nvPr/>
        </p:nvSpPr>
        <p:spPr>
          <a:xfrm>
            <a:off x="1022350" y="3146425"/>
            <a:ext cx="1992313" cy="5651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The wolf will shout out times.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63D195-93C4-4EA5-8ACF-6D802FF819E9}"/>
              </a:ext>
            </a:extLst>
          </p:cNvPr>
          <p:cNvSpPr/>
          <p:nvPr/>
        </p:nvSpPr>
        <p:spPr>
          <a:xfrm>
            <a:off x="3152775" y="2179638"/>
            <a:ext cx="1992313" cy="8636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Move the same number of steps as the time.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FB54630-F240-4E9E-9D1E-3DB66884782B}"/>
              </a:ext>
            </a:extLst>
          </p:cNvPr>
          <p:cNvSpPr/>
          <p:nvPr/>
        </p:nvSpPr>
        <p:spPr>
          <a:xfrm>
            <a:off x="3152775" y="3141663"/>
            <a:ext cx="1992313" cy="113347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Try to get the wolf before they shout,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‘Dinner time!’</a:t>
            </a:r>
          </a:p>
        </p:txBody>
      </p:sp>
      <p:pic>
        <p:nvPicPr>
          <p:cNvPr id="16395" name="Picture 5">
            <a:extLst>
              <a:ext uri="{FF2B5EF4-FFF2-40B4-BE49-F238E27FC236}">
                <a16:creationId xmlns:a16="http://schemas.microsoft.com/office/drawing/2014/main" id="{41DA9635-D2E2-47CC-AE41-A9F7DBC5C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6" r="51561" b="6737"/>
          <a:stretch>
            <a:fillRect/>
          </a:stretch>
        </p:blipFill>
        <p:spPr bwMode="auto">
          <a:xfrm>
            <a:off x="923925" y="3179763"/>
            <a:ext cx="28321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4">
            <a:extLst>
              <a:ext uri="{FF2B5EF4-FFF2-40B4-BE49-F238E27FC236}">
                <a16:creationId xmlns:a16="http://schemas.microsoft.com/office/drawing/2014/main" id="{554392A1-1627-47EA-A923-90B7B1D9E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4" t="9912" r="21397" b="7980"/>
          <a:stretch>
            <a:fillRect/>
          </a:stretch>
        </p:blipFill>
        <p:spPr bwMode="auto">
          <a:xfrm>
            <a:off x="4892675" y="3228975"/>
            <a:ext cx="1038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Talking Partners">
            <a:extLst>
              <a:ext uri="{FF2B5EF4-FFF2-40B4-BE49-F238E27FC236}">
                <a16:creationId xmlns:a16="http://schemas.microsoft.com/office/drawing/2014/main" id="{5CFF9F9D-83BA-4227-967F-CB02B41FA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3">
            <a:extLst>
              <a:ext uri="{FF2B5EF4-FFF2-40B4-BE49-F238E27FC236}">
                <a16:creationId xmlns:a16="http://schemas.microsoft.com/office/drawing/2014/main" id="{84DD88BC-1227-42A7-9810-B82F9CA4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5FCF4C8D-64F5-47E9-B37C-D67DB4A87E79}"/>
              </a:ext>
            </a:extLst>
          </p:cNvPr>
          <p:cNvSpPr/>
          <p:nvPr/>
        </p:nvSpPr>
        <p:spPr>
          <a:xfrm>
            <a:off x="1803400" y="5478463"/>
            <a:ext cx="1357313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10 o’clock</a:t>
            </a:r>
          </a:p>
        </p:txBody>
      </p:sp>
      <p:sp>
        <p:nvSpPr>
          <p:cNvPr id="16" name="Rounded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D08357CE-8882-40C7-B73C-55E4B7212A99}"/>
              </a:ext>
            </a:extLst>
          </p:cNvPr>
          <p:cNvSpPr/>
          <p:nvPr/>
        </p:nvSpPr>
        <p:spPr>
          <a:xfrm>
            <a:off x="3894138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12 o’clock</a:t>
            </a:r>
          </a:p>
        </p:txBody>
      </p:sp>
      <p:sp>
        <p:nvSpPr>
          <p:cNvPr id="17" name="Rounded 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CF8535FA-30D8-46C9-B2D4-E43A40307229}"/>
              </a:ext>
            </a:extLst>
          </p:cNvPr>
          <p:cNvSpPr/>
          <p:nvPr/>
        </p:nvSpPr>
        <p:spPr>
          <a:xfrm>
            <a:off x="5986463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6 o’clock</a:t>
            </a:r>
          </a:p>
        </p:txBody>
      </p:sp>
      <p:pic>
        <p:nvPicPr>
          <p:cNvPr id="44040" name="Picture 22">
            <a:extLst>
              <a:ext uri="{FF2B5EF4-FFF2-40B4-BE49-F238E27FC236}">
                <a16:creationId xmlns:a16="http://schemas.microsoft.com/office/drawing/2014/main" id="{73B71DEF-7A4B-4E4A-BEBD-AAEF2F2EF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58988"/>
            <a:ext cx="33464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25">
            <a:extLst>
              <a:ext uri="{FF2B5EF4-FFF2-40B4-BE49-F238E27FC236}">
                <a16:creationId xmlns:a16="http://schemas.microsoft.com/office/drawing/2014/main" id="{FC1266B1-998E-49F3-8D56-1F5146DA98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0275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26">
            <a:extLst>
              <a:ext uri="{FF2B5EF4-FFF2-40B4-BE49-F238E27FC236}">
                <a16:creationId xmlns:a16="http://schemas.microsoft.com/office/drawing/2014/main" id="{80A34A46-8268-4AB9-8BD4-7EA06465F2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4430713" y="2479675"/>
            <a:ext cx="3032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27">
            <a:extLst>
              <a:ext uri="{FF2B5EF4-FFF2-40B4-BE49-F238E27FC236}">
                <a16:creationId xmlns:a16="http://schemas.microsoft.com/office/drawing/2014/main" id="{D61DF1CD-9DEE-49C0-9DB1-9B380B34A0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3"/>
          <a:stretch>
            <a:fillRect/>
          </a:stretch>
        </p:blipFill>
        <p:spPr bwMode="auto">
          <a:xfrm rot="-3641779">
            <a:off x="4458494" y="2772569"/>
            <a:ext cx="2476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Rectangle 28">
            <a:extLst>
              <a:ext uri="{FF2B5EF4-FFF2-40B4-BE49-F238E27FC236}">
                <a16:creationId xmlns:a16="http://schemas.microsoft.com/office/drawing/2014/main" id="{324BDB65-AA23-4042-A093-462B591E1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time.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79B2F7-722C-4A2C-905D-4401993EFF13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3">
            <a:extLst>
              <a:ext uri="{FF2B5EF4-FFF2-40B4-BE49-F238E27FC236}">
                <a16:creationId xmlns:a16="http://schemas.microsoft.com/office/drawing/2014/main" id="{8E94B714-E4F2-456A-B0EC-103575E24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227D671-476B-4E61-B85D-FF15D60E7EBE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5060" name="Talking Partners">
            <a:extLst>
              <a:ext uri="{FF2B5EF4-FFF2-40B4-BE49-F238E27FC236}">
                <a16:creationId xmlns:a16="http://schemas.microsoft.com/office/drawing/2014/main" id="{6DD0731E-6580-4904-9AC2-3AE223C3D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4C0938-F472-44B2-81B3-9F9009C13C78}"/>
              </a:ext>
            </a:extLst>
          </p:cNvPr>
          <p:cNvSpPr/>
          <p:nvPr/>
        </p:nvSpPr>
        <p:spPr>
          <a:xfrm>
            <a:off x="2362200" y="2682875"/>
            <a:ext cx="4419600" cy="271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4C18C1-6760-467A-AFA5-EFDF39EC1D2C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Talking Partners">
            <a:extLst>
              <a:ext uri="{FF2B5EF4-FFF2-40B4-BE49-F238E27FC236}">
                <a16:creationId xmlns:a16="http://schemas.microsoft.com/office/drawing/2014/main" id="{C11E2A76-B497-4684-B3A2-6DED9A79F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3">
            <a:extLst>
              <a:ext uri="{FF2B5EF4-FFF2-40B4-BE49-F238E27FC236}">
                <a16:creationId xmlns:a16="http://schemas.microsoft.com/office/drawing/2014/main" id="{7E2E20EF-49C8-4A58-861C-3E00D7294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A38A2D-48E6-492E-AFA7-FFC4ECE59B1B}"/>
              </a:ext>
            </a:extLst>
          </p:cNvPr>
          <p:cNvSpPr/>
          <p:nvPr/>
        </p:nvSpPr>
        <p:spPr>
          <a:xfrm>
            <a:off x="2136775" y="3035300"/>
            <a:ext cx="4870450" cy="20081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FD7A0F6-29A4-47F9-A58A-E9A5F5034823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9B3211-FA53-49A8-8CDC-5D9B9283696C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Talking Partners">
            <a:extLst>
              <a:ext uri="{FF2B5EF4-FFF2-40B4-BE49-F238E27FC236}">
                <a16:creationId xmlns:a16="http://schemas.microsoft.com/office/drawing/2014/main" id="{06B1F361-D691-4A52-B4A0-6DD038E3C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3">
            <a:extLst>
              <a:ext uri="{FF2B5EF4-FFF2-40B4-BE49-F238E27FC236}">
                <a16:creationId xmlns:a16="http://schemas.microsoft.com/office/drawing/2014/main" id="{94A88745-66DF-4FE4-9943-0DB4B6131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9EA0BA54-96F4-4FC7-8B85-A7EDCF264B37}"/>
              </a:ext>
            </a:extLst>
          </p:cNvPr>
          <p:cNvSpPr/>
          <p:nvPr/>
        </p:nvSpPr>
        <p:spPr>
          <a:xfrm>
            <a:off x="1803400" y="5478463"/>
            <a:ext cx="1357313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12 o’clock</a:t>
            </a:r>
          </a:p>
        </p:txBody>
      </p:sp>
      <p:sp>
        <p:nvSpPr>
          <p:cNvPr id="16" name="Rounded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6C132957-2B4A-4ECC-97BC-7C9863976561}"/>
              </a:ext>
            </a:extLst>
          </p:cNvPr>
          <p:cNvSpPr/>
          <p:nvPr/>
        </p:nvSpPr>
        <p:spPr>
          <a:xfrm>
            <a:off x="3894138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6 o’clock</a:t>
            </a:r>
          </a:p>
        </p:txBody>
      </p:sp>
      <p:sp>
        <p:nvSpPr>
          <p:cNvPr id="17" name="Rounded 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FF24E53F-8BB1-4A24-B976-AB5784C7249C}"/>
              </a:ext>
            </a:extLst>
          </p:cNvPr>
          <p:cNvSpPr/>
          <p:nvPr/>
        </p:nvSpPr>
        <p:spPr>
          <a:xfrm>
            <a:off x="5986463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2 o’clock</a:t>
            </a:r>
          </a:p>
        </p:txBody>
      </p:sp>
      <p:pic>
        <p:nvPicPr>
          <p:cNvPr id="47112" name="Picture 22">
            <a:extLst>
              <a:ext uri="{FF2B5EF4-FFF2-40B4-BE49-F238E27FC236}">
                <a16:creationId xmlns:a16="http://schemas.microsoft.com/office/drawing/2014/main" id="{00218C44-9601-47FF-B563-57AF7C7AB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58988"/>
            <a:ext cx="33464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5">
            <a:extLst>
              <a:ext uri="{FF2B5EF4-FFF2-40B4-BE49-F238E27FC236}">
                <a16:creationId xmlns:a16="http://schemas.microsoft.com/office/drawing/2014/main" id="{AEC51F43-BC03-4C86-B18C-8277B33AA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0275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6">
            <a:extLst>
              <a:ext uri="{FF2B5EF4-FFF2-40B4-BE49-F238E27FC236}">
                <a16:creationId xmlns:a16="http://schemas.microsoft.com/office/drawing/2014/main" id="{4BE9FE06-7E73-46B8-B696-AA699E8A6B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4430713" y="2479675"/>
            <a:ext cx="3032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27">
            <a:extLst>
              <a:ext uri="{FF2B5EF4-FFF2-40B4-BE49-F238E27FC236}">
                <a16:creationId xmlns:a16="http://schemas.microsoft.com/office/drawing/2014/main" id="{33DA8150-AC73-4CEC-B6AF-F0E8E393E8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43"/>
          <a:stretch>
            <a:fillRect/>
          </a:stretch>
        </p:blipFill>
        <p:spPr bwMode="auto">
          <a:xfrm>
            <a:off x="4457700" y="2773363"/>
            <a:ext cx="2476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Rectangle 28">
            <a:extLst>
              <a:ext uri="{FF2B5EF4-FFF2-40B4-BE49-F238E27FC236}">
                <a16:creationId xmlns:a16="http://schemas.microsoft.com/office/drawing/2014/main" id="{56BF0F47-DD2B-479D-A250-B5A49C163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time.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A698C0-01E0-409B-BA18-1E37586DFD0D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3">
            <a:extLst>
              <a:ext uri="{FF2B5EF4-FFF2-40B4-BE49-F238E27FC236}">
                <a16:creationId xmlns:a16="http://schemas.microsoft.com/office/drawing/2014/main" id="{850C018B-00B9-4296-9756-9A283C1E5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BDB6B5A-6D05-48F8-AFCF-B585A1FDA269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8132" name="Talking Partners">
            <a:extLst>
              <a:ext uri="{FF2B5EF4-FFF2-40B4-BE49-F238E27FC236}">
                <a16:creationId xmlns:a16="http://schemas.microsoft.com/office/drawing/2014/main" id="{DF320552-FAAE-47C3-9FBB-E8A7AF213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60F824-7270-4947-9E54-04D9D23667C4}"/>
              </a:ext>
            </a:extLst>
          </p:cNvPr>
          <p:cNvSpPr/>
          <p:nvPr/>
        </p:nvSpPr>
        <p:spPr>
          <a:xfrm>
            <a:off x="2362200" y="2682875"/>
            <a:ext cx="4419600" cy="271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817F97-35A7-444B-885F-55D7B6001163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Talking Partners">
            <a:extLst>
              <a:ext uri="{FF2B5EF4-FFF2-40B4-BE49-F238E27FC236}">
                <a16:creationId xmlns:a16="http://schemas.microsoft.com/office/drawing/2014/main" id="{D83F33C1-DD39-4006-8060-7F7D6860C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3">
            <a:extLst>
              <a:ext uri="{FF2B5EF4-FFF2-40B4-BE49-F238E27FC236}">
                <a16:creationId xmlns:a16="http://schemas.microsoft.com/office/drawing/2014/main" id="{E51C2642-A682-4EB3-9344-EB5969A17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A6FB97B-823C-4B86-8706-9E1748D912CC}"/>
              </a:ext>
            </a:extLst>
          </p:cNvPr>
          <p:cNvSpPr/>
          <p:nvPr/>
        </p:nvSpPr>
        <p:spPr>
          <a:xfrm>
            <a:off x="2136775" y="3035300"/>
            <a:ext cx="4870450" cy="20081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7C75D0D-E45D-4A5C-A820-B42B235D4F2B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972C70-5998-444D-A061-31D71091F96C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Talking Partners">
            <a:extLst>
              <a:ext uri="{FF2B5EF4-FFF2-40B4-BE49-F238E27FC236}">
                <a16:creationId xmlns:a16="http://schemas.microsoft.com/office/drawing/2014/main" id="{AB8EE65F-BFC0-4E3D-A6EE-CC9BCD11F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3">
            <a:extLst>
              <a:ext uri="{FF2B5EF4-FFF2-40B4-BE49-F238E27FC236}">
                <a16:creationId xmlns:a16="http://schemas.microsoft.com/office/drawing/2014/main" id="{14E44AC3-1671-46BE-85EB-117331081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2280FC63-666C-40C8-BA34-A1726160D246}"/>
              </a:ext>
            </a:extLst>
          </p:cNvPr>
          <p:cNvSpPr/>
          <p:nvPr/>
        </p:nvSpPr>
        <p:spPr>
          <a:xfrm>
            <a:off x="1803400" y="5478463"/>
            <a:ext cx="1357313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2 o’clock</a:t>
            </a:r>
          </a:p>
        </p:txBody>
      </p:sp>
      <p:sp>
        <p:nvSpPr>
          <p:cNvPr id="16" name="Rounded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92DDFAAA-F7EC-4B50-87DE-818D45945F5B}"/>
              </a:ext>
            </a:extLst>
          </p:cNvPr>
          <p:cNvSpPr/>
          <p:nvPr/>
        </p:nvSpPr>
        <p:spPr>
          <a:xfrm>
            <a:off x="3894138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12 o’clock</a:t>
            </a:r>
          </a:p>
        </p:txBody>
      </p:sp>
      <p:sp>
        <p:nvSpPr>
          <p:cNvPr id="17" name="Rounded 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5EC5E54F-7154-42BC-B854-1457F1FB7ADF}"/>
              </a:ext>
            </a:extLst>
          </p:cNvPr>
          <p:cNvSpPr/>
          <p:nvPr/>
        </p:nvSpPr>
        <p:spPr>
          <a:xfrm>
            <a:off x="5986463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10 o’clock</a:t>
            </a:r>
          </a:p>
        </p:txBody>
      </p:sp>
      <p:pic>
        <p:nvPicPr>
          <p:cNvPr id="50184" name="Picture 22">
            <a:extLst>
              <a:ext uri="{FF2B5EF4-FFF2-40B4-BE49-F238E27FC236}">
                <a16:creationId xmlns:a16="http://schemas.microsoft.com/office/drawing/2014/main" id="{3BF5A854-FE2E-43F8-AFDC-97F1536682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58988"/>
            <a:ext cx="33464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25">
            <a:extLst>
              <a:ext uri="{FF2B5EF4-FFF2-40B4-BE49-F238E27FC236}">
                <a16:creationId xmlns:a16="http://schemas.microsoft.com/office/drawing/2014/main" id="{43F24EFC-5152-43CC-AF5A-A6113AF0F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0275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26">
            <a:extLst>
              <a:ext uri="{FF2B5EF4-FFF2-40B4-BE49-F238E27FC236}">
                <a16:creationId xmlns:a16="http://schemas.microsoft.com/office/drawing/2014/main" id="{85C0593A-90D9-4A6E-AF16-0C1D20748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4430713" y="2479675"/>
            <a:ext cx="3032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27">
            <a:extLst>
              <a:ext uri="{FF2B5EF4-FFF2-40B4-BE49-F238E27FC236}">
                <a16:creationId xmlns:a16="http://schemas.microsoft.com/office/drawing/2014/main" id="{88F47217-7262-4218-806F-14D1E8A0A4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3"/>
          <a:stretch>
            <a:fillRect/>
          </a:stretch>
        </p:blipFill>
        <p:spPr bwMode="auto">
          <a:xfrm>
            <a:off x="4457700" y="2773363"/>
            <a:ext cx="2476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Rectangle 28">
            <a:extLst>
              <a:ext uri="{FF2B5EF4-FFF2-40B4-BE49-F238E27FC236}">
                <a16:creationId xmlns:a16="http://schemas.microsoft.com/office/drawing/2014/main" id="{96B4CE3C-3A76-426F-BD1E-7E892A8A1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time.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2815E3-9088-4246-8349-450FD4E15DCE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3">
            <a:extLst>
              <a:ext uri="{FF2B5EF4-FFF2-40B4-BE49-F238E27FC236}">
                <a16:creationId xmlns:a16="http://schemas.microsoft.com/office/drawing/2014/main" id="{9BC48F64-6E11-429B-8D97-2E27551D4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36615BC-47D1-476B-8D84-3072FEA293D4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1204" name="Talking Partners">
            <a:extLst>
              <a:ext uri="{FF2B5EF4-FFF2-40B4-BE49-F238E27FC236}">
                <a16:creationId xmlns:a16="http://schemas.microsoft.com/office/drawing/2014/main" id="{025298D3-D834-4CD6-BCA3-5130BD7A1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EDFBB-B05D-4EBF-9899-59D60A4F7BC0}"/>
              </a:ext>
            </a:extLst>
          </p:cNvPr>
          <p:cNvSpPr/>
          <p:nvPr/>
        </p:nvSpPr>
        <p:spPr>
          <a:xfrm>
            <a:off x="2362200" y="2682875"/>
            <a:ext cx="4419600" cy="271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68F9E-076D-481C-BEBD-A020D6BBD486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Talking Partners">
            <a:extLst>
              <a:ext uri="{FF2B5EF4-FFF2-40B4-BE49-F238E27FC236}">
                <a16:creationId xmlns:a16="http://schemas.microsoft.com/office/drawing/2014/main" id="{23780A55-1A7E-46F4-A338-98267408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3">
            <a:extLst>
              <a:ext uri="{FF2B5EF4-FFF2-40B4-BE49-F238E27FC236}">
                <a16:creationId xmlns:a16="http://schemas.microsoft.com/office/drawing/2014/main" id="{BF7A114B-3270-4ACC-B603-0402E1514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C77D2B1-5651-4912-B7C9-13E6748C0FC8}"/>
              </a:ext>
            </a:extLst>
          </p:cNvPr>
          <p:cNvSpPr/>
          <p:nvPr/>
        </p:nvSpPr>
        <p:spPr>
          <a:xfrm>
            <a:off x="2136775" y="3035300"/>
            <a:ext cx="4870450" cy="20081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CBCCEAB-0495-42F8-86B4-0F1DE302008E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F052F4-CE3A-4D97-B2AF-B90E3FEEA6D9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Talking Partners">
            <a:extLst>
              <a:ext uri="{FF2B5EF4-FFF2-40B4-BE49-F238E27FC236}">
                <a16:creationId xmlns:a16="http://schemas.microsoft.com/office/drawing/2014/main" id="{1493A01B-C13B-4DD1-8B05-CAC32F461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3">
            <a:extLst>
              <a:ext uri="{FF2B5EF4-FFF2-40B4-BE49-F238E27FC236}">
                <a16:creationId xmlns:a16="http://schemas.microsoft.com/office/drawing/2014/main" id="{42D9E4AD-D7AD-4367-A5DD-866705B2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084A85F8-DB78-4248-BB57-35A12447BF43}"/>
              </a:ext>
            </a:extLst>
          </p:cNvPr>
          <p:cNvSpPr/>
          <p:nvPr/>
        </p:nvSpPr>
        <p:spPr>
          <a:xfrm>
            <a:off x="1803400" y="5478463"/>
            <a:ext cx="1357313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6 o’clock</a:t>
            </a:r>
          </a:p>
        </p:txBody>
      </p:sp>
      <p:sp>
        <p:nvSpPr>
          <p:cNvPr id="16" name="Rounded 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A3F902EB-C9D6-4B8E-A27F-CD45C7C23A72}"/>
              </a:ext>
            </a:extLst>
          </p:cNvPr>
          <p:cNvSpPr/>
          <p:nvPr/>
        </p:nvSpPr>
        <p:spPr>
          <a:xfrm>
            <a:off x="3894138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9 o’clock</a:t>
            </a:r>
          </a:p>
        </p:txBody>
      </p:sp>
      <p:sp>
        <p:nvSpPr>
          <p:cNvPr id="17" name="Rounded 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A3987AFD-60A8-47C4-A0AE-3CF574325CA4}"/>
              </a:ext>
            </a:extLst>
          </p:cNvPr>
          <p:cNvSpPr/>
          <p:nvPr/>
        </p:nvSpPr>
        <p:spPr>
          <a:xfrm>
            <a:off x="5986463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3 o’clock</a:t>
            </a:r>
          </a:p>
        </p:txBody>
      </p:sp>
      <p:pic>
        <p:nvPicPr>
          <p:cNvPr id="53256" name="Picture 22">
            <a:extLst>
              <a:ext uri="{FF2B5EF4-FFF2-40B4-BE49-F238E27FC236}">
                <a16:creationId xmlns:a16="http://schemas.microsoft.com/office/drawing/2014/main" id="{157D1F09-3972-4A31-AACE-D8C160A2A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58988"/>
            <a:ext cx="33464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25">
            <a:extLst>
              <a:ext uri="{FF2B5EF4-FFF2-40B4-BE49-F238E27FC236}">
                <a16:creationId xmlns:a16="http://schemas.microsoft.com/office/drawing/2014/main" id="{7B42A74F-4DF9-471C-9F22-7B95DA3CA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0275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26">
            <a:extLst>
              <a:ext uri="{FF2B5EF4-FFF2-40B4-BE49-F238E27FC236}">
                <a16:creationId xmlns:a16="http://schemas.microsoft.com/office/drawing/2014/main" id="{FB22BA2A-4123-481E-84A9-40F695862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4430713" y="2479675"/>
            <a:ext cx="3032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27">
            <a:extLst>
              <a:ext uri="{FF2B5EF4-FFF2-40B4-BE49-F238E27FC236}">
                <a16:creationId xmlns:a16="http://schemas.microsoft.com/office/drawing/2014/main" id="{819C0D94-2DE3-4451-8EE8-85EDE2F558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343"/>
          <a:stretch>
            <a:fillRect/>
          </a:stretch>
        </p:blipFill>
        <p:spPr bwMode="auto">
          <a:xfrm>
            <a:off x="3646488" y="3584575"/>
            <a:ext cx="18716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Rectangle 28">
            <a:extLst>
              <a:ext uri="{FF2B5EF4-FFF2-40B4-BE49-F238E27FC236}">
                <a16:creationId xmlns:a16="http://schemas.microsoft.com/office/drawing/2014/main" id="{EEEADF41-B0ED-4BD3-90B6-5099C6B93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time.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1CE7F0-919F-4A8E-8CA4-A5D90D1D0637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Whole Class">
            <a:extLst>
              <a:ext uri="{FF2B5EF4-FFF2-40B4-BE49-F238E27FC236}">
                <a16:creationId xmlns:a16="http://schemas.microsoft.com/office/drawing/2014/main" id="{E559B265-4547-4F40-BD9B-C2D1F9E82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512763"/>
            <a:ext cx="1239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>
            <a:extLst>
              <a:ext uri="{FF2B5EF4-FFF2-40B4-BE49-F238E27FC236}">
                <a16:creationId xmlns:a16="http://schemas.microsoft.com/office/drawing/2014/main" id="{7A6BF8B3-66E2-42CB-98CE-36E9CA953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90638"/>
            <a:ext cx="7632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Time is measured in years, months, weeks, days, hours, minutes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and seconds. We use clocks to measure time.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9C72DF-BC9A-44FD-B972-6540971EC80D}"/>
              </a:ext>
            </a:extLst>
          </p:cNvPr>
          <p:cNvSpPr/>
          <p:nvPr/>
        </p:nvSpPr>
        <p:spPr>
          <a:xfrm>
            <a:off x="3828147" y="696913"/>
            <a:ext cx="148919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Clocks</a:t>
            </a:r>
            <a:endParaRPr lang="en-GB" sz="4000" b="1" dirty="0">
              <a:latin typeface="+mn-lt"/>
            </a:endParaRPr>
          </a:p>
        </p:txBody>
      </p:sp>
      <p:pic>
        <p:nvPicPr>
          <p:cNvPr id="17413" name="Picture 10">
            <a:extLst>
              <a:ext uri="{FF2B5EF4-FFF2-40B4-BE49-F238E27FC236}">
                <a16:creationId xmlns:a16="http://schemas.microsoft.com/office/drawing/2014/main" id="{7C9FF74C-63EF-4705-A8BB-2952A6F65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3D855DA-09E8-4B07-A6AC-0F04B3D651FD}"/>
              </a:ext>
            </a:extLst>
          </p:cNvPr>
          <p:cNvSpPr/>
          <p:nvPr/>
        </p:nvSpPr>
        <p:spPr>
          <a:xfrm>
            <a:off x="2644775" y="2165350"/>
            <a:ext cx="3854450" cy="79851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There are </a:t>
            </a:r>
            <a:r>
              <a:rPr lang="en-GB" altLang="en-US" b="1" dirty="0">
                <a:solidFill>
                  <a:schemeClr val="tx1"/>
                </a:solidFill>
              </a:rPr>
              <a:t>24</a:t>
            </a:r>
            <a:r>
              <a:rPr lang="en-GB" altLang="en-US" dirty="0">
                <a:solidFill>
                  <a:schemeClr val="tx1"/>
                </a:solidFill>
              </a:rPr>
              <a:t> hours in a day, which is made up of </a:t>
            </a:r>
            <a:r>
              <a:rPr lang="en-GB" altLang="en-US" b="1" dirty="0">
                <a:solidFill>
                  <a:schemeClr val="tx1"/>
                </a:solidFill>
              </a:rPr>
              <a:t>2</a:t>
            </a:r>
            <a:r>
              <a:rPr lang="en-GB" altLang="en-US" dirty="0">
                <a:solidFill>
                  <a:schemeClr val="tx1"/>
                </a:solidFill>
              </a:rPr>
              <a:t> lots of </a:t>
            </a:r>
            <a:r>
              <a:rPr lang="en-GB" altLang="en-US" b="1" dirty="0">
                <a:solidFill>
                  <a:schemeClr val="tx1"/>
                </a:solidFill>
              </a:rPr>
              <a:t>12</a:t>
            </a:r>
            <a:r>
              <a:rPr lang="en-GB" altLang="en-US" dirty="0">
                <a:solidFill>
                  <a:schemeClr val="tx1"/>
                </a:solidFill>
              </a:rPr>
              <a:t> hours.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2D01063-BB89-4238-A1EA-593267155606}"/>
              </a:ext>
            </a:extLst>
          </p:cNvPr>
          <p:cNvSpPr/>
          <p:nvPr/>
        </p:nvSpPr>
        <p:spPr>
          <a:xfrm>
            <a:off x="2649538" y="3140075"/>
            <a:ext cx="3854450" cy="93821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12</a:t>
            </a:r>
            <a:r>
              <a:rPr lang="en-GB" dirty="0">
                <a:solidFill>
                  <a:schemeClr val="tx1"/>
                </a:solidFill>
              </a:rPr>
              <a:t> hours in the first half of the day and </a:t>
            </a:r>
            <a:r>
              <a:rPr lang="en-GB" b="1" dirty="0">
                <a:solidFill>
                  <a:schemeClr val="tx1"/>
                </a:solidFill>
              </a:rPr>
              <a:t>12</a:t>
            </a:r>
            <a:r>
              <a:rPr lang="en-GB" dirty="0">
                <a:solidFill>
                  <a:schemeClr val="tx1"/>
                </a:solidFill>
              </a:rPr>
              <a:t> hours in the second half of the day.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085059-9371-48F1-A7E4-4B695A8BFF80}"/>
              </a:ext>
            </a:extLst>
          </p:cNvPr>
          <p:cNvSpPr/>
          <p:nvPr/>
        </p:nvSpPr>
        <p:spPr>
          <a:xfrm>
            <a:off x="2644775" y="4254500"/>
            <a:ext cx="3854450" cy="51911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1</a:t>
            </a:r>
            <a:r>
              <a:rPr lang="en-GB" altLang="en-US" dirty="0">
                <a:solidFill>
                  <a:schemeClr val="tx1"/>
                </a:solidFill>
              </a:rPr>
              <a:t> hour is made up of </a:t>
            </a:r>
            <a:r>
              <a:rPr lang="en-GB" altLang="en-US" b="1" dirty="0">
                <a:solidFill>
                  <a:schemeClr val="tx1"/>
                </a:solidFill>
              </a:rPr>
              <a:t>60</a:t>
            </a:r>
            <a:r>
              <a:rPr lang="en-GB" altLang="en-US" dirty="0">
                <a:solidFill>
                  <a:schemeClr val="tx1"/>
                </a:solidFill>
              </a:rPr>
              <a:t> minutes.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3">
            <a:extLst>
              <a:ext uri="{FF2B5EF4-FFF2-40B4-BE49-F238E27FC236}">
                <a16:creationId xmlns:a16="http://schemas.microsoft.com/office/drawing/2014/main" id="{B9D86514-C07A-4FB9-AF7B-691CF1E37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24A02EF-07AB-492D-A583-184EE55E0419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4276" name="Talking Partners">
            <a:extLst>
              <a:ext uri="{FF2B5EF4-FFF2-40B4-BE49-F238E27FC236}">
                <a16:creationId xmlns:a16="http://schemas.microsoft.com/office/drawing/2014/main" id="{624E3C61-7C42-401C-86D3-E8081719E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159393-A5F2-474E-8044-518FCB5E3CCD}"/>
              </a:ext>
            </a:extLst>
          </p:cNvPr>
          <p:cNvSpPr/>
          <p:nvPr/>
        </p:nvSpPr>
        <p:spPr>
          <a:xfrm>
            <a:off x="2362200" y="2682875"/>
            <a:ext cx="4419600" cy="271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A7BED1-183A-462E-A6D9-99E2922DF5E5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Talking Partners">
            <a:extLst>
              <a:ext uri="{FF2B5EF4-FFF2-40B4-BE49-F238E27FC236}">
                <a16:creationId xmlns:a16="http://schemas.microsoft.com/office/drawing/2014/main" id="{20243BD2-3AF9-4F3B-B2BD-7D75F8849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3">
            <a:extLst>
              <a:ext uri="{FF2B5EF4-FFF2-40B4-BE49-F238E27FC236}">
                <a16:creationId xmlns:a16="http://schemas.microsoft.com/office/drawing/2014/main" id="{1D777C60-9434-41ED-AF96-D448EAF1B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C2085FF-8575-4A00-9901-C6F0DDB520A1}"/>
              </a:ext>
            </a:extLst>
          </p:cNvPr>
          <p:cNvSpPr/>
          <p:nvPr/>
        </p:nvSpPr>
        <p:spPr>
          <a:xfrm>
            <a:off x="2136775" y="3035300"/>
            <a:ext cx="4870450" cy="20081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DD412DD-DFBE-494B-9C66-BEC0ED0D6A98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9B2EF8-9DB3-4639-8B77-D159F293B05D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Talking Partners">
            <a:extLst>
              <a:ext uri="{FF2B5EF4-FFF2-40B4-BE49-F238E27FC236}">
                <a16:creationId xmlns:a16="http://schemas.microsoft.com/office/drawing/2014/main" id="{B56532F1-1CCC-458C-A213-C0846CEA2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3">
            <a:extLst>
              <a:ext uri="{FF2B5EF4-FFF2-40B4-BE49-F238E27FC236}">
                <a16:creationId xmlns:a16="http://schemas.microsoft.com/office/drawing/2014/main" id="{84AD7CD2-D048-4336-BC60-ADA63BD0C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D36C65F6-EDD8-43DD-8EF3-6D4A619CAFDE}"/>
              </a:ext>
            </a:extLst>
          </p:cNvPr>
          <p:cNvSpPr/>
          <p:nvPr/>
        </p:nvSpPr>
        <p:spPr>
          <a:xfrm>
            <a:off x="1803400" y="5478463"/>
            <a:ext cx="1357313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9 o’clock</a:t>
            </a:r>
          </a:p>
        </p:txBody>
      </p:sp>
      <p:sp>
        <p:nvSpPr>
          <p:cNvPr id="16" name="Rounded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91139BA2-7EB7-4897-AB5A-B0170DA2A2CC}"/>
              </a:ext>
            </a:extLst>
          </p:cNvPr>
          <p:cNvSpPr/>
          <p:nvPr/>
        </p:nvSpPr>
        <p:spPr>
          <a:xfrm>
            <a:off x="3894138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8 o’clock</a:t>
            </a:r>
          </a:p>
        </p:txBody>
      </p:sp>
      <p:sp>
        <p:nvSpPr>
          <p:cNvPr id="17" name="Rounded 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F392C891-C751-4227-8D34-F1B17C7090F4}"/>
              </a:ext>
            </a:extLst>
          </p:cNvPr>
          <p:cNvSpPr/>
          <p:nvPr/>
        </p:nvSpPr>
        <p:spPr>
          <a:xfrm>
            <a:off x="5986463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10 o’clock</a:t>
            </a:r>
          </a:p>
        </p:txBody>
      </p:sp>
      <p:pic>
        <p:nvPicPr>
          <p:cNvPr id="56328" name="Picture 22">
            <a:extLst>
              <a:ext uri="{FF2B5EF4-FFF2-40B4-BE49-F238E27FC236}">
                <a16:creationId xmlns:a16="http://schemas.microsoft.com/office/drawing/2014/main" id="{5F60E372-232E-4C07-9626-025C5F90C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58988"/>
            <a:ext cx="33464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25">
            <a:extLst>
              <a:ext uri="{FF2B5EF4-FFF2-40B4-BE49-F238E27FC236}">
                <a16:creationId xmlns:a16="http://schemas.microsoft.com/office/drawing/2014/main" id="{EC9B341F-BDBF-4E2D-8089-83E173C6F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0275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26">
            <a:extLst>
              <a:ext uri="{FF2B5EF4-FFF2-40B4-BE49-F238E27FC236}">
                <a16:creationId xmlns:a16="http://schemas.microsoft.com/office/drawing/2014/main" id="{5729D556-89FD-4ACA-9B45-7C7D54BB6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4430713" y="2479675"/>
            <a:ext cx="3032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27">
            <a:extLst>
              <a:ext uri="{FF2B5EF4-FFF2-40B4-BE49-F238E27FC236}">
                <a16:creationId xmlns:a16="http://schemas.microsoft.com/office/drawing/2014/main" id="{AC539E6D-DCC1-4C00-B41C-A93C957F13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343"/>
          <a:stretch>
            <a:fillRect/>
          </a:stretch>
        </p:blipFill>
        <p:spPr bwMode="auto">
          <a:xfrm>
            <a:off x="3646488" y="3584575"/>
            <a:ext cx="18716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Rectangle 28">
            <a:extLst>
              <a:ext uri="{FF2B5EF4-FFF2-40B4-BE49-F238E27FC236}">
                <a16:creationId xmlns:a16="http://schemas.microsoft.com/office/drawing/2014/main" id="{AE3BCAD4-A16B-4B40-B838-DE8E5C9B3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time.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CE83EA-DF20-48FA-A156-F7E4D0F988EC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3">
            <a:extLst>
              <a:ext uri="{FF2B5EF4-FFF2-40B4-BE49-F238E27FC236}">
                <a16:creationId xmlns:a16="http://schemas.microsoft.com/office/drawing/2014/main" id="{94D57839-0998-42E2-9C94-E2C2797CF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DA74F94-1C06-4EF4-ABF0-9A18F310CD1B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7348" name="Talking Partners">
            <a:extLst>
              <a:ext uri="{FF2B5EF4-FFF2-40B4-BE49-F238E27FC236}">
                <a16:creationId xmlns:a16="http://schemas.microsoft.com/office/drawing/2014/main" id="{BE5C5213-FAC2-4ABD-9208-0D843ED5F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31DFA9F-0C65-47CC-8FAE-35D3F10AB1BC}"/>
              </a:ext>
            </a:extLst>
          </p:cNvPr>
          <p:cNvSpPr/>
          <p:nvPr/>
        </p:nvSpPr>
        <p:spPr>
          <a:xfrm>
            <a:off x="2362200" y="2682875"/>
            <a:ext cx="4419600" cy="271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D51B93-01EB-4388-9F4E-3D4C7DC53970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Talking Partners">
            <a:extLst>
              <a:ext uri="{FF2B5EF4-FFF2-40B4-BE49-F238E27FC236}">
                <a16:creationId xmlns:a16="http://schemas.microsoft.com/office/drawing/2014/main" id="{C4C40253-33AE-42DD-9D81-FCE266400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23">
            <a:extLst>
              <a:ext uri="{FF2B5EF4-FFF2-40B4-BE49-F238E27FC236}">
                <a16:creationId xmlns:a16="http://schemas.microsoft.com/office/drawing/2014/main" id="{50B05BB0-189D-4BEC-8820-E18F3F5BC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F24D35-6168-432B-B33D-F43E71C3476C}"/>
              </a:ext>
            </a:extLst>
          </p:cNvPr>
          <p:cNvSpPr/>
          <p:nvPr/>
        </p:nvSpPr>
        <p:spPr>
          <a:xfrm>
            <a:off x="2136775" y="3035300"/>
            <a:ext cx="4870450" cy="20081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tx1"/>
                </a:solidFill>
              </a:rPr>
              <a:t>Correct!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5D5597E-6F10-4E12-AF76-4C7AC382560C}"/>
              </a:ext>
            </a:extLst>
          </p:cNvPr>
          <p:cNvSpPr/>
          <p:nvPr/>
        </p:nvSpPr>
        <p:spPr>
          <a:xfrm>
            <a:off x="7269163" y="5018088"/>
            <a:ext cx="939800" cy="9398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CB48E-5FFA-4093-85E0-E3A7DD18D8E4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ndividual Work">
            <a:extLst>
              <a:ext uri="{FF2B5EF4-FFF2-40B4-BE49-F238E27FC236}">
                <a16:creationId xmlns:a16="http://schemas.microsoft.com/office/drawing/2014/main" id="{5D0BE665-5EF2-4F0C-93B8-1F0C954D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E29132-CA94-47BD-89EE-50FCC6D57DBD}"/>
              </a:ext>
            </a:extLst>
          </p:cNvPr>
          <p:cNvSpPr/>
          <p:nvPr/>
        </p:nvSpPr>
        <p:spPr>
          <a:xfrm>
            <a:off x="3232691" y="696913"/>
            <a:ext cx="267861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Clock Faces</a:t>
            </a:r>
            <a:endParaRPr lang="en-GB" sz="40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B68F3-F366-41E8-9C80-FAA1E8B9A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613" y="1528763"/>
            <a:ext cx="3227387" cy="45640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5AAAD7-4848-47DF-8B39-E08498582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312863"/>
            <a:ext cx="3227388" cy="45640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3D72256-0B1C-464E-A0FE-1178E4E4AD44}"/>
              </a:ext>
            </a:extLst>
          </p:cNvPr>
          <p:cNvGrpSpPr>
            <a:grpSpLocks/>
          </p:cNvGrpSpPr>
          <p:nvPr/>
        </p:nvGrpSpPr>
        <p:grpSpPr bwMode="auto">
          <a:xfrm>
            <a:off x="4981575" y="2349500"/>
            <a:ext cx="3227388" cy="3033713"/>
            <a:chOff x="4982213" y="2350093"/>
            <a:chExt cx="3226750" cy="30337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90E408-B469-4E2E-A0B0-347BCAA36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6362" b="7171"/>
            <a:stretch/>
          </p:blipFill>
          <p:spPr>
            <a:xfrm>
              <a:off x="4982213" y="2350093"/>
              <a:ext cx="3226750" cy="303375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402" name="Picture 15">
              <a:extLst>
                <a:ext uri="{FF2B5EF4-FFF2-40B4-BE49-F238E27FC236}">
                  <a16:creationId xmlns:a16="http://schemas.microsoft.com/office/drawing/2014/main" id="{52BDC5E3-5B2D-4CBA-9502-FCB8347AA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4671" r="53767" b="84096"/>
            <a:stretch>
              <a:fillRect/>
            </a:stretch>
          </p:blipFill>
          <p:spPr bwMode="auto">
            <a:xfrm>
              <a:off x="6352842" y="2478521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3" name="Picture 16">
              <a:extLst>
                <a:ext uri="{FF2B5EF4-FFF2-40B4-BE49-F238E27FC236}">
                  <a16:creationId xmlns:a16="http://schemas.microsoft.com/office/drawing/2014/main" id="{8EB330C0-84A9-49B2-8C70-9CCE9E21E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60" t="27887" r="19862" b="60880"/>
            <a:stretch>
              <a:fillRect/>
            </a:stretch>
          </p:blipFill>
          <p:spPr bwMode="auto">
            <a:xfrm>
              <a:off x="6911782" y="263649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4" name="Picture 17">
              <a:extLst>
                <a:ext uri="{FF2B5EF4-FFF2-40B4-BE49-F238E27FC236}">
                  <a16:creationId xmlns:a16="http://schemas.microsoft.com/office/drawing/2014/main" id="{EDEAB7E4-C486-44E2-A185-98F003098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3" t="4483" r="3439" b="84283"/>
            <a:stretch>
              <a:fillRect/>
            </a:stretch>
          </p:blipFill>
          <p:spPr bwMode="auto">
            <a:xfrm>
              <a:off x="7321995" y="304787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5" name="Picture 18">
              <a:extLst>
                <a:ext uri="{FF2B5EF4-FFF2-40B4-BE49-F238E27FC236}">
                  <a16:creationId xmlns:a16="http://schemas.microsoft.com/office/drawing/2014/main" id="{131D45F7-4CCE-4A4F-A423-695BC22FB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0" t="16280" r="53502" b="72487"/>
            <a:stretch>
              <a:fillRect/>
            </a:stretch>
          </p:blipFill>
          <p:spPr bwMode="auto">
            <a:xfrm>
              <a:off x="7456839" y="360335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6" name="Picture 19">
              <a:extLst>
                <a:ext uri="{FF2B5EF4-FFF2-40B4-BE49-F238E27FC236}">
                  <a16:creationId xmlns:a16="http://schemas.microsoft.com/office/drawing/2014/main" id="{A18D9283-1D39-47F1-8FFA-743C05AA1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7" t="4858" r="36813" b="83908"/>
            <a:stretch>
              <a:fillRect/>
            </a:stretch>
          </p:blipFill>
          <p:spPr bwMode="auto">
            <a:xfrm>
              <a:off x="7301519" y="4171772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7" name="Picture 20">
              <a:extLst>
                <a:ext uri="{FF2B5EF4-FFF2-40B4-BE49-F238E27FC236}">
                  <a16:creationId xmlns:a16="http://schemas.microsoft.com/office/drawing/2014/main" id="{3B6D441C-07C7-4426-997E-3B58CE47E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48" t="16280" r="3174" b="72487"/>
            <a:stretch>
              <a:fillRect/>
            </a:stretch>
          </p:blipFill>
          <p:spPr bwMode="auto">
            <a:xfrm>
              <a:off x="6894690" y="4557514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8" name="Picture 21">
              <a:extLst>
                <a:ext uri="{FF2B5EF4-FFF2-40B4-BE49-F238E27FC236}">
                  <a16:creationId xmlns:a16="http://schemas.microsoft.com/office/drawing/2014/main" id="{C6D1AFF9-26D8-4693-9543-3AEBA1EA0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48" t="27699" r="3174" b="61066"/>
            <a:stretch>
              <a:fillRect/>
            </a:stretch>
          </p:blipFill>
          <p:spPr bwMode="auto">
            <a:xfrm>
              <a:off x="6351083" y="4710160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9" name="Picture 22">
              <a:extLst>
                <a:ext uri="{FF2B5EF4-FFF2-40B4-BE49-F238E27FC236}">
                  <a16:creationId xmlns:a16="http://schemas.microsoft.com/office/drawing/2014/main" id="{3E31A899-3B32-4000-A24B-812724132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28075" r="53767" b="60692"/>
            <a:stretch>
              <a:fillRect/>
            </a:stretch>
          </p:blipFill>
          <p:spPr bwMode="auto">
            <a:xfrm>
              <a:off x="5809605" y="4576984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0" name="Picture 24">
              <a:extLst>
                <a:ext uri="{FF2B5EF4-FFF2-40B4-BE49-F238E27FC236}">
                  <a16:creationId xmlns:a16="http://schemas.microsoft.com/office/drawing/2014/main" id="{9EC741CA-4BF3-4FB0-AC0E-0C58A701E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3" t="16278" r="37079" b="72488"/>
            <a:stretch>
              <a:fillRect/>
            </a:stretch>
          </p:blipFill>
          <p:spPr bwMode="auto">
            <a:xfrm>
              <a:off x="5382300" y="4171772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1" name="Picture 25">
              <a:extLst>
                <a:ext uri="{FF2B5EF4-FFF2-40B4-BE49-F238E27FC236}">
                  <a16:creationId xmlns:a16="http://schemas.microsoft.com/office/drawing/2014/main" id="{A87CC168-8D3D-4C67-9726-59F261BA1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0" t="5045" r="20390" b="83722"/>
            <a:stretch>
              <a:fillRect/>
            </a:stretch>
          </p:blipFill>
          <p:spPr bwMode="auto">
            <a:xfrm>
              <a:off x="5231000" y="3641930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2" name="Picture 26">
              <a:extLst>
                <a:ext uri="{FF2B5EF4-FFF2-40B4-BE49-F238E27FC236}">
                  <a16:creationId xmlns:a16="http://schemas.microsoft.com/office/drawing/2014/main" id="{A9BC9F2A-6DF3-41E9-B495-051394A40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7" t="28075" r="36813" b="60692"/>
            <a:stretch>
              <a:fillRect/>
            </a:stretch>
          </p:blipFill>
          <p:spPr bwMode="auto">
            <a:xfrm>
              <a:off x="5365208" y="3064968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3" name="Picture 27">
              <a:extLst>
                <a:ext uri="{FF2B5EF4-FFF2-40B4-BE49-F238E27FC236}">
                  <a16:creationId xmlns:a16="http://schemas.microsoft.com/office/drawing/2014/main" id="{6E18F5F1-E475-4153-A937-1D92C0546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0" t="16466" r="20390" b="72301"/>
            <a:stretch>
              <a:fillRect/>
            </a:stretch>
          </p:blipFill>
          <p:spPr bwMode="auto">
            <a:xfrm>
              <a:off x="5779598" y="2644793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56B9FBD-520C-4F07-A32C-871372CDBD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2" t="67245" r="3999" b="-15738"/>
          <a:stretch>
            <a:fillRect/>
          </a:stretch>
        </p:blipFill>
        <p:spPr bwMode="auto">
          <a:xfrm>
            <a:off x="6451600" y="2732088"/>
            <a:ext cx="2698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BE6C00-92B8-456C-8AA7-980F5DA6B8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-12553" r="76181" b="73047"/>
          <a:stretch>
            <a:fillRect/>
          </a:stretch>
        </p:blipFill>
        <p:spPr bwMode="auto">
          <a:xfrm rot="-9035957">
            <a:off x="6459538" y="2986088"/>
            <a:ext cx="2667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ndividual Work">
            <a:extLst>
              <a:ext uri="{FF2B5EF4-FFF2-40B4-BE49-F238E27FC236}">
                <a16:creationId xmlns:a16="http://schemas.microsoft.com/office/drawing/2014/main" id="{7511D83D-E94D-4318-87E0-D4F90F9F8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CBCEF1-DFBC-4CD1-9BCE-09CC1ABB8DE7}"/>
              </a:ext>
            </a:extLst>
          </p:cNvPr>
          <p:cNvSpPr/>
          <p:nvPr/>
        </p:nvSpPr>
        <p:spPr>
          <a:xfrm>
            <a:off x="1725067" y="636787"/>
            <a:ext cx="569386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Telling Time to the Hour</a:t>
            </a:r>
            <a:endParaRPr lang="en-GB" sz="4000" b="1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381347-E323-40AE-975A-2FC0D52E1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725" y="1587500"/>
            <a:ext cx="3184525" cy="4505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5D4A7E-0387-43B4-B4D5-2E7FFE1F1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3" y="1298575"/>
            <a:ext cx="3184525" cy="45037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098D7B-8543-428D-8708-F66EA951156A}"/>
              </a:ext>
            </a:extLst>
          </p:cNvPr>
          <p:cNvGrpSpPr/>
          <p:nvPr/>
        </p:nvGrpSpPr>
        <p:grpSpPr>
          <a:xfrm>
            <a:off x="445574" y="702863"/>
            <a:ext cx="7942776" cy="5392341"/>
            <a:chOff x="445574" y="702863"/>
            <a:chExt cx="7942776" cy="53923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F440B77-AD75-425A-9A76-DC7E4B13C027}"/>
                </a:ext>
              </a:extLst>
            </p:cNvPr>
            <p:cNvSpPr/>
            <p:nvPr/>
          </p:nvSpPr>
          <p:spPr>
            <a:xfrm>
              <a:off x="755650" y="1822827"/>
              <a:ext cx="3816349" cy="4269997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056490-987E-4AFF-BD02-6CAE53AF2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r="20608" b="-36"/>
            <a:stretch/>
          </p:blipFill>
          <p:spPr>
            <a:xfrm>
              <a:off x="755650" y="2068829"/>
              <a:ext cx="3816350" cy="40263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CD9431-971E-49F4-99A0-2F54E7397FDA}"/>
                </a:ext>
              </a:extLst>
            </p:cNvPr>
            <p:cNvSpPr/>
            <p:nvPr/>
          </p:nvSpPr>
          <p:spPr>
            <a:xfrm>
              <a:off x="4571999" y="1819414"/>
              <a:ext cx="3816351" cy="4273409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C75FD6-8C32-4CF3-BCC5-EEC83AC4DF2A}"/>
                </a:ext>
              </a:extLst>
            </p:cNvPr>
            <p:cNvSpPr/>
            <p:nvPr/>
          </p:nvSpPr>
          <p:spPr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</p:spPr>
          <p:txBody>
            <a:bodyPr wrap="square" lIns="72000" tIns="72000" rIns="72000" bIns="108000">
              <a:spAutoFit/>
            </a:bodyPr>
            <a:lstStyle/>
            <a:p>
              <a:pPr algn="ctr"/>
              <a:r>
                <a:rPr lang="en-GB" dirty="0"/>
                <a:t>Dive in by completing your own activity!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096BE4-5F1E-4C51-B2B6-1197F80FE3D0}"/>
                </a:ext>
              </a:extLst>
            </p:cNvPr>
            <p:cNvSpPr/>
            <p:nvPr/>
          </p:nvSpPr>
          <p:spPr>
            <a:xfrm>
              <a:off x="445574" y="702863"/>
              <a:ext cx="2205347" cy="355276"/>
            </a:xfrm>
            <a:prstGeom prst="rect">
              <a:avLst/>
            </a:prstGeom>
            <a:solidFill>
              <a:srgbClr val="072F54"/>
            </a:solidFill>
          </p:spPr>
          <p:txBody>
            <a:bodyPr wrap="square" lIns="180000" tIns="36000" rIns="180000" bIns="72000" anchor="ctr">
              <a:spAutoFit/>
            </a:bodyPr>
            <a:lstStyle/>
            <a:p>
              <a:pPr algn="ctr"/>
              <a:r>
                <a:rPr lang="en-GB" altLang="en-US" sz="1600" b="1" dirty="0">
                  <a:solidFill>
                    <a:schemeClr val="bg1"/>
                  </a:solidFill>
                </a:rPr>
                <a:t>Diving into Mastery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6841ADA-B9FF-450D-B3BE-2D851AFCE6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2"/>
          <a:stretch/>
        </p:blipFill>
        <p:spPr>
          <a:xfrm>
            <a:off x="5571770" y="2032606"/>
            <a:ext cx="2718258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070F54-7668-4E15-B517-1693E9DDD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2"/>
          <a:stretch/>
        </p:blipFill>
        <p:spPr>
          <a:xfrm>
            <a:off x="5123118" y="2032606"/>
            <a:ext cx="2718258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AB7FB4-DA76-424B-898A-1FFC3AF6E5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2"/>
          <a:stretch/>
        </p:blipFill>
        <p:spPr>
          <a:xfrm>
            <a:off x="4674466" y="2032606"/>
            <a:ext cx="2718258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622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ndividual Work">
            <a:extLst>
              <a:ext uri="{FF2B5EF4-FFF2-40B4-BE49-F238E27FC236}">
                <a16:creationId xmlns:a16="http://schemas.microsoft.com/office/drawing/2014/main" id="{D956F118-D2B6-48D2-AC58-09E14717E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64412D-0F46-45F4-A639-2ADEEB25C196}"/>
              </a:ext>
            </a:extLst>
          </p:cNvPr>
          <p:cNvSpPr/>
          <p:nvPr/>
        </p:nvSpPr>
        <p:spPr>
          <a:xfrm>
            <a:off x="2395924" y="696913"/>
            <a:ext cx="43521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Show Me The Time</a:t>
            </a:r>
            <a:endParaRPr lang="en-GB" sz="4000" b="1" dirty="0">
              <a:latin typeface="+mn-lt"/>
            </a:endParaRPr>
          </a:p>
        </p:txBody>
      </p:sp>
      <p:pic>
        <p:nvPicPr>
          <p:cNvPr id="61444" name="Picture 7">
            <a:extLst>
              <a:ext uri="{FF2B5EF4-FFF2-40B4-BE49-F238E27FC236}">
                <a16:creationId xmlns:a16="http://schemas.microsoft.com/office/drawing/2014/main" id="{909C21EB-9416-40D8-BE18-182F6429B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8">
            <a:extLst>
              <a:ext uri="{FF2B5EF4-FFF2-40B4-BE49-F238E27FC236}">
                <a16:creationId xmlns:a16="http://schemas.microsoft.com/office/drawing/2014/main" id="{503375BF-9E69-4F0B-B99D-A53AFCB06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 these times on your clock faces. </a:t>
            </a:r>
            <a:endParaRPr lang="en-GB" altLang="en-US" sz="600">
              <a:solidFill>
                <a:srgbClr val="FF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7339F7C-889F-49F9-A3C9-FE6308A90F2E}"/>
              </a:ext>
            </a:extLst>
          </p:cNvPr>
          <p:cNvSpPr/>
          <p:nvPr/>
        </p:nvSpPr>
        <p:spPr>
          <a:xfrm>
            <a:off x="2362200" y="3343275"/>
            <a:ext cx="4419600" cy="13922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2 o’clock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ndividual Work">
            <a:extLst>
              <a:ext uri="{FF2B5EF4-FFF2-40B4-BE49-F238E27FC236}">
                <a16:creationId xmlns:a16="http://schemas.microsoft.com/office/drawing/2014/main" id="{4B645F04-CFDA-4E2E-B906-06EB0B8BA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7">
            <a:extLst>
              <a:ext uri="{FF2B5EF4-FFF2-40B4-BE49-F238E27FC236}">
                <a16:creationId xmlns:a16="http://schemas.microsoft.com/office/drawing/2014/main" id="{156C1809-AABE-4875-A50A-E6D65E7BD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8">
            <a:extLst>
              <a:ext uri="{FF2B5EF4-FFF2-40B4-BE49-F238E27FC236}">
                <a16:creationId xmlns:a16="http://schemas.microsoft.com/office/drawing/2014/main" id="{3D6A256F-07C7-466C-B7DB-2D64D0DC8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 these times on your clock faces. </a:t>
            </a:r>
            <a:endParaRPr lang="en-GB" altLang="en-US" sz="600">
              <a:solidFill>
                <a:srgbClr val="FF0000"/>
              </a:solidFill>
            </a:endParaRPr>
          </a:p>
        </p:txBody>
      </p:sp>
      <p:grpSp>
        <p:nvGrpSpPr>
          <p:cNvPr id="62470" name="Group 11">
            <a:extLst>
              <a:ext uri="{FF2B5EF4-FFF2-40B4-BE49-F238E27FC236}">
                <a16:creationId xmlns:a16="http://schemas.microsoft.com/office/drawing/2014/main" id="{BA5EA1B7-F93E-48C2-8CCD-379FBD1F1A9E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2154238"/>
            <a:ext cx="4013200" cy="3773487"/>
            <a:chOff x="4982213" y="2350093"/>
            <a:chExt cx="3226750" cy="30337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71CB2D-8DF9-45C2-8296-FFD99187E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6362" b="7171"/>
            <a:stretch/>
          </p:blipFill>
          <p:spPr>
            <a:xfrm>
              <a:off x="4982213" y="2350093"/>
              <a:ext cx="3226750" cy="303375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2474" name="Picture 13">
              <a:extLst>
                <a:ext uri="{FF2B5EF4-FFF2-40B4-BE49-F238E27FC236}">
                  <a16:creationId xmlns:a16="http://schemas.microsoft.com/office/drawing/2014/main" id="{9EC36910-5AAA-4903-9E8E-5E3CEE02C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4671" r="53767" b="84096"/>
            <a:stretch>
              <a:fillRect/>
            </a:stretch>
          </p:blipFill>
          <p:spPr bwMode="auto">
            <a:xfrm>
              <a:off x="6352842" y="2478521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5" name="Picture 14">
              <a:extLst>
                <a:ext uri="{FF2B5EF4-FFF2-40B4-BE49-F238E27FC236}">
                  <a16:creationId xmlns:a16="http://schemas.microsoft.com/office/drawing/2014/main" id="{2A4B9904-5C57-4A14-9139-81B78BD5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60" t="27887" r="19862" b="60880"/>
            <a:stretch>
              <a:fillRect/>
            </a:stretch>
          </p:blipFill>
          <p:spPr bwMode="auto">
            <a:xfrm>
              <a:off x="6911782" y="263649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6" name="Picture 15">
              <a:extLst>
                <a:ext uri="{FF2B5EF4-FFF2-40B4-BE49-F238E27FC236}">
                  <a16:creationId xmlns:a16="http://schemas.microsoft.com/office/drawing/2014/main" id="{4689F723-6220-4966-8376-21362AAB4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3" t="4483" r="3439" b="84283"/>
            <a:stretch>
              <a:fillRect/>
            </a:stretch>
          </p:blipFill>
          <p:spPr bwMode="auto">
            <a:xfrm>
              <a:off x="7321995" y="304787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7" name="Picture 16">
              <a:extLst>
                <a:ext uri="{FF2B5EF4-FFF2-40B4-BE49-F238E27FC236}">
                  <a16:creationId xmlns:a16="http://schemas.microsoft.com/office/drawing/2014/main" id="{D384E731-BB13-4EC0-AD68-476BF2C4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0" t="16280" r="53502" b="72487"/>
            <a:stretch>
              <a:fillRect/>
            </a:stretch>
          </p:blipFill>
          <p:spPr bwMode="auto">
            <a:xfrm>
              <a:off x="7456839" y="360335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8" name="Picture 17">
              <a:extLst>
                <a:ext uri="{FF2B5EF4-FFF2-40B4-BE49-F238E27FC236}">
                  <a16:creationId xmlns:a16="http://schemas.microsoft.com/office/drawing/2014/main" id="{527A5190-84E3-41A6-95B0-AFC130B78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7" t="4858" r="36813" b="83908"/>
            <a:stretch>
              <a:fillRect/>
            </a:stretch>
          </p:blipFill>
          <p:spPr bwMode="auto">
            <a:xfrm>
              <a:off x="7301519" y="4171772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9" name="Picture 18">
              <a:extLst>
                <a:ext uri="{FF2B5EF4-FFF2-40B4-BE49-F238E27FC236}">
                  <a16:creationId xmlns:a16="http://schemas.microsoft.com/office/drawing/2014/main" id="{5F2A66AE-A191-4C15-B119-619A454F1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48" t="16280" r="3174" b="72487"/>
            <a:stretch>
              <a:fillRect/>
            </a:stretch>
          </p:blipFill>
          <p:spPr bwMode="auto">
            <a:xfrm>
              <a:off x="6894690" y="4557514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0" name="Picture 19">
              <a:extLst>
                <a:ext uri="{FF2B5EF4-FFF2-40B4-BE49-F238E27FC236}">
                  <a16:creationId xmlns:a16="http://schemas.microsoft.com/office/drawing/2014/main" id="{82E94021-19FB-4F33-A970-F03611E0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48" t="27699" r="3174" b="61066"/>
            <a:stretch>
              <a:fillRect/>
            </a:stretch>
          </p:blipFill>
          <p:spPr bwMode="auto">
            <a:xfrm>
              <a:off x="6351083" y="4710160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1" name="Picture 20">
              <a:extLst>
                <a:ext uri="{FF2B5EF4-FFF2-40B4-BE49-F238E27FC236}">
                  <a16:creationId xmlns:a16="http://schemas.microsoft.com/office/drawing/2014/main" id="{A769DEB5-7F56-40FE-B663-325C17413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28075" r="53767" b="60692"/>
            <a:stretch>
              <a:fillRect/>
            </a:stretch>
          </p:blipFill>
          <p:spPr bwMode="auto">
            <a:xfrm>
              <a:off x="5809605" y="4576984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2" name="Picture 21">
              <a:extLst>
                <a:ext uri="{FF2B5EF4-FFF2-40B4-BE49-F238E27FC236}">
                  <a16:creationId xmlns:a16="http://schemas.microsoft.com/office/drawing/2014/main" id="{81F283BF-EBEE-4375-9150-7DA35C4D3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3" t="16278" r="37079" b="72488"/>
            <a:stretch>
              <a:fillRect/>
            </a:stretch>
          </p:blipFill>
          <p:spPr bwMode="auto">
            <a:xfrm>
              <a:off x="5382300" y="4171772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3" name="Picture 22">
              <a:extLst>
                <a:ext uri="{FF2B5EF4-FFF2-40B4-BE49-F238E27FC236}">
                  <a16:creationId xmlns:a16="http://schemas.microsoft.com/office/drawing/2014/main" id="{113A2DA4-D66A-4814-A7BD-CB9EBDDC9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0" t="5045" r="20390" b="83722"/>
            <a:stretch>
              <a:fillRect/>
            </a:stretch>
          </p:blipFill>
          <p:spPr bwMode="auto">
            <a:xfrm>
              <a:off x="5231000" y="3641930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4" name="Picture 23">
              <a:extLst>
                <a:ext uri="{FF2B5EF4-FFF2-40B4-BE49-F238E27FC236}">
                  <a16:creationId xmlns:a16="http://schemas.microsoft.com/office/drawing/2014/main" id="{69D1DC40-828E-4F74-9308-29B830FD4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7" t="28075" r="36813" b="60692"/>
            <a:stretch>
              <a:fillRect/>
            </a:stretch>
          </p:blipFill>
          <p:spPr bwMode="auto">
            <a:xfrm>
              <a:off x="5365208" y="3064968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5" name="Picture 24">
              <a:extLst>
                <a:ext uri="{FF2B5EF4-FFF2-40B4-BE49-F238E27FC236}">
                  <a16:creationId xmlns:a16="http://schemas.microsoft.com/office/drawing/2014/main" id="{FAE85AE5-DB3D-4F1B-84B2-106876ABB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0" t="16466" r="20390" b="72301"/>
            <a:stretch>
              <a:fillRect/>
            </a:stretch>
          </p:blipFill>
          <p:spPr bwMode="auto">
            <a:xfrm>
              <a:off x="5779598" y="2644793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471" name="Picture 25">
            <a:extLst>
              <a:ext uri="{FF2B5EF4-FFF2-40B4-BE49-F238E27FC236}">
                <a16:creationId xmlns:a16="http://schemas.microsoft.com/office/drawing/2014/main" id="{18F3B115-9ACD-4F07-85F0-F20551245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2" t="67245" r="3999" b="-15738"/>
          <a:stretch>
            <a:fillRect/>
          </a:stretch>
        </p:blipFill>
        <p:spPr bwMode="auto">
          <a:xfrm>
            <a:off x="4392613" y="2592388"/>
            <a:ext cx="33655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26">
            <a:extLst>
              <a:ext uri="{FF2B5EF4-FFF2-40B4-BE49-F238E27FC236}">
                <a16:creationId xmlns:a16="http://schemas.microsoft.com/office/drawing/2014/main" id="{3A514E45-C8F4-4130-91C5-D07BE3856F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-12553" r="76181" b="73047"/>
          <a:stretch>
            <a:fillRect/>
          </a:stretch>
        </p:blipFill>
        <p:spPr bwMode="auto">
          <a:xfrm rot="-7011411">
            <a:off x="4378325" y="2901950"/>
            <a:ext cx="33178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591C6E-FFBC-4615-B0FB-CEBC613C0B48}"/>
              </a:ext>
            </a:extLst>
          </p:cNvPr>
          <p:cNvSpPr/>
          <p:nvPr/>
        </p:nvSpPr>
        <p:spPr>
          <a:xfrm>
            <a:off x="2395924" y="696913"/>
            <a:ext cx="43521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Show Me The Time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3">
            <a:extLst>
              <a:ext uri="{FF2B5EF4-FFF2-40B4-BE49-F238E27FC236}">
                <a16:creationId xmlns:a16="http://schemas.microsoft.com/office/drawing/2014/main" id="{D2EEE8AE-D60F-4689-A1A2-F522AC8DB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Whole Class">
            <a:extLst>
              <a:ext uri="{FF2B5EF4-FFF2-40B4-BE49-F238E27FC236}">
                <a16:creationId xmlns:a16="http://schemas.microsoft.com/office/drawing/2014/main" id="{5FEB5850-C4FF-4BAE-A081-E96D74D60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512763"/>
            <a:ext cx="1239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8">
            <a:extLst>
              <a:ext uri="{FF2B5EF4-FFF2-40B4-BE49-F238E27FC236}">
                <a16:creationId xmlns:a16="http://schemas.microsoft.com/office/drawing/2014/main" id="{6E522E92-FD28-443B-B8D2-61022EF9E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use clocks to tell us the time. What are these parts of the clock called?  </a:t>
            </a:r>
          </a:p>
        </p:txBody>
      </p:sp>
      <p:pic>
        <p:nvPicPr>
          <p:cNvPr id="18438" name="Picture 3">
            <a:extLst>
              <a:ext uri="{FF2B5EF4-FFF2-40B4-BE49-F238E27FC236}">
                <a16:creationId xmlns:a16="http://schemas.microsoft.com/office/drawing/2014/main" id="{48B751F6-A7FC-42DC-9170-4DFFD0360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58988"/>
            <a:ext cx="33464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715F97-DD67-44FF-90B9-BC3F47D5E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0275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553BE0-3781-4BC5-A080-BC651CDC2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4430713" y="2479675"/>
            <a:ext cx="3032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BAC5CA-8D89-4662-A8FF-9CB015302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3"/>
          <a:stretch>
            <a:fillRect/>
          </a:stretch>
        </p:blipFill>
        <p:spPr bwMode="auto">
          <a:xfrm rot="3757491">
            <a:off x="4458494" y="2772569"/>
            <a:ext cx="2476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4489201-C4D9-49DB-B3BE-6487425AB2B2}"/>
              </a:ext>
            </a:extLst>
          </p:cNvPr>
          <p:cNvSpPr/>
          <p:nvPr/>
        </p:nvSpPr>
        <p:spPr>
          <a:xfrm>
            <a:off x="939800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clock face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05DFDC-41C1-46DA-9AE8-05EBE1FF6D0E}"/>
              </a:ext>
            </a:extLst>
          </p:cNvPr>
          <p:cNvCxnSpPr/>
          <p:nvPr/>
        </p:nvCxnSpPr>
        <p:spPr>
          <a:xfrm>
            <a:off x="3078163" y="2392363"/>
            <a:ext cx="1352550" cy="482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92B280-20B0-4D0C-A803-BC6110A45755}"/>
              </a:ext>
            </a:extLst>
          </p:cNvPr>
          <p:cNvCxnSpPr/>
          <p:nvPr/>
        </p:nvCxnSpPr>
        <p:spPr>
          <a:xfrm flipV="1">
            <a:off x="2740025" y="3976688"/>
            <a:ext cx="1268413" cy="149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8E39807-A3AB-4881-9C0D-7A4C2968F182}"/>
              </a:ext>
            </a:extLst>
          </p:cNvPr>
          <p:cNvCxnSpPr/>
          <p:nvPr/>
        </p:nvCxnSpPr>
        <p:spPr>
          <a:xfrm flipH="1" flipV="1">
            <a:off x="5387975" y="4870450"/>
            <a:ext cx="727075" cy="714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8EB824-B0B9-4039-9D3F-C8C5027FEE94}"/>
              </a:ext>
            </a:extLst>
          </p:cNvPr>
          <p:cNvCxnSpPr/>
          <p:nvPr/>
        </p:nvCxnSpPr>
        <p:spPr>
          <a:xfrm flipH="1">
            <a:off x="5468938" y="3168650"/>
            <a:ext cx="919162" cy="104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E3220B5-5604-497C-AE92-8A2AA167589B}"/>
              </a:ext>
            </a:extLst>
          </p:cNvPr>
          <p:cNvSpPr/>
          <p:nvPr/>
        </p:nvSpPr>
        <p:spPr>
          <a:xfrm>
            <a:off x="6850063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numbers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A803EC2-8B2F-4B86-8048-F2029A0B5D13}"/>
              </a:ext>
            </a:extLst>
          </p:cNvPr>
          <p:cNvSpPr/>
          <p:nvPr/>
        </p:nvSpPr>
        <p:spPr>
          <a:xfrm>
            <a:off x="4953000" y="5478463"/>
            <a:ext cx="1363663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hour hand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6A8C72E-8728-4201-B88B-B57359512EBB}"/>
              </a:ext>
            </a:extLst>
          </p:cNvPr>
          <p:cNvSpPr/>
          <p:nvPr/>
        </p:nvSpPr>
        <p:spPr>
          <a:xfrm>
            <a:off x="2832100" y="5478463"/>
            <a:ext cx="1589088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minute hand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4501F3-C17B-4CF8-A863-9ABED1B84307}"/>
              </a:ext>
            </a:extLst>
          </p:cNvPr>
          <p:cNvSpPr/>
          <p:nvPr/>
        </p:nvSpPr>
        <p:spPr>
          <a:xfrm>
            <a:off x="3828147" y="696913"/>
            <a:ext cx="148919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Clocks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4792 -0.231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12917 -0.48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5486 -0.370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8316 -0.112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8" grpId="1" animBg="1"/>
      <p:bldP spid="27" grpId="0" animBg="1"/>
      <p:bldP spid="27" grpId="1" animBg="1"/>
      <p:bldP spid="26" grpId="0" animBg="1"/>
      <p:bldP spid="26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ndividual Work">
            <a:extLst>
              <a:ext uri="{FF2B5EF4-FFF2-40B4-BE49-F238E27FC236}">
                <a16:creationId xmlns:a16="http://schemas.microsoft.com/office/drawing/2014/main" id="{A1463238-B1E1-4FF0-80B1-474D47F1F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7">
            <a:extLst>
              <a:ext uri="{FF2B5EF4-FFF2-40B4-BE49-F238E27FC236}">
                <a16:creationId xmlns:a16="http://schemas.microsoft.com/office/drawing/2014/main" id="{ECBFBED1-15E9-424B-8BAF-EA126E0B9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8">
            <a:extLst>
              <a:ext uri="{FF2B5EF4-FFF2-40B4-BE49-F238E27FC236}">
                <a16:creationId xmlns:a16="http://schemas.microsoft.com/office/drawing/2014/main" id="{C0986BD7-FCBB-4210-8F36-47B4FAF4A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 these times on your clock faces. </a:t>
            </a:r>
            <a:endParaRPr lang="en-GB" altLang="en-US" sz="600">
              <a:solidFill>
                <a:srgbClr val="FF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1C1809D-D5DB-4C8F-8110-BD01A6F62F7B}"/>
              </a:ext>
            </a:extLst>
          </p:cNvPr>
          <p:cNvSpPr/>
          <p:nvPr/>
        </p:nvSpPr>
        <p:spPr>
          <a:xfrm>
            <a:off x="2362200" y="3343275"/>
            <a:ext cx="4419600" cy="13922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6 o’clock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E3B83-F307-4B8C-B652-116F20C196DC}"/>
              </a:ext>
            </a:extLst>
          </p:cNvPr>
          <p:cNvSpPr/>
          <p:nvPr/>
        </p:nvSpPr>
        <p:spPr>
          <a:xfrm>
            <a:off x="2395924" y="696913"/>
            <a:ext cx="43521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Show Me The Time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ndividual Work">
            <a:extLst>
              <a:ext uri="{FF2B5EF4-FFF2-40B4-BE49-F238E27FC236}">
                <a16:creationId xmlns:a16="http://schemas.microsoft.com/office/drawing/2014/main" id="{420274FB-21A8-48E3-87F5-451FA7AD2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7">
            <a:extLst>
              <a:ext uri="{FF2B5EF4-FFF2-40B4-BE49-F238E27FC236}">
                <a16:creationId xmlns:a16="http://schemas.microsoft.com/office/drawing/2014/main" id="{8C8BF9FC-1A98-4B1D-8C63-D6D64FE72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8">
            <a:extLst>
              <a:ext uri="{FF2B5EF4-FFF2-40B4-BE49-F238E27FC236}">
                <a16:creationId xmlns:a16="http://schemas.microsoft.com/office/drawing/2014/main" id="{F5E3C42E-9DC4-4D3C-8E57-009664885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 these times on your clock faces. </a:t>
            </a:r>
            <a:endParaRPr lang="en-GB" altLang="en-US" sz="600">
              <a:solidFill>
                <a:srgbClr val="FF0000"/>
              </a:solidFill>
            </a:endParaRPr>
          </a:p>
        </p:txBody>
      </p:sp>
      <p:grpSp>
        <p:nvGrpSpPr>
          <p:cNvPr id="64518" name="Group 11">
            <a:extLst>
              <a:ext uri="{FF2B5EF4-FFF2-40B4-BE49-F238E27FC236}">
                <a16:creationId xmlns:a16="http://schemas.microsoft.com/office/drawing/2014/main" id="{2D669609-7698-46E6-B6F4-13B896C111B4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2154238"/>
            <a:ext cx="4013200" cy="3773487"/>
            <a:chOff x="4982213" y="2350093"/>
            <a:chExt cx="3226750" cy="30337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1C2C87-287D-4C48-BF3E-76E55B657D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6362" b="7171"/>
            <a:stretch/>
          </p:blipFill>
          <p:spPr>
            <a:xfrm>
              <a:off x="4982213" y="2350093"/>
              <a:ext cx="3226750" cy="303375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522" name="Picture 13">
              <a:extLst>
                <a:ext uri="{FF2B5EF4-FFF2-40B4-BE49-F238E27FC236}">
                  <a16:creationId xmlns:a16="http://schemas.microsoft.com/office/drawing/2014/main" id="{E1AC40AC-EFEC-4F99-9631-D55AC4BEF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4671" r="53767" b="84096"/>
            <a:stretch>
              <a:fillRect/>
            </a:stretch>
          </p:blipFill>
          <p:spPr bwMode="auto">
            <a:xfrm>
              <a:off x="6352842" y="2478521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3" name="Picture 14">
              <a:extLst>
                <a:ext uri="{FF2B5EF4-FFF2-40B4-BE49-F238E27FC236}">
                  <a16:creationId xmlns:a16="http://schemas.microsoft.com/office/drawing/2014/main" id="{0CB8D4DF-1D33-4942-BC8D-9625DC653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60" t="27887" r="19862" b="60880"/>
            <a:stretch>
              <a:fillRect/>
            </a:stretch>
          </p:blipFill>
          <p:spPr bwMode="auto">
            <a:xfrm>
              <a:off x="6911782" y="263649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4" name="Picture 15">
              <a:extLst>
                <a:ext uri="{FF2B5EF4-FFF2-40B4-BE49-F238E27FC236}">
                  <a16:creationId xmlns:a16="http://schemas.microsoft.com/office/drawing/2014/main" id="{49DD84EA-E39B-47CA-BB9E-31A4F1190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3" t="4483" r="3439" b="84283"/>
            <a:stretch>
              <a:fillRect/>
            </a:stretch>
          </p:blipFill>
          <p:spPr bwMode="auto">
            <a:xfrm>
              <a:off x="7321995" y="304787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5" name="Picture 16">
              <a:extLst>
                <a:ext uri="{FF2B5EF4-FFF2-40B4-BE49-F238E27FC236}">
                  <a16:creationId xmlns:a16="http://schemas.microsoft.com/office/drawing/2014/main" id="{C70444B2-0697-44A2-AAE0-060E5DEB5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0" t="16280" r="53502" b="72487"/>
            <a:stretch>
              <a:fillRect/>
            </a:stretch>
          </p:blipFill>
          <p:spPr bwMode="auto">
            <a:xfrm>
              <a:off x="7456839" y="360335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6" name="Picture 17">
              <a:extLst>
                <a:ext uri="{FF2B5EF4-FFF2-40B4-BE49-F238E27FC236}">
                  <a16:creationId xmlns:a16="http://schemas.microsoft.com/office/drawing/2014/main" id="{F94129DC-144D-4C97-AFD4-BB78D2B90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7" t="4858" r="36813" b="83908"/>
            <a:stretch>
              <a:fillRect/>
            </a:stretch>
          </p:blipFill>
          <p:spPr bwMode="auto">
            <a:xfrm>
              <a:off x="7301519" y="4171772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7" name="Picture 18">
              <a:extLst>
                <a:ext uri="{FF2B5EF4-FFF2-40B4-BE49-F238E27FC236}">
                  <a16:creationId xmlns:a16="http://schemas.microsoft.com/office/drawing/2014/main" id="{BAE19FEB-E41F-4CC5-8166-C4A7A61B7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48" t="16280" r="3174" b="72487"/>
            <a:stretch>
              <a:fillRect/>
            </a:stretch>
          </p:blipFill>
          <p:spPr bwMode="auto">
            <a:xfrm>
              <a:off x="6894690" y="4557514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8" name="Picture 19">
              <a:extLst>
                <a:ext uri="{FF2B5EF4-FFF2-40B4-BE49-F238E27FC236}">
                  <a16:creationId xmlns:a16="http://schemas.microsoft.com/office/drawing/2014/main" id="{699B0A33-BF8B-4C39-BF43-827EEED16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48" t="27699" r="3174" b="61066"/>
            <a:stretch>
              <a:fillRect/>
            </a:stretch>
          </p:blipFill>
          <p:spPr bwMode="auto">
            <a:xfrm>
              <a:off x="6351083" y="4710160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9" name="Picture 20">
              <a:extLst>
                <a:ext uri="{FF2B5EF4-FFF2-40B4-BE49-F238E27FC236}">
                  <a16:creationId xmlns:a16="http://schemas.microsoft.com/office/drawing/2014/main" id="{56E9318D-DBF8-4B5D-A93E-CBA86B181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28075" r="53767" b="60692"/>
            <a:stretch>
              <a:fillRect/>
            </a:stretch>
          </p:blipFill>
          <p:spPr bwMode="auto">
            <a:xfrm>
              <a:off x="5809605" y="4576984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0" name="Picture 21">
              <a:extLst>
                <a:ext uri="{FF2B5EF4-FFF2-40B4-BE49-F238E27FC236}">
                  <a16:creationId xmlns:a16="http://schemas.microsoft.com/office/drawing/2014/main" id="{3F8B41CC-8A2E-423A-97D2-B874A5520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3" t="16278" r="37079" b="72488"/>
            <a:stretch>
              <a:fillRect/>
            </a:stretch>
          </p:blipFill>
          <p:spPr bwMode="auto">
            <a:xfrm>
              <a:off x="5382300" y="4171772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1" name="Picture 22">
              <a:extLst>
                <a:ext uri="{FF2B5EF4-FFF2-40B4-BE49-F238E27FC236}">
                  <a16:creationId xmlns:a16="http://schemas.microsoft.com/office/drawing/2014/main" id="{975A2C7F-0803-4788-83B2-59B86F2E3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0" t="5045" r="20390" b="83722"/>
            <a:stretch>
              <a:fillRect/>
            </a:stretch>
          </p:blipFill>
          <p:spPr bwMode="auto">
            <a:xfrm>
              <a:off x="5231000" y="3641930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2" name="Picture 23">
              <a:extLst>
                <a:ext uri="{FF2B5EF4-FFF2-40B4-BE49-F238E27FC236}">
                  <a16:creationId xmlns:a16="http://schemas.microsoft.com/office/drawing/2014/main" id="{C1AB7FDC-E6CF-40A8-B5AE-3F02CB8EB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7" t="28075" r="36813" b="60692"/>
            <a:stretch>
              <a:fillRect/>
            </a:stretch>
          </p:blipFill>
          <p:spPr bwMode="auto">
            <a:xfrm>
              <a:off x="5365208" y="3064968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3" name="Picture 24">
              <a:extLst>
                <a:ext uri="{FF2B5EF4-FFF2-40B4-BE49-F238E27FC236}">
                  <a16:creationId xmlns:a16="http://schemas.microsoft.com/office/drawing/2014/main" id="{7FACA421-CD19-46ED-8295-EA688CEF9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0" t="16466" r="20390" b="72301"/>
            <a:stretch>
              <a:fillRect/>
            </a:stretch>
          </p:blipFill>
          <p:spPr bwMode="auto">
            <a:xfrm>
              <a:off x="5779598" y="2644793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519" name="Picture 25">
            <a:extLst>
              <a:ext uri="{FF2B5EF4-FFF2-40B4-BE49-F238E27FC236}">
                <a16:creationId xmlns:a16="http://schemas.microsoft.com/office/drawing/2014/main" id="{DC66746C-F209-4D0F-BDCA-1D9BC81F7E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2" t="67245" r="3999" b="-15738"/>
          <a:stretch>
            <a:fillRect/>
          </a:stretch>
        </p:blipFill>
        <p:spPr bwMode="auto">
          <a:xfrm>
            <a:off x="4392613" y="2592388"/>
            <a:ext cx="33655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26">
            <a:extLst>
              <a:ext uri="{FF2B5EF4-FFF2-40B4-BE49-F238E27FC236}">
                <a16:creationId xmlns:a16="http://schemas.microsoft.com/office/drawing/2014/main" id="{778644D0-4DF7-4043-BDA4-5E9CC28FD8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-12553" r="76181" b="73047"/>
          <a:stretch>
            <a:fillRect/>
          </a:stretch>
        </p:blipFill>
        <p:spPr bwMode="auto">
          <a:xfrm>
            <a:off x="4405313" y="2854325"/>
            <a:ext cx="331787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92B97F6-472D-4FE0-B879-42747C581019}"/>
              </a:ext>
            </a:extLst>
          </p:cNvPr>
          <p:cNvSpPr/>
          <p:nvPr/>
        </p:nvSpPr>
        <p:spPr>
          <a:xfrm>
            <a:off x="2395924" y="696913"/>
            <a:ext cx="43521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Show Me The Time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ndividual Work">
            <a:extLst>
              <a:ext uri="{FF2B5EF4-FFF2-40B4-BE49-F238E27FC236}">
                <a16:creationId xmlns:a16="http://schemas.microsoft.com/office/drawing/2014/main" id="{AA00C224-8BCB-4BCE-8F58-C9EDEAD7E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7">
            <a:extLst>
              <a:ext uri="{FF2B5EF4-FFF2-40B4-BE49-F238E27FC236}">
                <a16:creationId xmlns:a16="http://schemas.microsoft.com/office/drawing/2014/main" id="{4BA770CC-B287-4CED-A3AC-4C253EDC7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8">
            <a:extLst>
              <a:ext uri="{FF2B5EF4-FFF2-40B4-BE49-F238E27FC236}">
                <a16:creationId xmlns:a16="http://schemas.microsoft.com/office/drawing/2014/main" id="{36D8D43C-07CB-4B27-ABE6-370DD6A3D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 these times on your clock faces. </a:t>
            </a:r>
            <a:endParaRPr lang="en-GB" altLang="en-US" sz="600">
              <a:solidFill>
                <a:srgbClr val="FF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7C7094F-F215-4C17-9734-4A20EAAAB850}"/>
              </a:ext>
            </a:extLst>
          </p:cNvPr>
          <p:cNvSpPr/>
          <p:nvPr/>
        </p:nvSpPr>
        <p:spPr>
          <a:xfrm>
            <a:off x="2362200" y="3343275"/>
            <a:ext cx="4419600" cy="13922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12 o’clock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270D0-29AE-4324-83B2-3B0B77AAC392}"/>
              </a:ext>
            </a:extLst>
          </p:cNvPr>
          <p:cNvSpPr/>
          <p:nvPr/>
        </p:nvSpPr>
        <p:spPr>
          <a:xfrm>
            <a:off x="2395924" y="696913"/>
            <a:ext cx="43521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Show Me The Time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ndividual Work">
            <a:extLst>
              <a:ext uri="{FF2B5EF4-FFF2-40B4-BE49-F238E27FC236}">
                <a16:creationId xmlns:a16="http://schemas.microsoft.com/office/drawing/2014/main" id="{A32E8FC1-D278-4402-A9FE-9AC2B5A6E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7">
            <a:extLst>
              <a:ext uri="{FF2B5EF4-FFF2-40B4-BE49-F238E27FC236}">
                <a16:creationId xmlns:a16="http://schemas.microsoft.com/office/drawing/2014/main" id="{E4F51C56-8D9F-4A95-AB19-BEE9BAEE8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8">
            <a:extLst>
              <a:ext uri="{FF2B5EF4-FFF2-40B4-BE49-F238E27FC236}">
                <a16:creationId xmlns:a16="http://schemas.microsoft.com/office/drawing/2014/main" id="{1E2AC0DD-5242-45F4-B09D-20BB89825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 these times on your clock faces. </a:t>
            </a:r>
            <a:endParaRPr lang="en-GB" altLang="en-US" sz="600">
              <a:solidFill>
                <a:srgbClr val="FF0000"/>
              </a:solidFill>
            </a:endParaRPr>
          </a:p>
        </p:txBody>
      </p:sp>
      <p:grpSp>
        <p:nvGrpSpPr>
          <p:cNvPr id="66566" name="Group 11">
            <a:extLst>
              <a:ext uri="{FF2B5EF4-FFF2-40B4-BE49-F238E27FC236}">
                <a16:creationId xmlns:a16="http://schemas.microsoft.com/office/drawing/2014/main" id="{ABFEA8F7-327E-41C8-93D6-E4DA1E6DC547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2154238"/>
            <a:ext cx="4013200" cy="3773487"/>
            <a:chOff x="4982213" y="2350093"/>
            <a:chExt cx="3226750" cy="30337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E53D34-5909-4EFC-A464-CDEBD1684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6362" b="7171"/>
            <a:stretch/>
          </p:blipFill>
          <p:spPr>
            <a:xfrm>
              <a:off x="4982213" y="2350093"/>
              <a:ext cx="3226750" cy="303375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6570" name="Picture 13">
              <a:extLst>
                <a:ext uri="{FF2B5EF4-FFF2-40B4-BE49-F238E27FC236}">
                  <a16:creationId xmlns:a16="http://schemas.microsoft.com/office/drawing/2014/main" id="{E0A1F4E1-BDCF-45C7-8DC1-DC177F9A8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4671" r="53767" b="84096"/>
            <a:stretch>
              <a:fillRect/>
            </a:stretch>
          </p:blipFill>
          <p:spPr bwMode="auto">
            <a:xfrm>
              <a:off x="6352842" y="2478521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1" name="Picture 14">
              <a:extLst>
                <a:ext uri="{FF2B5EF4-FFF2-40B4-BE49-F238E27FC236}">
                  <a16:creationId xmlns:a16="http://schemas.microsoft.com/office/drawing/2014/main" id="{B3DA624C-45C3-4688-A67E-68BFEAE88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60" t="27887" r="19862" b="60880"/>
            <a:stretch>
              <a:fillRect/>
            </a:stretch>
          </p:blipFill>
          <p:spPr bwMode="auto">
            <a:xfrm>
              <a:off x="6911782" y="263649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2" name="Picture 15">
              <a:extLst>
                <a:ext uri="{FF2B5EF4-FFF2-40B4-BE49-F238E27FC236}">
                  <a16:creationId xmlns:a16="http://schemas.microsoft.com/office/drawing/2014/main" id="{3F7FE84E-F58E-4627-9876-D3E9ADC23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3" t="4483" r="3439" b="84283"/>
            <a:stretch>
              <a:fillRect/>
            </a:stretch>
          </p:blipFill>
          <p:spPr bwMode="auto">
            <a:xfrm>
              <a:off x="7321995" y="304787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3" name="Picture 16">
              <a:extLst>
                <a:ext uri="{FF2B5EF4-FFF2-40B4-BE49-F238E27FC236}">
                  <a16:creationId xmlns:a16="http://schemas.microsoft.com/office/drawing/2014/main" id="{1F153CAA-E638-4D5C-A9B7-D9FB9BA7E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0" t="16280" r="53502" b="72487"/>
            <a:stretch>
              <a:fillRect/>
            </a:stretch>
          </p:blipFill>
          <p:spPr bwMode="auto">
            <a:xfrm>
              <a:off x="7456839" y="360335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4" name="Picture 17">
              <a:extLst>
                <a:ext uri="{FF2B5EF4-FFF2-40B4-BE49-F238E27FC236}">
                  <a16:creationId xmlns:a16="http://schemas.microsoft.com/office/drawing/2014/main" id="{57E313FD-1B93-4326-8A8D-0F655337D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7" t="4858" r="36813" b="83908"/>
            <a:stretch>
              <a:fillRect/>
            </a:stretch>
          </p:blipFill>
          <p:spPr bwMode="auto">
            <a:xfrm>
              <a:off x="7301519" y="4171772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5" name="Picture 18">
              <a:extLst>
                <a:ext uri="{FF2B5EF4-FFF2-40B4-BE49-F238E27FC236}">
                  <a16:creationId xmlns:a16="http://schemas.microsoft.com/office/drawing/2014/main" id="{8EC0A233-8548-4A35-9010-500E1EB0B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48" t="16280" r="3174" b="72487"/>
            <a:stretch>
              <a:fillRect/>
            </a:stretch>
          </p:blipFill>
          <p:spPr bwMode="auto">
            <a:xfrm>
              <a:off x="6894690" y="4557514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6" name="Picture 19">
              <a:extLst>
                <a:ext uri="{FF2B5EF4-FFF2-40B4-BE49-F238E27FC236}">
                  <a16:creationId xmlns:a16="http://schemas.microsoft.com/office/drawing/2014/main" id="{24BEB684-83C7-4ACB-A989-BF53F71B4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48" t="27699" r="3174" b="61066"/>
            <a:stretch>
              <a:fillRect/>
            </a:stretch>
          </p:blipFill>
          <p:spPr bwMode="auto">
            <a:xfrm>
              <a:off x="6351083" y="4710160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7" name="Picture 20">
              <a:extLst>
                <a:ext uri="{FF2B5EF4-FFF2-40B4-BE49-F238E27FC236}">
                  <a16:creationId xmlns:a16="http://schemas.microsoft.com/office/drawing/2014/main" id="{D36EAD94-C424-4620-B181-D88B81CDB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28075" r="53767" b="60692"/>
            <a:stretch>
              <a:fillRect/>
            </a:stretch>
          </p:blipFill>
          <p:spPr bwMode="auto">
            <a:xfrm>
              <a:off x="5809605" y="4576984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8" name="Picture 21">
              <a:extLst>
                <a:ext uri="{FF2B5EF4-FFF2-40B4-BE49-F238E27FC236}">
                  <a16:creationId xmlns:a16="http://schemas.microsoft.com/office/drawing/2014/main" id="{A869C53A-0583-4996-877A-42440985B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3" t="16278" r="37079" b="72488"/>
            <a:stretch>
              <a:fillRect/>
            </a:stretch>
          </p:blipFill>
          <p:spPr bwMode="auto">
            <a:xfrm>
              <a:off x="5382300" y="4171772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9" name="Picture 22">
              <a:extLst>
                <a:ext uri="{FF2B5EF4-FFF2-40B4-BE49-F238E27FC236}">
                  <a16:creationId xmlns:a16="http://schemas.microsoft.com/office/drawing/2014/main" id="{ECB25987-85AA-4E1D-9129-1B85F8FE7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0" t="5045" r="20390" b="83722"/>
            <a:stretch>
              <a:fillRect/>
            </a:stretch>
          </p:blipFill>
          <p:spPr bwMode="auto">
            <a:xfrm>
              <a:off x="5231000" y="3641930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0" name="Picture 23">
              <a:extLst>
                <a:ext uri="{FF2B5EF4-FFF2-40B4-BE49-F238E27FC236}">
                  <a16:creationId xmlns:a16="http://schemas.microsoft.com/office/drawing/2014/main" id="{FC6CC26B-CC28-44A7-B683-6926CED04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7" t="28075" r="36813" b="60692"/>
            <a:stretch>
              <a:fillRect/>
            </a:stretch>
          </p:blipFill>
          <p:spPr bwMode="auto">
            <a:xfrm>
              <a:off x="5365208" y="3064968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1" name="Picture 24">
              <a:extLst>
                <a:ext uri="{FF2B5EF4-FFF2-40B4-BE49-F238E27FC236}">
                  <a16:creationId xmlns:a16="http://schemas.microsoft.com/office/drawing/2014/main" id="{A6B71B35-C48E-4E47-ABED-66E71C671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0" t="16466" r="20390" b="72301"/>
            <a:stretch>
              <a:fillRect/>
            </a:stretch>
          </p:blipFill>
          <p:spPr bwMode="auto">
            <a:xfrm>
              <a:off x="5779598" y="2644793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567" name="Picture 25">
            <a:extLst>
              <a:ext uri="{FF2B5EF4-FFF2-40B4-BE49-F238E27FC236}">
                <a16:creationId xmlns:a16="http://schemas.microsoft.com/office/drawing/2014/main" id="{61231038-F0CA-4962-882E-507F57BDA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2" t="67245" r="3999" b="-15738"/>
          <a:stretch>
            <a:fillRect/>
          </a:stretch>
        </p:blipFill>
        <p:spPr bwMode="auto">
          <a:xfrm>
            <a:off x="4392613" y="2592388"/>
            <a:ext cx="33655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26">
            <a:extLst>
              <a:ext uri="{FF2B5EF4-FFF2-40B4-BE49-F238E27FC236}">
                <a16:creationId xmlns:a16="http://schemas.microsoft.com/office/drawing/2014/main" id="{BFE0076E-7997-47BC-BB6E-62F4B20794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1" t="73047" r="15556" b="-12553"/>
          <a:stretch>
            <a:fillRect/>
          </a:stretch>
        </p:blipFill>
        <p:spPr bwMode="auto">
          <a:xfrm>
            <a:off x="4414838" y="2900363"/>
            <a:ext cx="33178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EAB5802-2D8B-44D8-803E-A905A646A46C}"/>
              </a:ext>
            </a:extLst>
          </p:cNvPr>
          <p:cNvSpPr/>
          <p:nvPr/>
        </p:nvSpPr>
        <p:spPr>
          <a:xfrm>
            <a:off x="2395924" y="696913"/>
            <a:ext cx="43521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Show Me The Time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ndividual Work">
            <a:extLst>
              <a:ext uri="{FF2B5EF4-FFF2-40B4-BE49-F238E27FC236}">
                <a16:creationId xmlns:a16="http://schemas.microsoft.com/office/drawing/2014/main" id="{8660D628-67B9-4FC8-B5F2-E95F67DD7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>
            <a:extLst>
              <a:ext uri="{FF2B5EF4-FFF2-40B4-BE49-F238E27FC236}">
                <a16:creationId xmlns:a16="http://schemas.microsoft.com/office/drawing/2014/main" id="{9EFE3736-E2E3-4FDF-8E9A-494D9C686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8">
            <a:extLst>
              <a:ext uri="{FF2B5EF4-FFF2-40B4-BE49-F238E27FC236}">
                <a16:creationId xmlns:a16="http://schemas.microsoft.com/office/drawing/2014/main" id="{AA74C3A5-35A1-4F45-8763-5879469C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 these times on your clock faces. </a:t>
            </a:r>
            <a:endParaRPr lang="en-GB" altLang="en-US" sz="600">
              <a:solidFill>
                <a:srgbClr val="FF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A5D27F-128D-4344-BCA7-D245EEFD59CD}"/>
              </a:ext>
            </a:extLst>
          </p:cNvPr>
          <p:cNvSpPr/>
          <p:nvPr/>
        </p:nvSpPr>
        <p:spPr>
          <a:xfrm>
            <a:off x="2362200" y="3343275"/>
            <a:ext cx="4419600" cy="13922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7 o’clock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C3228-7A4A-483F-BB94-BCF06A3D3A46}"/>
              </a:ext>
            </a:extLst>
          </p:cNvPr>
          <p:cNvSpPr/>
          <p:nvPr/>
        </p:nvSpPr>
        <p:spPr>
          <a:xfrm>
            <a:off x="2395924" y="696913"/>
            <a:ext cx="43521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Show Me The Time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ndividual Work">
            <a:extLst>
              <a:ext uri="{FF2B5EF4-FFF2-40B4-BE49-F238E27FC236}">
                <a16:creationId xmlns:a16="http://schemas.microsoft.com/office/drawing/2014/main" id="{9681717B-04D8-4CB5-A324-A0E11F83F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7">
            <a:extLst>
              <a:ext uri="{FF2B5EF4-FFF2-40B4-BE49-F238E27FC236}">
                <a16:creationId xmlns:a16="http://schemas.microsoft.com/office/drawing/2014/main" id="{8AD02419-9E04-42A8-BE7B-40A9A2594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8">
            <a:extLst>
              <a:ext uri="{FF2B5EF4-FFF2-40B4-BE49-F238E27FC236}">
                <a16:creationId xmlns:a16="http://schemas.microsoft.com/office/drawing/2014/main" id="{18D9A0C1-24AA-4EC2-B2A4-2E3BCC67D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 these times on your clock faces. </a:t>
            </a:r>
            <a:endParaRPr lang="en-GB" altLang="en-US" sz="600">
              <a:solidFill>
                <a:srgbClr val="FF0000"/>
              </a:solidFill>
            </a:endParaRPr>
          </a:p>
        </p:txBody>
      </p:sp>
      <p:grpSp>
        <p:nvGrpSpPr>
          <p:cNvPr id="68614" name="Group 11">
            <a:extLst>
              <a:ext uri="{FF2B5EF4-FFF2-40B4-BE49-F238E27FC236}">
                <a16:creationId xmlns:a16="http://schemas.microsoft.com/office/drawing/2014/main" id="{29016B08-7762-41C7-8819-31A7ECB9351A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2154238"/>
            <a:ext cx="4013200" cy="3773487"/>
            <a:chOff x="4982213" y="2350093"/>
            <a:chExt cx="3226750" cy="30337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E800B5-1FF7-4EAB-B02F-7E7A9BAD6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6362" b="7171"/>
            <a:stretch/>
          </p:blipFill>
          <p:spPr>
            <a:xfrm>
              <a:off x="4982213" y="2350093"/>
              <a:ext cx="3226750" cy="303375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8618" name="Picture 13">
              <a:extLst>
                <a:ext uri="{FF2B5EF4-FFF2-40B4-BE49-F238E27FC236}">
                  <a16:creationId xmlns:a16="http://schemas.microsoft.com/office/drawing/2014/main" id="{5F1C07CA-6C8D-463B-B02B-CEFFA96A4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4671" r="53767" b="84096"/>
            <a:stretch>
              <a:fillRect/>
            </a:stretch>
          </p:blipFill>
          <p:spPr bwMode="auto">
            <a:xfrm>
              <a:off x="6352842" y="2478521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9" name="Picture 14">
              <a:extLst>
                <a:ext uri="{FF2B5EF4-FFF2-40B4-BE49-F238E27FC236}">
                  <a16:creationId xmlns:a16="http://schemas.microsoft.com/office/drawing/2014/main" id="{1A541369-B4E4-4C73-8CB4-FAD0E7B8B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60" t="27887" r="19862" b="60880"/>
            <a:stretch>
              <a:fillRect/>
            </a:stretch>
          </p:blipFill>
          <p:spPr bwMode="auto">
            <a:xfrm>
              <a:off x="6911782" y="263649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0" name="Picture 15">
              <a:extLst>
                <a:ext uri="{FF2B5EF4-FFF2-40B4-BE49-F238E27FC236}">
                  <a16:creationId xmlns:a16="http://schemas.microsoft.com/office/drawing/2014/main" id="{46219491-90E2-4B57-8E17-71F718BC1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3" t="4483" r="3439" b="84283"/>
            <a:stretch>
              <a:fillRect/>
            </a:stretch>
          </p:blipFill>
          <p:spPr bwMode="auto">
            <a:xfrm>
              <a:off x="7321995" y="304787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1" name="Picture 16">
              <a:extLst>
                <a:ext uri="{FF2B5EF4-FFF2-40B4-BE49-F238E27FC236}">
                  <a16:creationId xmlns:a16="http://schemas.microsoft.com/office/drawing/2014/main" id="{4B18094C-3418-42F5-8B06-62E2FFFF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0" t="16280" r="53502" b="72487"/>
            <a:stretch>
              <a:fillRect/>
            </a:stretch>
          </p:blipFill>
          <p:spPr bwMode="auto">
            <a:xfrm>
              <a:off x="7456839" y="3603356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2" name="Picture 17">
              <a:extLst>
                <a:ext uri="{FF2B5EF4-FFF2-40B4-BE49-F238E27FC236}">
                  <a16:creationId xmlns:a16="http://schemas.microsoft.com/office/drawing/2014/main" id="{28863B86-8282-4AC0-85E0-9212F7D1C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7" t="4858" r="36813" b="83908"/>
            <a:stretch>
              <a:fillRect/>
            </a:stretch>
          </p:blipFill>
          <p:spPr bwMode="auto">
            <a:xfrm>
              <a:off x="7301519" y="4171772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3" name="Picture 18">
              <a:extLst>
                <a:ext uri="{FF2B5EF4-FFF2-40B4-BE49-F238E27FC236}">
                  <a16:creationId xmlns:a16="http://schemas.microsoft.com/office/drawing/2014/main" id="{13358F17-D01A-4DC0-AB4C-BFEE75D8F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48" t="16280" r="3174" b="72487"/>
            <a:stretch>
              <a:fillRect/>
            </a:stretch>
          </p:blipFill>
          <p:spPr bwMode="auto">
            <a:xfrm>
              <a:off x="6894690" y="4557514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4" name="Picture 19">
              <a:extLst>
                <a:ext uri="{FF2B5EF4-FFF2-40B4-BE49-F238E27FC236}">
                  <a16:creationId xmlns:a16="http://schemas.microsoft.com/office/drawing/2014/main" id="{50E1A651-C51B-4E97-9FCC-0E3DD1C9E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48" t="27699" r="3174" b="61066"/>
            <a:stretch>
              <a:fillRect/>
            </a:stretch>
          </p:blipFill>
          <p:spPr bwMode="auto">
            <a:xfrm>
              <a:off x="6351083" y="4710160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5" name="Picture 20">
              <a:extLst>
                <a:ext uri="{FF2B5EF4-FFF2-40B4-BE49-F238E27FC236}">
                  <a16:creationId xmlns:a16="http://schemas.microsoft.com/office/drawing/2014/main" id="{00E8513C-A91A-4D48-B143-598B85626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28075" r="53767" b="60692"/>
            <a:stretch>
              <a:fillRect/>
            </a:stretch>
          </p:blipFill>
          <p:spPr bwMode="auto">
            <a:xfrm>
              <a:off x="5809605" y="4576984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6" name="Picture 21">
              <a:extLst>
                <a:ext uri="{FF2B5EF4-FFF2-40B4-BE49-F238E27FC236}">
                  <a16:creationId xmlns:a16="http://schemas.microsoft.com/office/drawing/2014/main" id="{0F68B6A1-0EB9-4459-BC55-F6849CFCA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3" t="16278" r="37079" b="72488"/>
            <a:stretch>
              <a:fillRect/>
            </a:stretch>
          </p:blipFill>
          <p:spPr bwMode="auto">
            <a:xfrm>
              <a:off x="5382300" y="4171772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7" name="Picture 22">
              <a:extLst>
                <a:ext uri="{FF2B5EF4-FFF2-40B4-BE49-F238E27FC236}">
                  <a16:creationId xmlns:a16="http://schemas.microsoft.com/office/drawing/2014/main" id="{EB8B2465-8FAA-4E86-AF28-B35DB8573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0" t="5045" r="20390" b="83722"/>
            <a:stretch>
              <a:fillRect/>
            </a:stretch>
          </p:blipFill>
          <p:spPr bwMode="auto">
            <a:xfrm>
              <a:off x="5231000" y="3641930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8" name="Picture 23">
              <a:extLst>
                <a:ext uri="{FF2B5EF4-FFF2-40B4-BE49-F238E27FC236}">
                  <a16:creationId xmlns:a16="http://schemas.microsoft.com/office/drawing/2014/main" id="{759F5182-28D2-4014-972B-37302A078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7" t="28075" r="36813" b="60692"/>
            <a:stretch>
              <a:fillRect/>
            </a:stretch>
          </p:blipFill>
          <p:spPr bwMode="auto">
            <a:xfrm>
              <a:off x="5365208" y="3064968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24">
              <a:extLst>
                <a:ext uri="{FF2B5EF4-FFF2-40B4-BE49-F238E27FC236}">
                  <a16:creationId xmlns:a16="http://schemas.microsoft.com/office/drawing/2014/main" id="{EE7A7BE2-156C-4DBF-BE08-9F7F1EFD4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0" t="16466" r="20390" b="72301"/>
            <a:stretch>
              <a:fillRect/>
            </a:stretch>
          </p:blipFill>
          <p:spPr bwMode="auto">
            <a:xfrm>
              <a:off x="5779598" y="2644793"/>
              <a:ext cx="502584" cy="5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5" name="Picture 25">
            <a:extLst>
              <a:ext uri="{FF2B5EF4-FFF2-40B4-BE49-F238E27FC236}">
                <a16:creationId xmlns:a16="http://schemas.microsoft.com/office/drawing/2014/main" id="{C34233D6-F0C8-4374-A431-588284A80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2" t="67245" r="3999" b="-15738"/>
          <a:stretch>
            <a:fillRect/>
          </a:stretch>
        </p:blipFill>
        <p:spPr bwMode="auto">
          <a:xfrm>
            <a:off x="4392613" y="2592388"/>
            <a:ext cx="33655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26">
            <a:extLst>
              <a:ext uri="{FF2B5EF4-FFF2-40B4-BE49-F238E27FC236}">
                <a16:creationId xmlns:a16="http://schemas.microsoft.com/office/drawing/2014/main" id="{6E24665E-178D-4697-B56E-C6066A1E29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-12553" r="76181" b="73047"/>
          <a:stretch>
            <a:fillRect/>
          </a:stretch>
        </p:blipFill>
        <p:spPr bwMode="auto">
          <a:xfrm rot="1699661">
            <a:off x="4414838" y="2849563"/>
            <a:ext cx="331787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C2E443C-FB6C-4F88-A4F2-EBE93DA75469}"/>
              </a:ext>
            </a:extLst>
          </p:cNvPr>
          <p:cNvSpPr/>
          <p:nvPr/>
        </p:nvSpPr>
        <p:spPr>
          <a:xfrm>
            <a:off x="2395924" y="696913"/>
            <a:ext cx="43521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Show Me The Time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6171070-25E3-4D6C-A303-432AC8362B5A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F350200-C347-46E0-8183-F77D90C90FD7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9636" name="Title 1">
            <a:extLst>
              <a:ext uri="{FF2B5EF4-FFF2-40B4-BE49-F238E27FC236}">
                <a16:creationId xmlns:a16="http://schemas.microsoft.com/office/drawing/2014/main" id="{0E97ABFC-FCB9-4090-85A0-1844996E891D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Success Criteria</a:t>
            </a:r>
          </a:p>
        </p:txBody>
      </p:sp>
      <p:sp>
        <p:nvSpPr>
          <p:cNvPr id="69637" name="Title 1">
            <a:extLst>
              <a:ext uri="{FF2B5EF4-FFF2-40B4-BE49-F238E27FC236}">
                <a16:creationId xmlns:a16="http://schemas.microsoft.com/office/drawing/2014/main" id="{6EDB50FE-D755-4B77-9F2C-C61630772259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Aim</a:t>
            </a:r>
          </a:p>
        </p:txBody>
      </p:sp>
      <p:sp>
        <p:nvSpPr>
          <p:cNvPr id="69638" name="Content Placeholder 15">
            <a:extLst>
              <a:ext uri="{FF2B5EF4-FFF2-40B4-BE49-F238E27FC236}">
                <a16:creationId xmlns:a16="http://schemas.microsoft.com/office/drawing/2014/main" id="{351BA0F9-0B40-4541-BB53-5BBE9CE51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I can use a clock to tell the time to the hour. </a:t>
            </a:r>
          </a:p>
          <a:p>
            <a:pPr eaLnBrk="1" hangingPunct="1"/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69639" name="Content Placeholder 15">
            <a:extLst>
              <a:ext uri="{FF2B5EF4-FFF2-40B4-BE49-F238E27FC236}">
                <a16:creationId xmlns:a16="http://schemas.microsoft.com/office/drawing/2014/main" id="{13D9EE4A-280C-4650-8794-8783AD55FF81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describe a clock face.</a:t>
            </a:r>
          </a:p>
          <a:p>
            <a:pPr eaLnBrk="1" hangingPunct="1"/>
            <a:r>
              <a:rPr lang="en-GB" altLang="en-US"/>
              <a:t>I can tell the time to the hour.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>
            <a:extLst>
              <a:ext uri="{FF2B5EF4-FFF2-40B4-BE49-F238E27FC236}">
                <a16:creationId xmlns:a16="http://schemas.microsoft.com/office/drawing/2014/main" id="{6B890CA3-EBE7-4E82-97EE-22F3D6F85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3">
            <a:extLst>
              <a:ext uri="{FF2B5EF4-FFF2-40B4-BE49-F238E27FC236}">
                <a16:creationId xmlns:a16="http://schemas.microsoft.com/office/drawing/2014/main" id="{BED67C17-2A47-4710-9907-99671F87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Whole Class">
            <a:extLst>
              <a:ext uri="{FF2B5EF4-FFF2-40B4-BE49-F238E27FC236}">
                <a16:creationId xmlns:a16="http://schemas.microsoft.com/office/drawing/2014/main" id="{0B726868-7BE8-4835-9285-E124BDCD5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512763"/>
            <a:ext cx="1239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">
            <a:extLst>
              <a:ext uri="{FF2B5EF4-FFF2-40B4-BE49-F238E27FC236}">
                <a16:creationId xmlns:a16="http://schemas.microsoft.com/office/drawing/2014/main" id="{3EE0EF2C-128A-4D04-97FB-D2692248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use clocks to tell us the time.</a:t>
            </a:r>
          </a:p>
        </p:txBody>
      </p:sp>
      <p:pic>
        <p:nvPicPr>
          <p:cNvPr id="19462" name="Picture 3">
            <a:extLst>
              <a:ext uri="{FF2B5EF4-FFF2-40B4-BE49-F238E27FC236}">
                <a16:creationId xmlns:a16="http://schemas.microsoft.com/office/drawing/2014/main" id="{A7E8AA08-B474-4FE3-8AA8-CBCC1F0E4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354263"/>
            <a:ext cx="33464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>
            <a:extLst>
              <a:ext uri="{FF2B5EF4-FFF2-40B4-BE49-F238E27FC236}">
                <a16:creationId xmlns:a16="http://schemas.microsoft.com/office/drawing/2014/main" id="{93FE1188-9080-430D-A264-B3F8E5548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1036638" y="2495550"/>
            <a:ext cx="30448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32D917-EF82-4DCA-98FD-ECDDFA755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2425700" y="2776538"/>
            <a:ext cx="303213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DED76B-FDE7-4D8B-8055-840873F31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343"/>
          <a:stretch>
            <a:fillRect/>
          </a:stretch>
        </p:blipFill>
        <p:spPr bwMode="auto">
          <a:xfrm>
            <a:off x="1662113" y="3870325"/>
            <a:ext cx="18700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D4FD37-2709-4D32-BD1F-DB7079128B5A}"/>
              </a:ext>
            </a:extLst>
          </p:cNvPr>
          <p:cNvSpPr/>
          <p:nvPr/>
        </p:nvSpPr>
        <p:spPr>
          <a:xfrm>
            <a:off x="4438650" y="2044700"/>
            <a:ext cx="3810000" cy="7413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small hand tells us what hour it is. We call this the hour hand.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6E5F0D5-30FD-4C62-B3AD-82138ABFFFE8}"/>
              </a:ext>
            </a:extLst>
          </p:cNvPr>
          <p:cNvSpPr/>
          <p:nvPr/>
        </p:nvSpPr>
        <p:spPr>
          <a:xfrm>
            <a:off x="4438650" y="4221163"/>
            <a:ext cx="3810000" cy="11318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When the minute hand points straight up to the number </a:t>
            </a:r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12</a:t>
            </a:r>
            <a:r>
              <a:rPr lang="en-GB" dirty="0">
                <a:solidFill>
                  <a:schemeClr val="tx1"/>
                </a:solidFill>
              </a:rPr>
              <a:t>, this tells us that it is an 'o'clock' time.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1508CFA-E424-4528-AC7C-D09D58B201F5}"/>
              </a:ext>
            </a:extLst>
          </p:cNvPr>
          <p:cNvSpPr/>
          <p:nvPr/>
        </p:nvSpPr>
        <p:spPr>
          <a:xfrm>
            <a:off x="4438650" y="5503863"/>
            <a:ext cx="3810000" cy="5397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is when a new hour starts.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3B1A48F-4137-46F6-ADBE-85FAFE47BA54}"/>
              </a:ext>
            </a:extLst>
          </p:cNvPr>
          <p:cNvSpPr/>
          <p:nvPr/>
        </p:nvSpPr>
        <p:spPr>
          <a:xfrm>
            <a:off x="4438650" y="2940050"/>
            <a:ext cx="3810000" cy="11318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big hand tells us how many minutes past or to each hour it is. We call this the minute hand.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D74CDD-3E51-4CEB-A4CC-9C80CEF47B30}"/>
              </a:ext>
            </a:extLst>
          </p:cNvPr>
          <p:cNvSpPr/>
          <p:nvPr/>
        </p:nvSpPr>
        <p:spPr>
          <a:xfrm>
            <a:off x="3828147" y="696913"/>
            <a:ext cx="148919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Clocks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3">
            <a:extLst>
              <a:ext uri="{FF2B5EF4-FFF2-40B4-BE49-F238E27FC236}">
                <a16:creationId xmlns:a16="http://schemas.microsoft.com/office/drawing/2014/main" id="{1E37E078-35E6-4164-909D-48EB974CC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Whole Class">
            <a:extLst>
              <a:ext uri="{FF2B5EF4-FFF2-40B4-BE49-F238E27FC236}">
                <a16:creationId xmlns:a16="http://schemas.microsoft.com/office/drawing/2014/main" id="{5629066B-C4BE-43B9-958F-3D4468553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512763"/>
            <a:ext cx="1239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8">
            <a:extLst>
              <a:ext uri="{FF2B5EF4-FFF2-40B4-BE49-F238E27FC236}">
                <a16:creationId xmlns:a16="http://schemas.microsoft.com/office/drawing/2014/main" id="{9F7788CE-6683-4E33-8072-E0DF20B4C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use clocks to tell us the time.</a:t>
            </a:r>
          </a:p>
        </p:txBody>
      </p:sp>
      <p:pic>
        <p:nvPicPr>
          <p:cNvPr id="20486" name="Picture 3">
            <a:extLst>
              <a:ext uri="{FF2B5EF4-FFF2-40B4-BE49-F238E27FC236}">
                <a16:creationId xmlns:a16="http://schemas.microsoft.com/office/drawing/2014/main" id="{CF92C33C-F8B9-4E86-850D-7DD0FA178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354263"/>
            <a:ext cx="33464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>
            <a:extLst>
              <a:ext uri="{FF2B5EF4-FFF2-40B4-BE49-F238E27FC236}">
                <a16:creationId xmlns:a16="http://schemas.microsoft.com/office/drawing/2014/main" id="{E6A74651-C599-494E-B166-8F1094EA0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1036638" y="2495550"/>
            <a:ext cx="30448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8">
            <a:extLst>
              <a:ext uri="{FF2B5EF4-FFF2-40B4-BE49-F238E27FC236}">
                <a16:creationId xmlns:a16="http://schemas.microsoft.com/office/drawing/2014/main" id="{1712A83A-844A-4379-AD74-1216DF1B6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2425700" y="2776538"/>
            <a:ext cx="303213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0">
            <a:extLst>
              <a:ext uri="{FF2B5EF4-FFF2-40B4-BE49-F238E27FC236}">
                <a16:creationId xmlns:a16="http://schemas.microsoft.com/office/drawing/2014/main" id="{ABC5BEB4-E3CE-4D97-9FB3-9434D7D60C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343"/>
          <a:stretch>
            <a:fillRect/>
          </a:stretch>
        </p:blipFill>
        <p:spPr bwMode="auto">
          <a:xfrm>
            <a:off x="1636713" y="3870325"/>
            <a:ext cx="18716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8D603E7-C818-46B3-8706-771962753907}"/>
              </a:ext>
            </a:extLst>
          </p:cNvPr>
          <p:cNvSpPr/>
          <p:nvPr/>
        </p:nvSpPr>
        <p:spPr>
          <a:xfrm>
            <a:off x="4438650" y="2349500"/>
            <a:ext cx="3810000" cy="11318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minute hand is pointing straight up towards the number </a:t>
            </a:r>
            <a:r>
              <a:rPr lang="en-GB" b="1" dirty="0">
                <a:solidFill>
                  <a:schemeClr val="tx1"/>
                </a:solidFill>
              </a:rPr>
              <a:t>12</a:t>
            </a:r>
            <a:r>
              <a:rPr lang="en-GB" dirty="0">
                <a:solidFill>
                  <a:schemeClr val="tx1"/>
                </a:solidFill>
              </a:rPr>
              <a:t>. This means that it is an o’clock time.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0F61724-15BC-4D43-AD28-8FDC7B3159E5}"/>
              </a:ext>
            </a:extLst>
          </p:cNvPr>
          <p:cNvSpPr/>
          <p:nvPr/>
        </p:nvSpPr>
        <p:spPr>
          <a:xfrm>
            <a:off x="4451350" y="3654425"/>
            <a:ext cx="3810000" cy="113347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hour hand is pointing to the number </a:t>
            </a:r>
            <a:r>
              <a:rPr lang="en-GB" b="1" dirty="0">
                <a:solidFill>
                  <a:schemeClr val="tx1"/>
                </a:solidFill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. This means that the time is 3 o’clock.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D18B9E-1D48-469B-A84B-8ED6F6A5D6EB}"/>
              </a:ext>
            </a:extLst>
          </p:cNvPr>
          <p:cNvSpPr/>
          <p:nvPr/>
        </p:nvSpPr>
        <p:spPr>
          <a:xfrm>
            <a:off x="3828147" y="696913"/>
            <a:ext cx="148919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Clocks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3">
            <a:extLst>
              <a:ext uri="{FF2B5EF4-FFF2-40B4-BE49-F238E27FC236}">
                <a16:creationId xmlns:a16="http://schemas.microsoft.com/office/drawing/2014/main" id="{82DA94D2-1545-4D98-B81E-6CB4F9E2A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1">
            <a:extLst>
              <a:ext uri="{FF2B5EF4-FFF2-40B4-BE49-F238E27FC236}">
                <a16:creationId xmlns:a16="http://schemas.microsoft.com/office/drawing/2014/main" id="{EB5AA8FA-7297-49AD-96C9-2523BDE3332A}"/>
              </a:ext>
            </a:extLst>
          </p:cNvPr>
          <p:cNvGrpSpPr>
            <a:grpSpLocks/>
          </p:cNvGrpSpPr>
          <p:nvPr/>
        </p:nvGrpSpPr>
        <p:grpSpPr bwMode="auto">
          <a:xfrm>
            <a:off x="2892425" y="2058988"/>
            <a:ext cx="3346450" cy="3344862"/>
            <a:chOff x="2892605" y="2058685"/>
            <a:chExt cx="3345689" cy="3345689"/>
          </a:xfrm>
        </p:grpSpPr>
        <p:pic>
          <p:nvPicPr>
            <p:cNvPr id="21539" name="Picture 48">
              <a:extLst>
                <a:ext uri="{FF2B5EF4-FFF2-40B4-BE49-F238E27FC236}">
                  <a16:creationId xmlns:a16="http://schemas.microsoft.com/office/drawing/2014/main" id="{999F720A-D047-4782-8A3E-647B28AA3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605" y="2058685"/>
              <a:ext cx="3345689" cy="334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49">
              <a:extLst>
                <a:ext uri="{FF2B5EF4-FFF2-40B4-BE49-F238E27FC236}">
                  <a16:creationId xmlns:a16="http://schemas.microsoft.com/office/drawing/2014/main" id="{B37165B3-6874-440A-9706-35DED54C4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2" t="5168" r="5202" b="4445"/>
            <a:stretch>
              <a:fillRect/>
            </a:stretch>
          </p:blipFill>
          <p:spPr bwMode="auto">
            <a:xfrm>
              <a:off x="3042013" y="2199501"/>
              <a:ext cx="3043497" cy="307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50">
              <a:extLst>
                <a:ext uri="{FF2B5EF4-FFF2-40B4-BE49-F238E27FC236}">
                  <a16:creationId xmlns:a16="http://schemas.microsoft.com/office/drawing/2014/main" id="{AD77CA3D-4620-4929-9D11-977E4796B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3" t="500" r="-9212" b="-78046"/>
            <a:stretch>
              <a:fillRect/>
            </a:stretch>
          </p:blipFill>
          <p:spPr bwMode="auto">
            <a:xfrm>
              <a:off x="4430834" y="2480210"/>
              <a:ext cx="302455" cy="239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51">
              <a:extLst>
                <a:ext uri="{FF2B5EF4-FFF2-40B4-BE49-F238E27FC236}">
                  <a16:creationId xmlns:a16="http://schemas.microsoft.com/office/drawing/2014/main" id="{39E57120-FA9D-4C27-BDC1-C34E755F0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3"/>
            <a:stretch>
              <a:fillRect/>
            </a:stretch>
          </p:blipFill>
          <p:spPr bwMode="auto">
            <a:xfrm rot="3757491">
              <a:off x="4458320" y="2772844"/>
              <a:ext cx="247481" cy="187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Whole Class">
            <a:extLst>
              <a:ext uri="{FF2B5EF4-FFF2-40B4-BE49-F238E27FC236}">
                <a16:creationId xmlns:a16="http://schemas.microsoft.com/office/drawing/2014/main" id="{E6112D49-39DD-4FCB-9E5C-AB045BCD6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512763"/>
            <a:ext cx="1239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8">
            <a:extLst>
              <a:ext uri="{FF2B5EF4-FFF2-40B4-BE49-F238E27FC236}">
                <a16:creationId xmlns:a16="http://schemas.microsoft.com/office/drawing/2014/main" id="{A3F9BA5A-04E5-41D6-B761-996805985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Let’s say the time on the clock together. </a:t>
            </a:r>
          </a:p>
        </p:txBody>
      </p:sp>
      <p:pic>
        <p:nvPicPr>
          <p:cNvPr id="21511" name="Picture 3">
            <a:extLst>
              <a:ext uri="{FF2B5EF4-FFF2-40B4-BE49-F238E27FC236}">
                <a16:creationId xmlns:a16="http://schemas.microsoft.com/office/drawing/2014/main" id="{3E38BA58-FB16-437B-A92D-A26D2924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62163"/>
            <a:ext cx="33448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>
            <a:extLst>
              <a:ext uri="{FF2B5EF4-FFF2-40B4-BE49-F238E27FC236}">
                <a16:creationId xmlns:a16="http://schemas.microsoft.com/office/drawing/2014/main" id="{E7F99A0F-71E4-4C3A-8A3F-64CCBF685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3450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590783-8E82-4E70-B285-44815D7A6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5048" b="-79678"/>
          <a:stretch>
            <a:fillRect/>
          </a:stretch>
        </p:blipFill>
        <p:spPr bwMode="auto">
          <a:xfrm>
            <a:off x="4430713" y="2503488"/>
            <a:ext cx="2921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7C40AB-BAAD-4C2A-B1A7-69BE0DF91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1167" b="-79460"/>
          <a:stretch>
            <a:fillRect/>
          </a:stretch>
        </p:blipFill>
        <p:spPr bwMode="auto">
          <a:xfrm>
            <a:off x="4457700" y="2786063"/>
            <a:ext cx="2444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158F2C-0280-4839-B0A5-F380BD54E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5048" b="-79678"/>
          <a:stretch>
            <a:fillRect/>
          </a:stretch>
        </p:blipFill>
        <p:spPr bwMode="auto">
          <a:xfrm>
            <a:off x="4430713" y="2503488"/>
            <a:ext cx="2921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A99D65-11AC-49AF-82E5-84FB0F2971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1167" b="-79460"/>
          <a:stretch>
            <a:fillRect/>
          </a:stretch>
        </p:blipFill>
        <p:spPr bwMode="auto">
          <a:xfrm rot="1800000">
            <a:off x="4457700" y="2786063"/>
            <a:ext cx="2444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A957C5-2E95-449A-B312-39E0DFEB6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5048" b="-79678"/>
          <a:stretch>
            <a:fillRect/>
          </a:stretch>
        </p:blipFill>
        <p:spPr bwMode="auto">
          <a:xfrm>
            <a:off x="4430713" y="2503488"/>
            <a:ext cx="2921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557C90-A754-402B-8759-0401DF8206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1167" b="-79460"/>
          <a:stretch>
            <a:fillRect/>
          </a:stretch>
        </p:blipFill>
        <p:spPr bwMode="auto">
          <a:xfrm rot="3600000">
            <a:off x="4457700" y="2786063"/>
            <a:ext cx="2444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DB387C-FFA3-44B8-A1AE-27F95059E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5048" b="-79678"/>
          <a:stretch>
            <a:fillRect/>
          </a:stretch>
        </p:blipFill>
        <p:spPr bwMode="auto">
          <a:xfrm>
            <a:off x="4430713" y="2503488"/>
            <a:ext cx="2921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DAD579-2B2E-4970-8892-B5BF86E5D6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60" t="2" r="2" b="1167"/>
          <a:stretch>
            <a:fillRect/>
          </a:stretch>
        </p:blipFill>
        <p:spPr bwMode="auto">
          <a:xfrm>
            <a:off x="3659188" y="3584575"/>
            <a:ext cx="1841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E72BD0C-FDDF-4171-A9A4-C5AB8303A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5048" b="-79678"/>
          <a:stretch>
            <a:fillRect/>
          </a:stretch>
        </p:blipFill>
        <p:spPr bwMode="auto">
          <a:xfrm>
            <a:off x="4430713" y="2503488"/>
            <a:ext cx="2921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9EAA69-723C-4728-9545-E8B07DA0E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1167" b="-79460"/>
          <a:stretch>
            <a:fillRect/>
          </a:stretch>
        </p:blipFill>
        <p:spPr bwMode="auto">
          <a:xfrm rot="7200000">
            <a:off x="4457700" y="2786063"/>
            <a:ext cx="2444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E70CCB-6B6B-4ED3-B41C-8B6A2DBD2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5048" b="-79678"/>
          <a:stretch>
            <a:fillRect/>
          </a:stretch>
        </p:blipFill>
        <p:spPr bwMode="auto">
          <a:xfrm>
            <a:off x="4430713" y="2503488"/>
            <a:ext cx="2921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8D563D0-5225-4A83-A82E-FCD4841D04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1167" b="-79460"/>
          <a:stretch>
            <a:fillRect/>
          </a:stretch>
        </p:blipFill>
        <p:spPr bwMode="auto">
          <a:xfrm rot="9000000">
            <a:off x="4457700" y="2786063"/>
            <a:ext cx="2444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93F6C11-6655-406B-B172-C660D78BF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5048" b="-79678"/>
          <a:stretch>
            <a:fillRect/>
          </a:stretch>
        </p:blipFill>
        <p:spPr bwMode="auto">
          <a:xfrm>
            <a:off x="4430713" y="2503488"/>
            <a:ext cx="2921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32A870-F18D-4750-894A-672CC8F9F0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-79460" r="2" b="2"/>
          <a:stretch>
            <a:fillRect/>
          </a:stretch>
        </p:blipFill>
        <p:spPr bwMode="auto">
          <a:xfrm>
            <a:off x="4457700" y="2786063"/>
            <a:ext cx="2444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45CA4A-F19B-4FDC-95F8-FFA879D17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5048" b="-79678"/>
          <a:stretch>
            <a:fillRect/>
          </a:stretch>
        </p:blipFill>
        <p:spPr bwMode="auto">
          <a:xfrm>
            <a:off x="4430713" y="2501900"/>
            <a:ext cx="2921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923EE72-FF24-4AEC-BF6D-EFF433E25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1167" b="-79460"/>
          <a:stretch>
            <a:fillRect/>
          </a:stretch>
        </p:blipFill>
        <p:spPr bwMode="auto">
          <a:xfrm rot="-9000000">
            <a:off x="4457700" y="2784475"/>
            <a:ext cx="2444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FC74F69-ECED-4B4B-8BF6-2A9C3E677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5048" b="-79678"/>
          <a:stretch>
            <a:fillRect/>
          </a:stretch>
        </p:blipFill>
        <p:spPr bwMode="auto">
          <a:xfrm>
            <a:off x="4430713" y="2501900"/>
            <a:ext cx="2921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BB1785-6C33-4FF9-B724-8249AD1C8D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1167" b="-79460"/>
          <a:stretch>
            <a:fillRect/>
          </a:stretch>
        </p:blipFill>
        <p:spPr bwMode="auto">
          <a:xfrm rot="-7200000">
            <a:off x="4457700" y="2784476"/>
            <a:ext cx="2444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37F1DE-9FFF-4223-9ADF-CA2EC828E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5048" b="-79678"/>
          <a:stretch>
            <a:fillRect/>
          </a:stretch>
        </p:blipFill>
        <p:spPr bwMode="auto">
          <a:xfrm>
            <a:off x="4430713" y="2503488"/>
            <a:ext cx="2921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8DECF5D-11F2-4EF4-A267-33F630B762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67" r="-79460" b="2"/>
          <a:stretch>
            <a:fillRect/>
          </a:stretch>
        </p:blipFill>
        <p:spPr bwMode="auto">
          <a:xfrm>
            <a:off x="3659188" y="3584575"/>
            <a:ext cx="184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44A2387-9128-4070-8DEA-E0B1B014A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5048" b="-79678"/>
          <a:stretch>
            <a:fillRect/>
          </a:stretch>
        </p:blipFill>
        <p:spPr bwMode="auto">
          <a:xfrm>
            <a:off x="4430713" y="2503488"/>
            <a:ext cx="2921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34A2E48-A33C-4A20-A4EE-DBB3C7D36E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1167" b="-79460"/>
          <a:stretch>
            <a:fillRect/>
          </a:stretch>
        </p:blipFill>
        <p:spPr bwMode="auto">
          <a:xfrm rot="-3600000">
            <a:off x="4456906" y="2786857"/>
            <a:ext cx="2460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062B737-DF8B-4693-BC2D-73B2CE328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5048" b="-79678"/>
          <a:stretch>
            <a:fillRect/>
          </a:stretch>
        </p:blipFill>
        <p:spPr bwMode="auto">
          <a:xfrm>
            <a:off x="4430713" y="2503488"/>
            <a:ext cx="2921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304D435-F807-4525-8918-6D6A3DC94C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1167" b="-79460"/>
          <a:stretch>
            <a:fillRect/>
          </a:stretch>
        </p:blipFill>
        <p:spPr bwMode="auto">
          <a:xfrm rot="-1800000">
            <a:off x="4457700" y="2787650"/>
            <a:ext cx="24447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91472A6-D239-497B-9C84-CD02FA3E3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5048" b="-79678"/>
          <a:stretch>
            <a:fillRect/>
          </a:stretch>
        </p:blipFill>
        <p:spPr bwMode="auto">
          <a:xfrm>
            <a:off x="4430713" y="2503488"/>
            <a:ext cx="2921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2B41CB1-3BD8-442E-B055-D5ADA80296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1167" b="-79460"/>
          <a:stretch>
            <a:fillRect/>
          </a:stretch>
        </p:blipFill>
        <p:spPr bwMode="auto">
          <a:xfrm>
            <a:off x="4457700" y="2787650"/>
            <a:ext cx="24447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ED829B7-7950-404B-9228-A3D406486C17}"/>
              </a:ext>
            </a:extLst>
          </p:cNvPr>
          <p:cNvSpPr/>
          <p:nvPr/>
        </p:nvSpPr>
        <p:spPr>
          <a:xfrm>
            <a:off x="3828147" y="696913"/>
            <a:ext cx="148919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Clocks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6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Talking Partners">
            <a:extLst>
              <a:ext uri="{FF2B5EF4-FFF2-40B4-BE49-F238E27FC236}">
                <a16:creationId xmlns:a16="http://schemas.microsoft.com/office/drawing/2014/main" id="{2657CE08-FC17-4F88-BD42-037919C1F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3">
            <a:extLst>
              <a:ext uri="{FF2B5EF4-FFF2-40B4-BE49-F238E27FC236}">
                <a16:creationId xmlns:a16="http://schemas.microsoft.com/office/drawing/2014/main" id="{8B555801-089F-43D3-BCE8-754DEC801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25761" r="8289" b="10664"/>
          <a:stretch>
            <a:fillRect/>
          </a:stretch>
        </p:blipFill>
        <p:spPr bwMode="auto">
          <a:xfrm>
            <a:off x="755650" y="1985963"/>
            <a:ext cx="76327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E879B8-F7E2-4D5B-8730-517116268749}"/>
              </a:ext>
            </a:extLst>
          </p:cNvPr>
          <p:cNvSpPr/>
          <p:nvPr/>
        </p:nvSpPr>
        <p:spPr>
          <a:xfrm>
            <a:off x="2604945" y="696913"/>
            <a:ext cx="394659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What Time Is It?</a:t>
            </a:r>
            <a:endParaRPr lang="en-GB" sz="4000" b="1" dirty="0">
              <a:latin typeface="+mn-lt"/>
            </a:endParaRPr>
          </a:p>
        </p:txBody>
      </p:sp>
      <p:sp>
        <p:nvSpPr>
          <p:cNvPr id="15" name="Rounded 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1711374E-5139-490F-90EF-82890F29DAD0}"/>
              </a:ext>
            </a:extLst>
          </p:cNvPr>
          <p:cNvSpPr/>
          <p:nvPr/>
        </p:nvSpPr>
        <p:spPr>
          <a:xfrm>
            <a:off x="1803400" y="5478463"/>
            <a:ext cx="1357313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2 o’clock</a:t>
            </a:r>
          </a:p>
        </p:txBody>
      </p:sp>
      <p:sp>
        <p:nvSpPr>
          <p:cNvPr id="16" name="Rounded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34F7F3FD-E67C-4023-84D4-427CDBDF8A9E}"/>
              </a:ext>
            </a:extLst>
          </p:cNvPr>
          <p:cNvSpPr/>
          <p:nvPr/>
        </p:nvSpPr>
        <p:spPr>
          <a:xfrm>
            <a:off x="3894138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4 o’clock</a:t>
            </a:r>
          </a:p>
        </p:txBody>
      </p:sp>
      <p:sp>
        <p:nvSpPr>
          <p:cNvPr id="17" name="Rounded 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DE9DFC5E-5C7A-49BE-880D-74FFE4A85440}"/>
              </a:ext>
            </a:extLst>
          </p:cNvPr>
          <p:cNvSpPr/>
          <p:nvPr/>
        </p:nvSpPr>
        <p:spPr>
          <a:xfrm>
            <a:off x="5986463" y="5478463"/>
            <a:ext cx="13589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12 o’clock</a:t>
            </a:r>
          </a:p>
        </p:txBody>
      </p:sp>
      <p:pic>
        <p:nvPicPr>
          <p:cNvPr id="22536" name="Picture 22">
            <a:extLst>
              <a:ext uri="{FF2B5EF4-FFF2-40B4-BE49-F238E27FC236}">
                <a16:creationId xmlns:a16="http://schemas.microsoft.com/office/drawing/2014/main" id="{2AF22DE7-1D24-44EA-A7F4-7272B28B82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58988"/>
            <a:ext cx="33464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5">
            <a:extLst>
              <a:ext uri="{FF2B5EF4-FFF2-40B4-BE49-F238E27FC236}">
                <a16:creationId xmlns:a16="http://schemas.microsoft.com/office/drawing/2014/main" id="{2162E464-AEAA-4CB9-919E-4BCB246FE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5168" r="5202" b="4445"/>
          <a:stretch>
            <a:fillRect/>
          </a:stretch>
        </p:blipFill>
        <p:spPr bwMode="auto">
          <a:xfrm>
            <a:off x="3041650" y="2200275"/>
            <a:ext cx="3043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6">
            <a:extLst>
              <a:ext uri="{FF2B5EF4-FFF2-40B4-BE49-F238E27FC236}">
                <a16:creationId xmlns:a16="http://schemas.microsoft.com/office/drawing/2014/main" id="{923B8AED-5948-4BC4-9B5D-0D166B4901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3" t="500" r="-9212" b="-78046"/>
          <a:stretch>
            <a:fillRect/>
          </a:stretch>
        </p:blipFill>
        <p:spPr bwMode="auto">
          <a:xfrm>
            <a:off x="4430713" y="2479675"/>
            <a:ext cx="3032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7">
            <a:extLst>
              <a:ext uri="{FF2B5EF4-FFF2-40B4-BE49-F238E27FC236}">
                <a16:creationId xmlns:a16="http://schemas.microsoft.com/office/drawing/2014/main" id="{D5779A57-93EF-4F62-96E0-5B3869F2BD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3"/>
          <a:stretch>
            <a:fillRect/>
          </a:stretch>
        </p:blipFill>
        <p:spPr bwMode="auto">
          <a:xfrm rot="3757491">
            <a:off x="4458494" y="2772569"/>
            <a:ext cx="2476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Rectangle 28">
            <a:extLst>
              <a:ext uri="{FF2B5EF4-FFF2-40B4-BE49-F238E27FC236}">
                <a16:creationId xmlns:a16="http://schemas.microsoft.com/office/drawing/2014/main" id="{9BCD4756-D318-47C2-8D8E-60E09A385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correct time.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3FFF0595-56A2-4BAA-8945-9E1AE3AE943F}" vid="{2EAE8D29-B0EE-4A35-BF03-BC97A170F4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262</TotalTime>
  <Words>881</Words>
  <Application>Microsoft Office PowerPoint</Application>
  <PresentationFormat>On-screen Show (4:3)</PresentationFormat>
  <Paragraphs>178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Tuffy</vt:lpstr>
      <vt:lpstr>Twinkl SemiBold</vt:lpstr>
      <vt:lpstr>Twinkl</vt:lpstr>
      <vt:lpstr>Arial</vt:lpstr>
      <vt:lpstr>Sassoon Infant Rg</vt:lpstr>
      <vt:lpstr>Sassoon Infant Md</vt:lpstr>
      <vt:lpstr>1_Office Theme</vt:lpstr>
      <vt:lpstr>Monday 18th May   O’clock 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Amy Flood</cp:lastModifiedBy>
  <cp:revision>39</cp:revision>
  <dcterms:created xsi:type="dcterms:W3CDTF">2017-02-23T11:36:20Z</dcterms:created>
  <dcterms:modified xsi:type="dcterms:W3CDTF">2020-05-15T12:32:53Z</dcterms:modified>
</cp:coreProperties>
</file>