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BBC6BF-78AA-4638-A051-7A731A082092}" v="1" dt="2020-05-03T22:30:23.7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3837" autoAdjust="0"/>
  </p:normalViewPr>
  <p:slideViewPr>
    <p:cSldViewPr snapToGrid="0">
      <p:cViewPr>
        <p:scale>
          <a:sx n="76" d="100"/>
          <a:sy n="76" d="100"/>
        </p:scale>
        <p:origin x="-504"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phie Bartlett" userId="5d65b952-c77e-4a71-9c7e-0148cdde3252" providerId="ADAL" clId="{CFBBC6BF-78AA-4638-A051-7A731A082092}"/>
    <pc:docChg chg="undo custSel modSld">
      <pc:chgData name="Sophie Bartlett" userId="5d65b952-c77e-4a71-9c7e-0148cdde3252" providerId="ADAL" clId="{CFBBC6BF-78AA-4638-A051-7A731A082092}" dt="2020-05-04T12:54:59.400" v="37" actId="20577"/>
      <pc:docMkLst>
        <pc:docMk/>
      </pc:docMkLst>
      <pc:sldChg chg="addSp modSp mod modNotesTx">
        <pc:chgData name="Sophie Bartlett" userId="5d65b952-c77e-4a71-9c7e-0148cdde3252" providerId="ADAL" clId="{CFBBC6BF-78AA-4638-A051-7A731A082092}" dt="2020-05-04T12:54:59.400" v="37" actId="20577"/>
        <pc:sldMkLst>
          <pc:docMk/>
          <pc:sldMk cId="1905330958" sldId="256"/>
        </pc:sldMkLst>
        <pc:spChg chg="add mod">
          <ac:chgData name="Sophie Bartlett" userId="5d65b952-c77e-4a71-9c7e-0148cdde3252" providerId="ADAL" clId="{CFBBC6BF-78AA-4638-A051-7A731A082092}" dt="2020-05-03T22:30:30.595" v="33" actId="20577"/>
          <ac:spMkLst>
            <pc:docMk/>
            <pc:sldMk cId="1905330958" sldId="256"/>
            <ac:spMk id="2" creationId="{7A4678F4-9198-40D2-A4DB-02B0F9959A43}"/>
          </ac:spMkLst>
        </pc:spChg>
        <pc:spChg chg="mod">
          <ac:chgData name="Sophie Bartlett" userId="5d65b952-c77e-4a71-9c7e-0148cdde3252" providerId="ADAL" clId="{CFBBC6BF-78AA-4638-A051-7A731A082092}" dt="2020-05-04T12:54:59.313" v="36" actId="20577"/>
          <ac:spMkLst>
            <pc:docMk/>
            <pc:sldMk cId="1905330958" sldId="256"/>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029B22-71A3-428E-8DD1-15A9F66A45AD}" type="datetimeFigureOut">
              <a:rPr lang="en-GB" smtClean="0"/>
              <a:t>14/05/2020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E6F156-CA0F-4156-8D64-D1A213703FF4}" type="slidenum">
              <a:rPr lang="en-GB" smtClean="0"/>
              <a:t>‹#›</a:t>
            </a:fld>
            <a:endParaRPr lang="en-GB"/>
          </a:p>
        </p:txBody>
      </p:sp>
    </p:spTree>
    <p:extLst>
      <p:ext uri="{BB962C8B-B14F-4D97-AF65-F5344CB8AC3E}">
        <p14:creationId xmlns:p14="http://schemas.microsoft.com/office/powerpoint/2010/main" val="2667360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Notes for teacher: instructions can be posted on your home learning</a:t>
            </a:r>
            <a:r>
              <a:rPr lang="en-GB" baseline="0" dirty="0"/>
              <a:t> portal </a:t>
            </a:r>
            <a:r>
              <a:rPr lang="en-GB" dirty="0"/>
              <a:t>or recorded by teacher as a video message and then</a:t>
            </a:r>
            <a:r>
              <a:rPr lang="en-GB" baseline="0" dirty="0"/>
              <a:t> posted.</a:t>
            </a:r>
            <a:endParaRPr lang="en-GB" dirty="0"/>
          </a:p>
        </p:txBody>
      </p:sp>
      <p:sp>
        <p:nvSpPr>
          <p:cNvPr id="4" name="Slide Number Placeholder 3"/>
          <p:cNvSpPr>
            <a:spLocks noGrp="1"/>
          </p:cNvSpPr>
          <p:nvPr>
            <p:ph type="sldNum" sz="quarter" idx="10"/>
          </p:nvPr>
        </p:nvSpPr>
        <p:spPr/>
        <p:txBody>
          <a:bodyPr/>
          <a:lstStyle/>
          <a:p>
            <a:fld id="{28E6F156-CA0F-4156-8D64-D1A213703FF4}" type="slidenum">
              <a:rPr lang="en-GB" smtClean="0"/>
              <a:t>1</a:t>
            </a:fld>
            <a:endParaRPr lang="en-GB"/>
          </a:p>
        </p:txBody>
      </p:sp>
    </p:spTree>
    <p:extLst>
      <p:ext uri="{BB962C8B-B14F-4D97-AF65-F5344CB8AC3E}">
        <p14:creationId xmlns:p14="http://schemas.microsoft.com/office/powerpoint/2010/main" val="2192830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10</a:t>
            </a:fld>
            <a:endParaRPr lang="en-GB"/>
          </a:p>
        </p:txBody>
      </p:sp>
    </p:spTree>
    <p:extLst>
      <p:ext uri="{BB962C8B-B14F-4D97-AF65-F5344CB8AC3E}">
        <p14:creationId xmlns:p14="http://schemas.microsoft.com/office/powerpoint/2010/main" val="780905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11</a:t>
            </a:fld>
            <a:endParaRPr lang="en-GB"/>
          </a:p>
        </p:txBody>
      </p:sp>
    </p:spTree>
    <p:extLst>
      <p:ext uri="{BB962C8B-B14F-4D97-AF65-F5344CB8AC3E}">
        <p14:creationId xmlns:p14="http://schemas.microsoft.com/office/powerpoint/2010/main" val="21375241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12</a:t>
            </a:fld>
            <a:endParaRPr lang="en-GB"/>
          </a:p>
        </p:txBody>
      </p:sp>
    </p:spTree>
    <p:extLst>
      <p:ext uri="{BB962C8B-B14F-4D97-AF65-F5344CB8AC3E}">
        <p14:creationId xmlns:p14="http://schemas.microsoft.com/office/powerpoint/2010/main" val="2705275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13</a:t>
            </a:fld>
            <a:endParaRPr lang="en-GB"/>
          </a:p>
        </p:txBody>
      </p:sp>
    </p:spTree>
    <p:extLst>
      <p:ext uri="{BB962C8B-B14F-4D97-AF65-F5344CB8AC3E}">
        <p14:creationId xmlns:p14="http://schemas.microsoft.com/office/powerpoint/2010/main" val="27513872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14</a:t>
            </a:fld>
            <a:endParaRPr lang="en-GB"/>
          </a:p>
        </p:txBody>
      </p:sp>
    </p:spTree>
    <p:extLst>
      <p:ext uri="{BB962C8B-B14F-4D97-AF65-F5344CB8AC3E}">
        <p14:creationId xmlns:p14="http://schemas.microsoft.com/office/powerpoint/2010/main" val="29827328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15</a:t>
            </a:fld>
            <a:endParaRPr lang="en-GB"/>
          </a:p>
        </p:txBody>
      </p:sp>
    </p:spTree>
    <p:extLst>
      <p:ext uri="{BB962C8B-B14F-4D97-AF65-F5344CB8AC3E}">
        <p14:creationId xmlns:p14="http://schemas.microsoft.com/office/powerpoint/2010/main" val="33227104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16</a:t>
            </a:fld>
            <a:endParaRPr lang="en-GB"/>
          </a:p>
        </p:txBody>
      </p:sp>
    </p:spTree>
    <p:extLst>
      <p:ext uri="{BB962C8B-B14F-4D97-AF65-F5344CB8AC3E}">
        <p14:creationId xmlns:p14="http://schemas.microsoft.com/office/powerpoint/2010/main" val="2972773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learning portal.</a:t>
            </a:r>
            <a:endParaRPr lang="en-GB" dirty="0"/>
          </a:p>
        </p:txBody>
      </p:sp>
      <p:sp>
        <p:nvSpPr>
          <p:cNvPr id="4" name="Slide Number Placeholder 3"/>
          <p:cNvSpPr>
            <a:spLocks noGrp="1"/>
          </p:cNvSpPr>
          <p:nvPr>
            <p:ph type="sldNum" sz="quarter" idx="10"/>
          </p:nvPr>
        </p:nvSpPr>
        <p:spPr/>
        <p:txBody>
          <a:bodyPr/>
          <a:lstStyle/>
          <a:p>
            <a:fld id="{28E6F156-CA0F-4156-8D64-D1A213703FF4}" type="slidenum">
              <a:rPr lang="en-GB" smtClean="0"/>
              <a:t>2</a:t>
            </a:fld>
            <a:endParaRPr lang="en-GB"/>
          </a:p>
        </p:txBody>
      </p:sp>
    </p:spTree>
    <p:extLst>
      <p:ext uri="{BB962C8B-B14F-4D97-AF65-F5344CB8AC3E}">
        <p14:creationId xmlns:p14="http://schemas.microsoft.com/office/powerpoint/2010/main" val="248069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3</a:t>
            </a:fld>
            <a:endParaRPr lang="en-GB"/>
          </a:p>
        </p:txBody>
      </p:sp>
    </p:spTree>
    <p:extLst>
      <p:ext uri="{BB962C8B-B14F-4D97-AF65-F5344CB8AC3E}">
        <p14:creationId xmlns:p14="http://schemas.microsoft.com/office/powerpoint/2010/main" val="3242746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4</a:t>
            </a:fld>
            <a:endParaRPr lang="en-GB"/>
          </a:p>
        </p:txBody>
      </p:sp>
    </p:spTree>
    <p:extLst>
      <p:ext uri="{BB962C8B-B14F-4D97-AF65-F5344CB8AC3E}">
        <p14:creationId xmlns:p14="http://schemas.microsoft.com/office/powerpoint/2010/main" val="4842220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5</a:t>
            </a:fld>
            <a:endParaRPr lang="en-GB"/>
          </a:p>
        </p:txBody>
      </p:sp>
    </p:spTree>
    <p:extLst>
      <p:ext uri="{BB962C8B-B14F-4D97-AF65-F5344CB8AC3E}">
        <p14:creationId xmlns:p14="http://schemas.microsoft.com/office/powerpoint/2010/main" val="1223584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6</a:t>
            </a:fld>
            <a:endParaRPr lang="en-GB"/>
          </a:p>
        </p:txBody>
      </p:sp>
    </p:spTree>
    <p:extLst>
      <p:ext uri="{BB962C8B-B14F-4D97-AF65-F5344CB8AC3E}">
        <p14:creationId xmlns:p14="http://schemas.microsoft.com/office/powerpoint/2010/main" val="9582637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7</a:t>
            </a:fld>
            <a:endParaRPr lang="en-GB"/>
          </a:p>
        </p:txBody>
      </p:sp>
    </p:spTree>
    <p:extLst>
      <p:ext uri="{BB962C8B-B14F-4D97-AF65-F5344CB8AC3E}">
        <p14:creationId xmlns:p14="http://schemas.microsoft.com/office/powerpoint/2010/main" val="9910512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8</a:t>
            </a:fld>
            <a:endParaRPr lang="en-GB"/>
          </a:p>
        </p:txBody>
      </p:sp>
    </p:spTree>
    <p:extLst>
      <p:ext uri="{BB962C8B-B14F-4D97-AF65-F5344CB8AC3E}">
        <p14:creationId xmlns:p14="http://schemas.microsoft.com/office/powerpoint/2010/main" val="40302394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teachers: feel</a:t>
            </a:r>
            <a:r>
              <a:rPr lang="en-GB" baseline="0" dirty="0"/>
              <a:t> free to remove the note at the top if you feel it isn’t needed in your community. Each page is to be printed and laminated and then scattered around the local area for children to find on their daily walk. Alternatively, you can post each question online using your home </a:t>
            </a:r>
            <a:r>
              <a:rPr lang="en-GB" baseline="0"/>
              <a:t>learning portal.</a:t>
            </a:r>
            <a:endParaRPr lang="en-GB"/>
          </a:p>
        </p:txBody>
      </p:sp>
      <p:sp>
        <p:nvSpPr>
          <p:cNvPr id="4" name="Slide Number Placeholder 3"/>
          <p:cNvSpPr>
            <a:spLocks noGrp="1"/>
          </p:cNvSpPr>
          <p:nvPr>
            <p:ph type="sldNum" sz="quarter" idx="10"/>
          </p:nvPr>
        </p:nvSpPr>
        <p:spPr/>
        <p:txBody>
          <a:bodyPr/>
          <a:lstStyle/>
          <a:p>
            <a:fld id="{28E6F156-CA0F-4156-8D64-D1A213703FF4}" type="slidenum">
              <a:rPr lang="en-GB" smtClean="0"/>
              <a:t>9</a:t>
            </a:fld>
            <a:endParaRPr lang="en-GB"/>
          </a:p>
        </p:txBody>
      </p:sp>
    </p:spTree>
    <p:extLst>
      <p:ext uri="{BB962C8B-B14F-4D97-AF65-F5344CB8AC3E}">
        <p14:creationId xmlns:p14="http://schemas.microsoft.com/office/powerpoint/2010/main" val="2856149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CFF78CB-34B9-4575-BEA8-AC3635147B84}" type="datetimeFigureOut">
              <a:rPr lang="en-GB" smtClean="0"/>
              <a:t>14/05/2020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3008274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FF78CB-34B9-4575-BEA8-AC3635147B84}" type="datetimeFigureOut">
              <a:rPr lang="en-GB" smtClean="0"/>
              <a:t>14/05/2020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2547846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FF78CB-34B9-4575-BEA8-AC3635147B84}" type="datetimeFigureOut">
              <a:rPr lang="en-GB" smtClean="0"/>
              <a:t>14/05/2020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2304209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FF78CB-34B9-4575-BEA8-AC3635147B84}" type="datetimeFigureOut">
              <a:rPr lang="en-GB" smtClean="0"/>
              <a:t>14/05/2020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1299292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FF78CB-34B9-4575-BEA8-AC3635147B84}" type="datetimeFigureOut">
              <a:rPr lang="en-GB" smtClean="0"/>
              <a:t>14/05/2020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1668710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CFF78CB-34B9-4575-BEA8-AC3635147B84}" type="datetimeFigureOut">
              <a:rPr lang="en-GB" smtClean="0"/>
              <a:t>14/05/2020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697279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CFF78CB-34B9-4575-BEA8-AC3635147B84}" type="datetimeFigureOut">
              <a:rPr lang="en-GB" smtClean="0"/>
              <a:t>14/05/2020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154547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CFF78CB-34B9-4575-BEA8-AC3635147B84}" type="datetimeFigureOut">
              <a:rPr lang="en-GB" smtClean="0"/>
              <a:t>14/05/2020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2299132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FF78CB-34B9-4575-BEA8-AC3635147B84}" type="datetimeFigureOut">
              <a:rPr lang="en-GB" smtClean="0"/>
              <a:t>14/05/2020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304360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FF78CB-34B9-4575-BEA8-AC3635147B84}" type="datetimeFigureOut">
              <a:rPr lang="en-GB" smtClean="0"/>
              <a:t>14/05/2020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2746124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FF78CB-34B9-4575-BEA8-AC3635147B84}" type="datetimeFigureOut">
              <a:rPr lang="en-GB" smtClean="0"/>
              <a:t>14/05/2020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19CF68-CD7C-4C92-AA02-1B752332EC94}" type="slidenum">
              <a:rPr lang="en-GB" smtClean="0"/>
              <a:t>‹#›</a:t>
            </a:fld>
            <a:endParaRPr lang="en-GB"/>
          </a:p>
        </p:txBody>
      </p:sp>
    </p:spTree>
    <p:extLst>
      <p:ext uri="{BB962C8B-B14F-4D97-AF65-F5344CB8AC3E}">
        <p14:creationId xmlns:p14="http://schemas.microsoft.com/office/powerpoint/2010/main" val="3418551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FF78CB-34B9-4575-BEA8-AC3635147B84}" type="datetimeFigureOut">
              <a:rPr lang="en-GB" smtClean="0"/>
              <a:t>14/05/2020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19CF68-CD7C-4C92-AA02-1B752332EC94}" type="slidenum">
              <a:rPr lang="en-GB" smtClean="0"/>
              <a:t>‹#›</a:t>
            </a:fld>
            <a:endParaRPr lang="en-GB"/>
          </a:p>
        </p:txBody>
      </p:sp>
    </p:spTree>
    <p:extLst>
      <p:ext uri="{BB962C8B-B14F-4D97-AF65-F5344CB8AC3E}">
        <p14:creationId xmlns:p14="http://schemas.microsoft.com/office/powerpoint/2010/main" val="3809080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0"/>
            <a:ext cx="8371268" cy="4380049"/>
          </a:xfrm>
          <a:prstGeom prst="rect">
            <a:avLst/>
          </a:prstGeom>
        </p:spPr>
      </p:pic>
      <p:sp>
        <p:nvSpPr>
          <p:cNvPr id="5" name="TextBox 4"/>
          <p:cNvSpPr txBox="1"/>
          <p:nvPr/>
        </p:nvSpPr>
        <p:spPr>
          <a:xfrm>
            <a:off x="5987424" y="717054"/>
            <a:ext cx="6104585" cy="4832092"/>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is the Key Stage 2 Mathematics Paper 1: Arithmetic. You will need a pen and something to record your answers on. Write your name and school name on the front of your paper. I will read the instructions to you</a:t>
            </a:r>
            <a:r>
              <a:rPr lang="en-GB" sz="1400" dirty="0" smtClean="0">
                <a:latin typeface="Arial" panose="020B0604020202020204" pitchFamily="34" charset="0"/>
                <a:cs typeface="Arial" panose="020B0604020202020204" pitchFamily="34" charset="0"/>
              </a:rPr>
              <a:t>.</a:t>
            </a:r>
          </a:p>
          <a:p>
            <a:r>
              <a:rPr lang="en-GB" sz="1400" dirty="0" smtClean="0">
                <a:latin typeface="Arial" panose="020B0604020202020204" pitchFamily="34" charset="0"/>
                <a:cs typeface="Arial" panose="020B0604020202020204" pitchFamily="34" charset="0"/>
              </a:rPr>
              <a:t> </a:t>
            </a:r>
            <a:endParaRPr lang="en-GB"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This challenge is to be completed as part of your daily walk/exercise.</a:t>
            </a:r>
          </a:p>
          <a:p>
            <a:pPr marL="285750" indent="-285750">
              <a:buFont typeface="Arial" panose="020B0604020202020204" pitchFamily="34" charset="0"/>
              <a:buChar char="•"/>
            </a:pPr>
            <a:r>
              <a:rPr lang="en-GB" sz="1400" dirty="0" smtClean="0">
                <a:latin typeface="Arial" panose="020B0604020202020204" pitchFamily="34" charset="0"/>
                <a:cs typeface="Arial" panose="020B0604020202020204" pitchFamily="34" charset="0"/>
              </a:rPr>
              <a:t>There </a:t>
            </a:r>
            <a:r>
              <a:rPr lang="en-GB" sz="1400" dirty="0">
                <a:latin typeface="Arial" panose="020B0604020202020204" pitchFamily="34" charset="0"/>
                <a:cs typeface="Arial" panose="020B0604020202020204" pitchFamily="34" charset="0"/>
              </a:rPr>
              <a:t>are </a:t>
            </a:r>
            <a:r>
              <a:rPr lang="en-GB" sz="1400" b="1" dirty="0" smtClean="0">
                <a:latin typeface="Arial" panose="020B0604020202020204" pitchFamily="34" charset="0"/>
                <a:cs typeface="Arial" panose="020B0604020202020204" pitchFamily="34" charset="0"/>
              </a:rPr>
              <a:t>15</a:t>
            </a:r>
            <a:r>
              <a:rPr lang="en-GB" sz="1400" b="1" dirty="0" smtClean="0">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questions in total.</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You must not use a calculator to answer any questions in this test but you can work as a family team.</a:t>
            </a:r>
          </a:p>
          <a:p>
            <a:pPr marL="285750" indent="-285750">
              <a:buFont typeface="Arial" panose="020B0604020202020204" pitchFamily="34" charset="0"/>
              <a:buChar char="•"/>
            </a:pPr>
            <a:r>
              <a:rPr lang="en-GB" sz="1400" b="1" dirty="0">
                <a:latin typeface="Arial" panose="020B0604020202020204" pitchFamily="34" charset="0"/>
                <a:cs typeface="Arial" panose="020B0604020202020204" pitchFamily="34" charset="0"/>
              </a:rPr>
              <a:t>You have as much time as you need </a:t>
            </a:r>
            <a:r>
              <a:rPr lang="en-GB" sz="1400" dirty="0">
                <a:latin typeface="Arial" panose="020B0604020202020204" pitchFamily="34" charset="0"/>
                <a:cs typeface="Arial" panose="020B0604020202020204" pitchFamily="34" charset="0"/>
              </a:rPr>
              <a:t>to complete this test. If you cannot do a question, don’t worry, go on to the next one. You can come back to it later if you have time.</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If you finish before the end, go back and check your work.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In this test, long division and long multiplication questions are worth 2 marks each.  You will be awarded 2 marks for a correct answer. You may get 1 mark for showing a formal method. All other questions are worth 1 mark each.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Remember to check your work carefully. </a:t>
            </a:r>
          </a:p>
          <a:p>
            <a:r>
              <a:rPr lang="en-GB" sz="1400" dirty="0" smtClean="0">
                <a:latin typeface="Arial" panose="020B0604020202020204" pitchFamily="34" charset="0"/>
                <a:cs typeface="Arial" panose="020B0604020202020204" pitchFamily="34" charset="0"/>
              </a:rPr>
              <a:t>. </a:t>
            </a:r>
            <a:endParaRPr lang="en-GB"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Remember, </a:t>
            </a:r>
            <a:r>
              <a:rPr lang="en-GB" sz="1400" dirty="0" smtClean="0">
                <a:latin typeface="Arial" panose="020B0604020202020204" pitchFamily="34" charset="0"/>
                <a:cs typeface="Arial" panose="020B0604020202020204" pitchFamily="34" charset="0"/>
              </a:rPr>
              <a:t>other people</a:t>
            </a:r>
            <a:r>
              <a:rPr lang="en-GB" sz="1400" dirty="0" smtClean="0">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can help you to answer any of the test questions. </a:t>
            </a:r>
          </a:p>
          <a:p>
            <a:pPr marL="285750" indent="-285750">
              <a:buFont typeface="Arial" panose="020B0604020202020204" pitchFamily="34" charset="0"/>
              <a:buChar char="•"/>
            </a:pPr>
            <a:r>
              <a:rPr lang="en-GB" sz="1400" b="1" dirty="0">
                <a:latin typeface="Arial" panose="020B0604020202020204" pitchFamily="34" charset="0"/>
                <a:cs typeface="Arial" panose="020B0604020202020204" pitchFamily="34" charset="0"/>
              </a:rPr>
              <a:t>You can talk to each other</a:t>
            </a:r>
            <a:r>
              <a:rPr lang="en-GB" sz="1400"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GB" sz="1400" dirty="0" smtClean="0">
                <a:latin typeface="Arial" panose="020B0604020202020204" pitchFamily="34" charset="0"/>
                <a:cs typeface="Arial" panose="020B0604020202020204" pitchFamily="34" charset="0"/>
              </a:rPr>
              <a:t>You </a:t>
            </a:r>
            <a:r>
              <a:rPr lang="en-GB" sz="1400" dirty="0">
                <a:latin typeface="Arial" panose="020B0604020202020204" pitchFamily="34" charset="0"/>
                <a:cs typeface="Arial" panose="020B0604020202020204" pitchFamily="34" charset="0"/>
              </a:rPr>
              <a:t>may now start the test.</a:t>
            </a:r>
          </a:p>
        </p:txBody>
      </p:sp>
      <p:sp>
        <p:nvSpPr>
          <p:cNvPr id="2" name="TextBox 1">
            <a:extLst>
              <a:ext uri="{FF2B5EF4-FFF2-40B4-BE49-F238E27FC236}">
                <a16:creationId xmlns:a16="http://schemas.microsoft.com/office/drawing/2014/main" xmlns="" id="{7A4678F4-9198-40D2-A4DB-02B0F9959A43}"/>
              </a:ext>
            </a:extLst>
          </p:cNvPr>
          <p:cNvSpPr txBox="1"/>
          <p:nvPr/>
        </p:nvSpPr>
        <p:spPr>
          <a:xfrm>
            <a:off x="350520" y="5364480"/>
            <a:ext cx="4145280" cy="369332"/>
          </a:xfrm>
          <a:prstGeom prst="rect">
            <a:avLst/>
          </a:prstGeom>
          <a:noFill/>
        </p:spPr>
        <p:txBody>
          <a:bodyPr wrap="square" rtlCol="0">
            <a:spAutoFit/>
          </a:bodyPr>
          <a:lstStyle/>
          <a:p>
            <a:r>
              <a:rPr lang="en-GB" dirty="0"/>
              <a:t>Made by </a:t>
            </a:r>
            <a:r>
              <a:rPr lang="en-GB" dirty="0" smtClean="0"/>
              <a:t>Miss </a:t>
            </a:r>
            <a:r>
              <a:rPr lang="en-GB" dirty="0" err="1" smtClean="0"/>
              <a:t>Rodaway</a:t>
            </a:r>
            <a:r>
              <a:rPr lang="en-GB" dirty="0" smtClean="0"/>
              <a:t>__</a:t>
            </a:r>
            <a:endParaRPr lang="en-GB" dirty="0"/>
          </a:p>
        </p:txBody>
      </p:sp>
    </p:spTree>
    <p:extLst>
      <p:ext uri="{BB962C8B-B14F-4D97-AF65-F5344CB8AC3E}">
        <p14:creationId xmlns:p14="http://schemas.microsoft.com/office/powerpoint/2010/main" val="1905330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3" name="Picture 2"/>
          <p:cNvPicPr>
            <a:picLocks noChangeAspect="1"/>
          </p:cNvPicPr>
          <p:nvPr/>
        </p:nvPicPr>
        <p:blipFill>
          <a:blip r:embed="rId3"/>
          <a:stretch>
            <a:fillRect/>
          </a:stretch>
        </p:blipFill>
        <p:spPr>
          <a:xfrm>
            <a:off x="1713896" y="1320800"/>
            <a:ext cx="9016397" cy="4430022"/>
          </a:xfrm>
          <a:prstGeom prst="rect">
            <a:avLst/>
          </a:prstGeom>
        </p:spPr>
      </p:pic>
    </p:spTree>
    <p:extLst>
      <p:ext uri="{BB962C8B-B14F-4D97-AF65-F5344CB8AC3E}">
        <p14:creationId xmlns:p14="http://schemas.microsoft.com/office/powerpoint/2010/main" val="1688215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2" name="Picture 1"/>
          <p:cNvPicPr>
            <a:picLocks noChangeAspect="1"/>
          </p:cNvPicPr>
          <p:nvPr/>
        </p:nvPicPr>
        <p:blipFill>
          <a:blip r:embed="rId3"/>
          <a:stretch>
            <a:fillRect/>
          </a:stretch>
        </p:blipFill>
        <p:spPr>
          <a:xfrm>
            <a:off x="1650395" y="1308160"/>
            <a:ext cx="9016397" cy="4404562"/>
          </a:xfrm>
          <a:prstGeom prst="rect">
            <a:avLst/>
          </a:prstGeom>
        </p:spPr>
      </p:pic>
    </p:spTree>
    <p:extLst>
      <p:ext uri="{BB962C8B-B14F-4D97-AF65-F5344CB8AC3E}">
        <p14:creationId xmlns:p14="http://schemas.microsoft.com/office/powerpoint/2010/main" val="1021023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3" name="Picture 2"/>
          <p:cNvPicPr>
            <a:picLocks noChangeAspect="1"/>
          </p:cNvPicPr>
          <p:nvPr/>
        </p:nvPicPr>
        <p:blipFill>
          <a:blip r:embed="rId3"/>
          <a:stretch>
            <a:fillRect/>
          </a:stretch>
        </p:blipFill>
        <p:spPr>
          <a:xfrm>
            <a:off x="1791000" y="1430337"/>
            <a:ext cx="9016397" cy="4365698"/>
          </a:xfrm>
          <a:prstGeom prst="rect">
            <a:avLst/>
          </a:prstGeom>
        </p:spPr>
      </p:pic>
    </p:spTree>
    <p:extLst>
      <p:ext uri="{BB962C8B-B14F-4D97-AF65-F5344CB8AC3E}">
        <p14:creationId xmlns:p14="http://schemas.microsoft.com/office/powerpoint/2010/main" val="4015246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2" name="Picture 1"/>
          <p:cNvPicPr>
            <a:picLocks noChangeAspect="1"/>
          </p:cNvPicPr>
          <p:nvPr/>
        </p:nvPicPr>
        <p:blipFill>
          <a:blip r:embed="rId3"/>
          <a:stretch>
            <a:fillRect/>
          </a:stretch>
        </p:blipFill>
        <p:spPr>
          <a:xfrm>
            <a:off x="1492551" y="1430337"/>
            <a:ext cx="9016397" cy="4404263"/>
          </a:xfrm>
          <a:prstGeom prst="rect">
            <a:avLst/>
          </a:prstGeom>
        </p:spPr>
      </p:pic>
    </p:spTree>
    <p:extLst>
      <p:ext uri="{BB962C8B-B14F-4D97-AF65-F5344CB8AC3E}">
        <p14:creationId xmlns:p14="http://schemas.microsoft.com/office/powerpoint/2010/main" val="2740513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4" name="Picture 3"/>
          <p:cNvPicPr>
            <a:picLocks noChangeAspect="1"/>
          </p:cNvPicPr>
          <p:nvPr/>
        </p:nvPicPr>
        <p:blipFill>
          <a:blip r:embed="rId3"/>
          <a:stretch>
            <a:fillRect/>
          </a:stretch>
        </p:blipFill>
        <p:spPr>
          <a:xfrm>
            <a:off x="1695750" y="1417637"/>
            <a:ext cx="9016397" cy="4482064"/>
          </a:xfrm>
          <a:prstGeom prst="rect">
            <a:avLst/>
          </a:prstGeom>
        </p:spPr>
      </p:pic>
    </p:spTree>
    <p:extLst>
      <p:ext uri="{BB962C8B-B14F-4D97-AF65-F5344CB8AC3E}">
        <p14:creationId xmlns:p14="http://schemas.microsoft.com/office/powerpoint/2010/main" val="833281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2" name="Picture 1"/>
          <p:cNvPicPr>
            <a:picLocks noChangeAspect="1"/>
          </p:cNvPicPr>
          <p:nvPr/>
        </p:nvPicPr>
        <p:blipFill>
          <a:blip r:embed="rId3"/>
          <a:stretch>
            <a:fillRect/>
          </a:stretch>
        </p:blipFill>
        <p:spPr>
          <a:xfrm>
            <a:off x="1619549" y="1366836"/>
            <a:ext cx="9016397" cy="4482065"/>
          </a:xfrm>
          <a:prstGeom prst="rect">
            <a:avLst/>
          </a:prstGeom>
        </p:spPr>
      </p:pic>
    </p:spTree>
    <p:extLst>
      <p:ext uri="{BB962C8B-B14F-4D97-AF65-F5344CB8AC3E}">
        <p14:creationId xmlns:p14="http://schemas.microsoft.com/office/powerpoint/2010/main" val="22500576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3" name="Picture 2"/>
          <p:cNvPicPr>
            <a:picLocks noChangeAspect="1"/>
          </p:cNvPicPr>
          <p:nvPr/>
        </p:nvPicPr>
        <p:blipFill>
          <a:blip r:embed="rId3"/>
          <a:stretch>
            <a:fillRect/>
          </a:stretch>
        </p:blipFill>
        <p:spPr>
          <a:xfrm>
            <a:off x="1546374" y="1316035"/>
            <a:ext cx="8908751" cy="4482065"/>
          </a:xfrm>
          <a:prstGeom prst="rect">
            <a:avLst/>
          </a:prstGeom>
        </p:spPr>
      </p:pic>
    </p:spTree>
    <p:extLst>
      <p:ext uri="{BB962C8B-B14F-4D97-AF65-F5344CB8AC3E}">
        <p14:creationId xmlns:p14="http://schemas.microsoft.com/office/powerpoint/2010/main" val="2057294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2032001" y="1420222"/>
            <a:ext cx="9022872" cy="4459877"/>
          </a:xfrm>
          <a:prstGeom prst="rect">
            <a:avLst/>
          </a:prstGeom>
        </p:spPr>
      </p:pic>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020401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2" name="Picture 1"/>
          <p:cNvPicPr>
            <a:picLocks noChangeAspect="1"/>
          </p:cNvPicPr>
          <p:nvPr/>
        </p:nvPicPr>
        <p:blipFill>
          <a:blip r:embed="rId3"/>
          <a:stretch>
            <a:fillRect/>
          </a:stretch>
        </p:blipFill>
        <p:spPr>
          <a:xfrm>
            <a:off x="2032001" y="1393822"/>
            <a:ext cx="9022872" cy="4551717"/>
          </a:xfrm>
          <a:prstGeom prst="rect">
            <a:avLst/>
          </a:prstGeom>
        </p:spPr>
      </p:pic>
    </p:spTree>
    <p:extLst>
      <p:ext uri="{BB962C8B-B14F-4D97-AF65-F5344CB8AC3E}">
        <p14:creationId xmlns:p14="http://schemas.microsoft.com/office/powerpoint/2010/main" val="978223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3" name="Picture 2"/>
          <p:cNvPicPr>
            <a:picLocks noChangeAspect="1"/>
          </p:cNvPicPr>
          <p:nvPr/>
        </p:nvPicPr>
        <p:blipFill>
          <a:blip r:embed="rId3"/>
          <a:stretch>
            <a:fillRect/>
          </a:stretch>
        </p:blipFill>
        <p:spPr>
          <a:xfrm>
            <a:off x="1600201" y="1419222"/>
            <a:ext cx="9022872" cy="4551958"/>
          </a:xfrm>
          <a:prstGeom prst="rect">
            <a:avLst/>
          </a:prstGeom>
        </p:spPr>
      </p:pic>
    </p:spTree>
    <p:extLst>
      <p:ext uri="{BB962C8B-B14F-4D97-AF65-F5344CB8AC3E}">
        <p14:creationId xmlns:p14="http://schemas.microsoft.com/office/powerpoint/2010/main" val="2877293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2" name="Picture 1"/>
          <p:cNvPicPr>
            <a:picLocks noChangeAspect="1"/>
          </p:cNvPicPr>
          <p:nvPr/>
        </p:nvPicPr>
        <p:blipFill>
          <a:blip r:embed="rId3"/>
          <a:stretch>
            <a:fillRect/>
          </a:stretch>
        </p:blipFill>
        <p:spPr>
          <a:xfrm>
            <a:off x="1481245" y="1330322"/>
            <a:ext cx="9039009" cy="4551958"/>
          </a:xfrm>
          <a:prstGeom prst="rect">
            <a:avLst/>
          </a:prstGeom>
        </p:spPr>
      </p:pic>
    </p:spTree>
    <p:extLst>
      <p:ext uri="{BB962C8B-B14F-4D97-AF65-F5344CB8AC3E}">
        <p14:creationId xmlns:p14="http://schemas.microsoft.com/office/powerpoint/2010/main" val="960540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3" name="Picture 2"/>
          <p:cNvPicPr>
            <a:picLocks noChangeAspect="1"/>
          </p:cNvPicPr>
          <p:nvPr/>
        </p:nvPicPr>
        <p:blipFill>
          <a:blip r:embed="rId3"/>
          <a:stretch>
            <a:fillRect/>
          </a:stretch>
        </p:blipFill>
        <p:spPr>
          <a:xfrm>
            <a:off x="1824145" y="1292222"/>
            <a:ext cx="9001890" cy="4551958"/>
          </a:xfrm>
          <a:prstGeom prst="rect">
            <a:avLst/>
          </a:prstGeom>
        </p:spPr>
      </p:pic>
    </p:spTree>
    <p:extLst>
      <p:ext uri="{BB962C8B-B14F-4D97-AF65-F5344CB8AC3E}">
        <p14:creationId xmlns:p14="http://schemas.microsoft.com/office/powerpoint/2010/main" val="1022105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2" name="Picture 1"/>
          <p:cNvPicPr>
            <a:picLocks noChangeAspect="1"/>
          </p:cNvPicPr>
          <p:nvPr/>
        </p:nvPicPr>
        <p:blipFill>
          <a:blip r:embed="rId3"/>
          <a:stretch>
            <a:fillRect/>
          </a:stretch>
        </p:blipFill>
        <p:spPr>
          <a:xfrm>
            <a:off x="1878997" y="1397000"/>
            <a:ext cx="9016397" cy="4430022"/>
          </a:xfrm>
          <a:prstGeom prst="rect">
            <a:avLst/>
          </a:prstGeom>
        </p:spPr>
      </p:pic>
    </p:spTree>
    <p:extLst>
      <p:ext uri="{BB962C8B-B14F-4D97-AF65-F5344CB8AC3E}">
        <p14:creationId xmlns:p14="http://schemas.microsoft.com/office/powerpoint/2010/main" val="2386497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3" name="Picture 2"/>
          <p:cNvPicPr>
            <a:picLocks noChangeAspect="1"/>
          </p:cNvPicPr>
          <p:nvPr/>
        </p:nvPicPr>
        <p:blipFill>
          <a:blip r:embed="rId3"/>
          <a:stretch>
            <a:fillRect/>
          </a:stretch>
        </p:blipFill>
        <p:spPr>
          <a:xfrm>
            <a:off x="1675797" y="1397000"/>
            <a:ext cx="9016397" cy="4430022"/>
          </a:xfrm>
          <a:prstGeom prst="rect">
            <a:avLst/>
          </a:prstGeom>
        </p:spPr>
      </p:pic>
    </p:spTree>
    <p:extLst>
      <p:ext uri="{BB962C8B-B14F-4D97-AF65-F5344CB8AC3E}">
        <p14:creationId xmlns:p14="http://schemas.microsoft.com/office/powerpoint/2010/main" val="3880866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001500" cy="1015663"/>
          </a:xfrm>
          <a:prstGeom prst="rect">
            <a:avLst/>
          </a:prstGeom>
          <a:noFill/>
        </p:spPr>
        <p:txBody>
          <a:bodyPr wrap="square" rtlCol="0">
            <a:spAutoFit/>
          </a:bodyPr>
          <a:lstStyle/>
          <a:p>
            <a:r>
              <a:rPr lang="en-GB" sz="1500" i="1" dirty="0">
                <a:latin typeface="Arial" panose="020B0604020202020204" pitchFamily="34" charset="0"/>
                <a:cs typeface="Arial" panose="020B0604020202020204" pitchFamily="34" charset="0"/>
              </a:rPr>
              <a:t>This question is part of a learning challenge set by teachers at (insert school name) Primary School.</a:t>
            </a:r>
          </a:p>
          <a:p>
            <a:r>
              <a:rPr lang="en-GB" sz="1500" b="1" i="1" dirty="0">
                <a:latin typeface="Arial" panose="020B0604020202020204" pitchFamily="34" charset="0"/>
                <a:cs typeface="Arial" panose="020B0604020202020204" pitchFamily="34" charset="0"/>
              </a:rPr>
              <a:t>Please leave as they are to allow all children to access the challenge.</a:t>
            </a:r>
          </a:p>
          <a:p>
            <a:r>
              <a:rPr lang="en-GB" sz="1500" i="1" dirty="0">
                <a:latin typeface="Arial" panose="020B0604020202020204" pitchFamily="34" charset="0"/>
                <a:cs typeface="Arial" panose="020B0604020202020204" pitchFamily="34" charset="0"/>
              </a:rPr>
              <a:t>Teachers will remove when the learning challenge is complete.</a:t>
            </a:r>
          </a:p>
          <a:p>
            <a:r>
              <a:rPr lang="en-GB" sz="1500" i="1" dirty="0">
                <a:latin typeface="Arial" panose="020B0604020202020204" pitchFamily="34" charset="0"/>
                <a:cs typeface="Arial" panose="020B0604020202020204" pitchFamily="34" charset="0"/>
              </a:rPr>
              <a:t>Thank you! #</a:t>
            </a:r>
            <a:r>
              <a:rPr lang="en-GB" sz="1500" i="1" dirty="0" err="1">
                <a:latin typeface="Arial" panose="020B0604020202020204" pitchFamily="34" charset="0"/>
                <a:cs typeface="Arial" panose="020B0604020202020204" pitchFamily="34" charset="0"/>
              </a:rPr>
              <a:t>staysafe</a:t>
            </a:r>
            <a:r>
              <a:rPr lang="en-GB" sz="1500" i="1" dirty="0">
                <a:latin typeface="Arial" panose="020B0604020202020204" pitchFamily="34" charset="0"/>
                <a:cs typeface="Arial" panose="020B0604020202020204" pitchFamily="34" charset="0"/>
              </a:rPr>
              <a:t> </a:t>
            </a:r>
          </a:p>
        </p:txBody>
      </p:sp>
      <p:pic>
        <p:nvPicPr>
          <p:cNvPr id="2" name="Picture 1"/>
          <p:cNvPicPr>
            <a:picLocks noChangeAspect="1"/>
          </p:cNvPicPr>
          <p:nvPr/>
        </p:nvPicPr>
        <p:blipFill>
          <a:blip r:embed="rId3"/>
          <a:stretch>
            <a:fillRect/>
          </a:stretch>
        </p:blipFill>
        <p:spPr>
          <a:xfrm>
            <a:off x="1637697" y="1409700"/>
            <a:ext cx="9016397" cy="4430022"/>
          </a:xfrm>
          <a:prstGeom prst="rect">
            <a:avLst/>
          </a:prstGeom>
        </p:spPr>
      </p:pic>
    </p:spTree>
    <p:extLst>
      <p:ext uri="{BB962C8B-B14F-4D97-AF65-F5344CB8AC3E}">
        <p14:creationId xmlns:p14="http://schemas.microsoft.com/office/powerpoint/2010/main" val="38792532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F91E5F5CA3129439BAA29AFEE6A2C82" ma:contentTypeVersion="13" ma:contentTypeDescription="Create a new document." ma:contentTypeScope="" ma:versionID="07704a5a21935dfc6e9196a9c628dc7b">
  <xsd:schema xmlns:xsd="http://www.w3.org/2001/XMLSchema" xmlns:xs="http://www.w3.org/2001/XMLSchema" xmlns:p="http://schemas.microsoft.com/office/2006/metadata/properties" xmlns:ns3="fd15a877-3ec7-4366-8d58-aa66d0b61946" xmlns:ns4="c50a3689-b7e3-4c1f-878a-b2ad9c4e32f9" targetNamespace="http://schemas.microsoft.com/office/2006/metadata/properties" ma:root="true" ma:fieldsID="e25a391d8523d821f5ddecd14f7dfc46" ns3:_="" ns4:_="">
    <xsd:import namespace="fd15a877-3ec7-4366-8d58-aa66d0b61946"/>
    <xsd:import namespace="c50a3689-b7e3-4c1f-878a-b2ad9c4e32f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15a877-3ec7-4366-8d58-aa66d0b619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50a3689-b7e3-4c1f-878a-b2ad9c4e32f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B22654-42F6-49C7-B9CC-65D3CFF507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15a877-3ec7-4366-8d58-aa66d0b61946"/>
    <ds:schemaRef ds:uri="c50a3689-b7e3-4c1f-878a-b2ad9c4e32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977D91A-F828-4177-A2E4-DB423983BD08}">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DE95D1D6-74CF-4271-A263-0E694DBD336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42</TotalTime>
  <Words>1925</Words>
  <Application>Microsoft Office PowerPoint</Application>
  <PresentationFormat>Custom</PresentationFormat>
  <Paragraphs>106</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north</dc:creator>
  <cp:lastModifiedBy>Claire Rodaway</cp:lastModifiedBy>
  <cp:revision>7</cp:revision>
  <dcterms:created xsi:type="dcterms:W3CDTF">2020-05-02T13:22:23Z</dcterms:created>
  <dcterms:modified xsi:type="dcterms:W3CDTF">2020-05-14T06:59:31Z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0x0101008F91E5F5CA3129439BAA29AFEE6A2C82</vt:lpwstr>
  </property>
</Properties>
</file>