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sldIdLst>
    <p:sldId id="356" r:id="rId2"/>
    <p:sldId id="376" r:id="rId3"/>
    <p:sldId id="378" r:id="rId4"/>
    <p:sldId id="379" r:id="rId5"/>
    <p:sldId id="380" r:id="rId6"/>
    <p:sldId id="381" r:id="rId7"/>
    <p:sldId id="382" r:id="rId8"/>
    <p:sldId id="383" r:id="rId9"/>
    <p:sldId id="384" r:id="rId10"/>
    <p:sldId id="385" r:id="rId11"/>
    <p:sldId id="386" r:id="rId12"/>
    <p:sldId id="387" r:id="rId13"/>
    <p:sldId id="388" r:id="rId14"/>
    <p:sldId id="389" r:id="rId15"/>
    <p:sldId id="390" r:id="rId16"/>
    <p:sldId id="391" r:id="rId17"/>
    <p:sldId id="392" r:id="rId18"/>
    <p:sldId id="393" r:id="rId19"/>
    <p:sldId id="394" r:id="rId20"/>
    <p:sldId id="395" r:id="rId21"/>
    <p:sldId id="396" r:id="rId22"/>
    <p:sldId id="397" r:id="rId23"/>
    <p:sldId id="398" r:id="rId24"/>
    <p:sldId id="377" r:id="rId25"/>
    <p:sldId id="399" r:id="rId26"/>
    <p:sldId id="400" r:id="rId27"/>
    <p:sldId id="401" r:id="rId28"/>
    <p:sldId id="402" r:id="rId29"/>
    <p:sldId id="403" r:id="rId30"/>
    <p:sldId id="404" r:id="rId31"/>
    <p:sldId id="405" r:id="rId32"/>
    <p:sldId id="406" r:id="rId33"/>
    <p:sldId id="407" r:id="rId34"/>
  </p:sldIdLst>
  <p:sldSz cx="12192000" cy="6858000"/>
  <p:notesSz cx="6858000" cy="9144000"/>
  <p:custShowLst>
    <p:custShow name="Custom Show 1" id="0">
      <p:sldLst/>
    </p:custShow>
  </p:custShowLst>
  <p:photoAlbum layout="1pic" frame="frameStyle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iona Lindsay" initials="FL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AE2"/>
    <a:srgbClr val="D7D3BB"/>
    <a:srgbClr val="AB9E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10" autoAdjust="0"/>
    <p:restoredTop sz="86437" autoAdjust="0"/>
  </p:normalViewPr>
  <p:slideViewPr>
    <p:cSldViewPr snapToGrid="0">
      <p:cViewPr varScale="1">
        <p:scale>
          <a:sx n="63" d="100"/>
          <a:sy n="63" d="100"/>
        </p:scale>
        <p:origin x="-522" y="-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27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E0102E-DE21-45CC-ABEB-DE2E85AF575C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37EE6D-EFE2-487D-96CC-408DF49E2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54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7EE6D-EFE2-487D-96CC-408DF49E2B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149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7EE6D-EFE2-487D-96CC-408DF49E2B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798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3DD-CD4D-441A-9621-3E9C7D4BA902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3B10-FC13-43B0-A78E-20C92126A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967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3DD-CD4D-441A-9621-3E9C7D4BA902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3B10-FC13-43B0-A78E-20C92126A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308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3DD-CD4D-441A-9621-3E9C7D4BA902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3B10-FC13-43B0-A78E-20C92126AD0E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2960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3DD-CD4D-441A-9621-3E9C7D4BA902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3B10-FC13-43B0-A78E-20C92126A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41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3DD-CD4D-441A-9621-3E9C7D4BA902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3B10-FC13-43B0-A78E-20C92126AD0E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11950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3DD-CD4D-441A-9621-3E9C7D4BA902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3B10-FC13-43B0-A78E-20C92126A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65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3DD-CD4D-441A-9621-3E9C7D4BA902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3B10-FC13-43B0-A78E-20C92126A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40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3DD-CD4D-441A-9621-3E9C7D4BA902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3B10-FC13-43B0-A78E-20C92126A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659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3DD-CD4D-441A-9621-3E9C7D4BA902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3B10-FC13-43B0-A78E-20C92126A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843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3DD-CD4D-441A-9621-3E9C7D4BA902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3B10-FC13-43B0-A78E-20C92126A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06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3DD-CD4D-441A-9621-3E9C7D4BA902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3B10-FC13-43B0-A78E-20C92126A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28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3DD-CD4D-441A-9621-3E9C7D4BA902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3B10-FC13-43B0-A78E-20C92126A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10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3DD-CD4D-441A-9621-3E9C7D4BA902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3B10-FC13-43B0-A78E-20C92126A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080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3DD-CD4D-441A-9621-3E9C7D4BA902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3B10-FC13-43B0-A78E-20C92126A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928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3DD-CD4D-441A-9621-3E9C7D4BA902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3B10-FC13-43B0-A78E-20C92126A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972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3DD-CD4D-441A-9621-3E9C7D4BA902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3B10-FC13-43B0-A78E-20C92126A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41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3DD-CD4D-441A-9621-3E9C7D4BA902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3B33B10-FC13-43B0-A78E-20C92126A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812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14291" y="1824335"/>
            <a:ext cx="8544327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Lucida Handwriting" panose="03010101010101010101" pitchFamily="66" charset="0"/>
              </a:rPr>
              <a:t>Fantastic </a:t>
            </a:r>
          </a:p>
          <a:p>
            <a:pPr algn="ctr"/>
            <a:r>
              <a:rPr lang="en-US" sz="115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Lucida Handwriting" panose="03010101010101010101" pitchFamily="66" charset="0"/>
              </a:rPr>
              <a:t>4 K</a:t>
            </a:r>
            <a:endParaRPr lang="en-US" sz="115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4" name="06 You're My Best Friend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58618" y="48768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758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7"/>
    </mc:Choice>
    <mc:Fallback xmlns="">
      <p:transition spd="slow" advTm="5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29" y="259247"/>
            <a:ext cx="4387997" cy="60950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135420" y="1555224"/>
            <a:ext cx="6434775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spc="50" dirty="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Lucida Handwriting" panose="03010101010101010101" pitchFamily="66" charset="0"/>
              </a:rPr>
              <a:t>Hair </a:t>
            </a:r>
          </a:p>
          <a:p>
            <a:pPr algn="ctr"/>
            <a:r>
              <a:rPr lang="en-US" sz="8000" b="1" spc="50" dirty="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Lucida Handwriting" panose="03010101010101010101" pitchFamily="66" charset="0"/>
              </a:rPr>
              <a:t>Accessories</a:t>
            </a:r>
          </a:p>
          <a:p>
            <a:pPr algn="ctr"/>
            <a:r>
              <a:rPr lang="en-US" sz="8000" b="1" spc="50" dirty="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Lucida Handwriting" panose="03010101010101010101" pitchFamily="66" charset="0"/>
              </a:rPr>
              <a:t> Princess</a:t>
            </a:r>
            <a:endParaRPr lang="en-US" sz="8000" b="1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Lucida Handwriting" panose="03010101010101010101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318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55"/>
    </mc:Choice>
    <mc:Fallback xmlns="">
      <p:transition spd="slow" advTm="10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211" y="417914"/>
            <a:ext cx="4440669" cy="59208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850472" y="2189827"/>
            <a:ext cx="5309467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22225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Lucida Handwriting" panose="03010101010101010101" pitchFamily="66" charset="0"/>
              </a:rPr>
              <a:t>Football </a:t>
            </a:r>
          </a:p>
          <a:p>
            <a:pPr algn="ctr"/>
            <a:r>
              <a:rPr lang="en-US" sz="8000" b="1" dirty="0" smtClean="0">
                <a:ln w="22225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Lucida Handwriting" panose="03010101010101010101" pitchFamily="66" charset="0"/>
              </a:rPr>
              <a:t>Star</a:t>
            </a:r>
            <a:endParaRPr lang="en-US" sz="8000" b="1" dirty="0">
              <a:ln w="22225">
                <a:solidFill>
                  <a:schemeClr val="bg1">
                    <a:lumMod val="95000"/>
                  </a:schemeClr>
                </a:solidFill>
                <a:prstDash val="solid"/>
              </a:ln>
              <a:solidFill>
                <a:srgbClr val="00B050"/>
              </a:solidFill>
              <a:latin typeface="Lucida Handwriting" panose="03010101010101010101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751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82"/>
    </mc:Choice>
    <mc:Fallback xmlns="">
      <p:transition spd="slow" advTm="11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096" y="557939"/>
            <a:ext cx="4391349" cy="58551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467108" y="2543770"/>
            <a:ext cx="596189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Lucida Handwriting" panose="03010101010101010101" pitchFamily="66" charset="0"/>
              </a:rPr>
              <a:t>Superhero</a:t>
            </a:r>
            <a:endParaRPr lang="en-US" sz="80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latin typeface="Lucida Handwriting" panose="03010101010101010101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658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1"/>
    </mc:Choice>
    <mc:Fallback xmlns="">
      <p:transition spd="slow" advTm="10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561" y="614765"/>
            <a:ext cx="4172919" cy="57550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1045609" y="2227927"/>
            <a:ext cx="4842992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Lucida Handwriting" panose="03010101010101010101" pitchFamily="66" charset="0"/>
              </a:rPr>
              <a:t>Lipstick </a:t>
            </a:r>
          </a:p>
          <a:p>
            <a:pPr algn="ctr"/>
            <a:r>
              <a:rPr lang="en-US" sz="8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Lucida Handwriting" panose="03010101010101010101" pitchFamily="66" charset="0"/>
              </a:rPr>
              <a:t>Queen</a:t>
            </a:r>
            <a:endParaRPr lang="en-US" sz="80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latin typeface="Lucida Handwriting" panose="03010101010101010101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066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17"/>
    </mc:Choice>
    <mc:Fallback xmlns="">
      <p:transition spd="slow" advTm="11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222" y="406506"/>
            <a:ext cx="4562314" cy="60830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842082" y="2786330"/>
            <a:ext cx="54024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Lucida Handwriting" panose="03010101010101010101" pitchFamily="66" charset="0"/>
              </a:rPr>
              <a:t>Thespian</a:t>
            </a:r>
            <a:endParaRPr lang="en-US" sz="80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latin typeface="Lucida Handwriting" panose="03010101010101010101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240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47"/>
    </mc:Choice>
    <mc:Fallback xmlns="">
      <p:transition spd="slow" advTm="10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409" y="487118"/>
            <a:ext cx="4412821" cy="588376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490655" y="2151727"/>
            <a:ext cx="6181500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Lucida Handwriting" panose="03010101010101010101" pitchFamily="66" charset="0"/>
              </a:rPr>
              <a:t>Little Miss </a:t>
            </a:r>
          </a:p>
          <a:p>
            <a:pPr algn="ctr"/>
            <a:r>
              <a:rPr lang="en-US" sz="8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Lucida Handwriting" panose="03010101010101010101" pitchFamily="66" charset="0"/>
              </a:rPr>
              <a:t>Cuddles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809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80"/>
    </mc:Choice>
    <mc:Fallback xmlns="">
      <p:transition spd="slow" advTm="10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202" y="515586"/>
            <a:ext cx="4398694" cy="58649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387933" y="2170777"/>
            <a:ext cx="6577442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Lucida Handwriting" panose="03010101010101010101" pitchFamily="66" charset="0"/>
              </a:rPr>
              <a:t>Little Miss </a:t>
            </a:r>
          </a:p>
          <a:p>
            <a:pPr algn="ctr"/>
            <a:r>
              <a:rPr lang="en-US" sz="8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Lucida Handwriting" panose="03010101010101010101" pitchFamily="66" charset="0"/>
              </a:rPr>
              <a:t>Chatterbox</a:t>
            </a:r>
            <a:endParaRPr lang="en-US" sz="80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latin typeface="Lucida Handwriting" panose="03010101010101010101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318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14"/>
    </mc:Choice>
    <mc:Fallback xmlns="">
      <p:transition spd="slow" advTm="10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749" y="494792"/>
            <a:ext cx="4429886" cy="59065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1307570" y="2170777"/>
            <a:ext cx="4509568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Lucida Handwriting" panose="03010101010101010101" pitchFamily="66" charset="0"/>
              </a:rPr>
              <a:t>Queen </a:t>
            </a:r>
          </a:p>
          <a:p>
            <a:pPr algn="ctr"/>
            <a:r>
              <a:rPr lang="en-US" sz="8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Lucida Handwriting" panose="03010101010101010101" pitchFamily="66" charset="0"/>
              </a:rPr>
              <a:t>of Craft</a:t>
            </a:r>
            <a:endParaRPr lang="en-US" sz="80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latin typeface="Lucida Handwriting" panose="03010101010101010101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077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86"/>
    </mc:Choice>
    <mc:Fallback xmlns="">
      <p:transition spd="slow" advTm="11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134" y="537274"/>
            <a:ext cx="4337588" cy="57834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165741" y="2151727"/>
            <a:ext cx="6564618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22225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Lucida Handwriting" panose="03010101010101010101" pitchFamily="66" charset="0"/>
              </a:rPr>
              <a:t>Gentleman</a:t>
            </a:r>
          </a:p>
          <a:p>
            <a:pPr algn="ctr"/>
            <a:r>
              <a:rPr lang="en-US" sz="8000" b="1" dirty="0" smtClean="0">
                <a:ln w="22225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Lucida Handwriting" panose="03010101010101010101" pitchFamily="66" charset="0"/>
              </a:rPr>
              <a:t> Jackson</a:t>
            </a:r>
            <a:endParaRPr lang="en-US" sz="8000" b="1" dirty="0">
              <a:ln w="22225">
                <a:solidFill>
                  <a:schemeClr val="bg1">
                    <a:lumMod val="95000"/>
                  </a:schemeClr>
                </a:solidFill>
                <a:prstDash val="solid"/>
              </a:ln>
              <a:solidFill>
                <a:srgbClr val="00B050"/>
              </a:solidFill>
              <a:latin typeface="Lucida Handwriting" panose="03010101010101010101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576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48"/>
    </mc:Choice>
    <mc:Fallback xmlns="">
      <p:transition spd="slow" advTm="11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942" y="630909"/>
            <a:ext cx="4254285" cy="56723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850153" y="2805380"/>
            <a:ext cx="553869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err="1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Lucida Handwriting" panose="03010101010101010101" pitchFamily="66" charset="0"/>
              </a:rPr>
              <a:t>Mr</a:t>
            </a:r>
            <a:r>
              <a:rPr lang="en-US" sz="8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Lucida Handwriting" panose="03010101010101010101" pitchFamily="66" charset="0"/>
              </a:rPr>
              <a:t> Sporty</a:t>
            </a:r>
            <a:endParaRPr lang="en-US" sz="80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latin typeface="Lucida Handwriting" panose="03010101010101010101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80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54"/>
    </mc:Choice>
    <mc:Fallback xmlns="">
      <p:transition spd="slow" advTm="10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68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325" y="728365"/>
            <a:ext cx="3752850" cy="5486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438151" y="2743200"/>
            <a:ext cx="653414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Lucida Handwriting" panose="03010101010101010101" pitchFamily="66" charset="0"/>
              </a:rPr>
              <a:t>Mr</a:t>
            </a:r>
            <a:r>
              <a:rPr 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Lucida Handwriting" panose="03010101010101010101" pitchFamily="66" charset="0"/>
              </a:rPr>
              <a:t> Athletic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Lucida Handwriting" panose="03010101010101010101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988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9"/>
    </mc:Choice>
    <mc:Fallback xmlns="">
      <p:transition spd="slow" advTm="5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23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53200" y="1447800"/>
            <a:ext cx="5486400" cy="4114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738517" y="2843480"/>
            <a:ext cx="515237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err="1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Lucida Handwriting" panose="03010101010101010101" pitchFamily="66" charset="0"/>
              </a:rPr>
              <a:t>Mr</a:t>
            </a:r>
            <a:r>
              <a:rPr lang="en-US" sz="8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Lucida Handwriting" panose="03010101010101010101" pitchFamily="66" charset="0"/>
              </a:rPr>
              <a:t> Fix It</a:t>
            </a:r>
            <a:endParaRPr lang="en-US" sz="80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latin typeface="Lucida Handwriting" panose="03010101010101010101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95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77"/>
    </mc:Choice>
    <mc:Fallback xmlns="">
      <p:transition spd="slow" advTm="11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237" y="483352"/>
            <a:ext cx="4299488" cy="57326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615085" y="2208877"/>
            <a:ext cx="539923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Lucida Handwriting" panose="03010101010101010101" pitchFamily="66" charset="0"/>
              </a:rPr>
              <a:t>Leading </a:t>
            </a:r>
          </a:p>
          <a:p>
            <a:pPr algn="ctr"/>
            <a:r>
              <a:rPr lang="en-US" sz="8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Lucida Handwriting" panose="03010101010101010101" pitchFamily="66" charset="0"/>
              </a:rPr>
              <a:t>Lady</a:t>
            </a:r>
            <a:endParaRPr lang="en-US" sz="80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latin typeface="Lucida Handwriting" panose="03010101010101010101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243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85"/>
    </mc:Choice>
    <mc:Fallback xmlns="">
      <p:transition spd="slow" advTm="11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724" y="415867"/>
            <a:ext cx="4494509" cy="599267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798260" y="2227927"/>
            <a:ext cx="5109091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Lucida Handwriting" panose="03010101010101010101" pitchFamily="66" charset="0"/>
              </a:rPr>
              <a:t>Football</a:t>
            </a:r>
          </a:p>
          <a:p>
            <a:pPr algn="ctr"/>
            <a:r>
              <a:rPr lang="en-US" sz="8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Lucida Handwriting" panose="03010101010101010101" pitchFamily="66" charset="0"/>
              </a:rPr>
              <a:t> Fanatic</a:t>
            </a:r>
            <a:endParaRPr lang="en-US" sz="80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latin typeface="Lucida Handwriting" panose="03010101010101010101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4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57"/>
    </mc:Choice>
    <mc:Fallback xmlns="">
      <p:transition spd="slow" advTm="10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100" y="531677"/>
            <a:ext cx="4403133" cy="58708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Rectangle 4"/>
          <p:cNvSpPr/>
          <p:nvPr/>
        </p:nvSpPr>
        <p:spPr>
          <a:xfrm>
            <a:off x="928346" y="2189827"/>
            <a:ext cx="4963218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Lucida Handwriting" panose="03010101010101010101" pitchFamily="66" charset="0"/>
              </a:rPr>
              <a:t>Football</a:t>
            </a:r>
          </a:p>
          <a:p>
            <a:pPr algn="ctr"/>
            <a:r>
              <a:rPr lang="en-US" sz="8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Lucida Handwriting" panose="03010101010101010101" pitchFamily="66" charset="0"/>
              </a:rPr>
              <a:t> Pundit</a:t>
            </a:r>
            <a:endParaRPr lang="en-US" sz="80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latin typeface="Lucida Handwriting" panose="03010101010101010101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752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4"/>
    </mc:Choice>
    <mc:Fallback xmlns="">
      <p:transition spd="slow" advTm="8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0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7403" y="1326306"/>
            <a:ext cx="6091346" cy="41338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874273" y="2115958"/>
            <a:ext cx="5147563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Lucida Handwriting" panose="03010101010101010101" pitchFamily="66" charset="0"/>
              </a:rPr>
              <a:t>Miss </a:t>
            </a:r>
          </a:p>
          <a:p>
            <a:pPr algn="ctr"/>
            <a:r>
              <a:rPr lang="en-US" sz="8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Lucida Handwriting" panose="03010101010101010101" pitchFamily="66" charset="0"/>
              </a:rPr>
              <a:t>Gymnast</a:t>
            </a:r>
            <a:endParaRPr lang="en-US" sz="80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latin typeface="Lucida Handwriting" panose="03010101010101010101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555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10"/>
    </mc:Choice>
    <mc:Fallback xmlns="">
      <p:transition spd="slow" advTm="10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27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91300" y="1333500"/>
            <a:ext cx="5486400" cy="4114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323946" y="1498074"/>
            <a:ext cx="6514925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Lucida Handwriting" panose="03010101010101010101" pitchFamily="66" charset="0"/>
              </a:rPr>
              <a:t>Hero Card </a:t>
            </a:r>
          </a:p>
          <a:p>
            <a:pPr algn="ctr"/>
            <a:r>
              <a:rPr lang="en-US" sz="8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Lucida Handwriting" panose="03010101010101010101" pitchFamily="66" charset="0"/>
              </a:rPr>
              <a:t>Collecting</a:t>
            </a:r>
          </a:p>
          <a:p>
            <a:pPr algn="ctr"/>
            <a:r>
              <a:rPr lang="en-US" sz="8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Lucida Handwriting" panose="03010101010101010101" pitchFamily="66" charset="0"/>
              </a:rPr>
              <a:t> Queen</a:t>
            </a:r>
            <a:endParaRPr lang="en-US" sz="80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latin typeface="Lucida Handwriting" panose="03010101010101010101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142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96"/>
    </mc:Choice>
    <mc:Fallback xmlns="">
      <p:transition spd="slow" advTm="10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493" y="481958"/>
            <a:ext cx="4548709" cy="60649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217583" y="2535704"/>
            <a:ext cx="684193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Lucida Handwriting" panose="03010101010101010101" pitchFamily="66" charset="0"/>
              </a:rPr>
              <a:t>Prankster </a:t>
            </a:r>
          </a:p>
          <a:p>
            <a:pPr algn="ctr"/>
            <a:r>
              <a:rPr lang="en-US" sz="6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Lucida Handwriting" panose="03010101010101010101" pitchFamily="66" charset="0"/>
              </a:rPr>
              <a:t>Extraordinaire</a:t>
            </a:r>
            <a:endParaRPr lang="en-US" sz="60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latin typeface="Lucida Handwriting" panose="03010101010101010101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592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25"/>
    </mc:Choice>
    <mc:Fallback xmlns="">
      <p:transition spd="slow" advTm="9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622" y="444929"/>
            <a:ext cx="4476104" cy="59681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1088944" y="2151727"/>
            <a:ext cx="4908716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Lucida Handwriting" panose="03010101010101010101" pitchFamily="66" charset="0"/>
              </a:rPr>
              <a:t>Queen </a:t>
            </a:r>
          </a:p>
          <a:p>
            <a:pPr algn="ctr"/>
            <a:r>
              <a:rPr lang="en-US" sz="8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Lucida Handwriting" panose="03010101010101010101" pitchFamily="66" charset="0"/>
              </a:rPr>
              <a:t>Of Coats</a:t>
            </a:r>
            <a:endParaRPr lang="en-US" sz="80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latin typeface="Lucida Handwriting" panose="03010101010101010101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675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49"/>
    </mc:Choice>
    <mc:Fallback xmlns="">
      <p:transition spd="slow" advTm="11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543" y="433306"/>
            <a:ext cx="4375688" cy="58342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1174965" y="1574274"/>
            <a:ext cx="4355681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Lucida Handwriting" panose="03010101010101010101" pitchFamily="66" charset="0"/>
              </a:rPr>
              <a:t>Master </a:t>
            </a:r>
          </a:p>
          <a:p>
            <a:pPr algn="ctr"/>
            <a:r>
              <a:rPr lang="en-US" sz="8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Lucida Handwriting" panose="03010101010101010101" pitchFamily="66" charset="0"/>
              </a:rPr>
              <a:t>Puppet </a:t>
            </a:r>
          </a:p>
          <a:p>
            <a:pPr algn="ctr"/>
            <a:r>
              <a:rPr lang="en-US" sz="8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Lucida Handwriting" panose="03010101010101010101" pitchFamily="66" charset="0"/>
              </a:rPr>
              <a:t>Maker</a:t>
            </a:r>
            <a:endParaRPr lang="en-US" sz="80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latin typeface="Lucida Handwriting" panose="03010101010101010101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26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44"/>
    </mc:Choice>
    <mc:Fallback xmlns="">
      <p:transition spd="slow" advTm="12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460" y="533829"/>
            <a:ext cx="4342754" cy="57903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ectangle 3"/>
          <p:cNvSpPr/>
          <p:nvPr/>
        </p:nvSpPr>
        <p:spPr>
          <a:xfrm>
            <a:off x="171450" y="2767280"/>
            <a:ext cx="686277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err="1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Lucida Handwriting" panose="03010101010101010101" pitchFamily="66" charset="0"/>
              </a:rPr>
              <a:t>Maths</a:t>
            </a:r>
            <a:r>
              <a:rPr lang="en-US" sz="8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Lucida Handwriting" panose="03010101010101010101" pitchFamily="66" charset="0"/>
              </a:rPr>
              <a:t> Guru</a:t>
            </a:r>
            <a:endParaRPr lang="en-US" sz="80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latin typeface="Lucida Handwriting" panose="03010101010101010101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516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50"/>
    </mc:Choice>
    <mc:Fallback xmlns="">
      <p:transition spd="slow" advTm="10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279" y="635431"/>
            <a:ext cx="3990605" cy="57963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Rectangle 5"/>
          <p:cNvSpPr/>
          <p:nvPr/>
        </p:nvSpPr>
        <p:spPr>
          <a:xfrm>
            <a:off x="361950" y="1862435"/>
            <a:ext cx="6286500" cy="24622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7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Lucida Handwriting" panose="03010101010101010101" pitchFamily="66" charset="0"/>
              </a:rPr>
              <a:t>Miss </a:t>
            </a:r>
            <a:r>
              <a:rPr lang="en-US" sz="77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Lucida Handwriting" panose="03010101010101010101" pitchFamily="66" charset="0"/>
              </a:rPr>
              <a:t>Fashonista</a:t>
            </a:r>
            <a:endParaRPr lang="en-US" sz="77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latin typeface="Lucida Handwriting" panose="03010101010101010101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161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2"/>
    </mc:Choice>
    <mc:Fallback xmlns="">
      <p:transition spd="slow" advTm="6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169" y="429861"/>
            <a:ext cx="4441556" cy="59220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479260" y="2729180"/>
            <a:ext cx="574708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50" dirty="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Lucida Handwriting" panose="03010101010101010101" pitchFamily="66" charset="0"/>
              </a:rPr>
              <a:t>Rock Star</a:t>
            </a:r>
            <a:endParaRPr lang="en-US" sz="8000" b="1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Lucida Handwriting" panose="03010101010101010101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817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21"/>
    </mc:Choice>
    <mc:Fallback xmlns="">
      <p:transition spd="slow" advTm="10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948" y="498851"/>
            <a:ext cx="4362773" cy="58170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0" y="2824430"/>
            <a:ext cx="688361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22225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Lucida Handwriting" panose="03010101010101010101" pitchFamily="66" charset="0"/>
              </a:rPr>
              <a:t>Style Queen</a:t>
            </a:r>
            <a:endParaRPr lang="en-US" sz="8000" b="1" dirty="0">
              <a:ln w="22225">
                <a:solidFill>
                  <a:schemeClr val="bg1">
                    <a:lumMod val="95000"/>
                  </a:schemeClr>
                </a:solidFill>
                <a:prstDash val="solid"/>
              </a:ln>
              <a:solidFill>
                <a:srgbClr val="00B050"/>
              </a:solidFill>
              <a:latin typeface="Lucida Handwriting" panose="03010101010101010101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195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42"/>
    </mc:Choice>
    <mc:Fallback xmlns="">
      <p:transition spd="slow" advTm="10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42351" y="1546749"/>
            <a:ext cx="9837950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Lucida Handwriting" panose="03010101010101010101" pitchFamily="66" charset="0"/>
              </a:rPr>
              <a:t>We are missing </a:t>
            </a:r>
          </a:p>
          <a:p>
            <a:pPr algn="ctr"/>
            <a:r>
              <a:rPr lang="en-US" sz="72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Lucida Handwriting" panose="03010101010101010101" pitchFamily="66" charset="0"/>
              </a:rPr>
              <a:t>you all and hope </a:t>
            </a:r>
          </a:p>
          <a:p>
            <a:pPr algn="ctr"/>
            <a:r>
              <a:rPr lang="en-US" sz="72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Lucida Handwriting" panose="03010101010101010101" pitchFamily="66" charset="0"/>
              </a:rPr>
              <a:t>to see you soon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988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75"/>
    </mc:Choice>
    <mc:Fallback xmlns="">
      <p:transition spd="slow" advTm="6675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57605" y="1386508"/>
            <a:ext cx="5921814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Lucida Handwriting" panose="03010101010101010101" pitchFamily="66" charset="0"/>
              </a:rPr>
              <a:t>Mrs</a:t>
            </a:r>
            <a:r>
              <a:rPr lang="en-US" sz="66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Lucida Handwriting" panose="03010101010101010101" pitchFamily="66" charset="0"/>
              </a:rPr>
              <a:t> </a:t>
            </a:r>
            <a:r>
              <a:rPr lang="en-US" sz="66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Lucida Handwriting" panose="03010101010101010101" pitchFamily="66" charset="0"/>
              </a:rPr>
              <a:t>Keyte</a:t>
            </a:r>
            <a:endParaRPr lang="en-US" sz="6600" b="1" cap="none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B05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Lucida Handwriting" panose="03010101010101010101" pitchFamily="66" charset="0"/>
            </a:endParaRPr>
          </a:p>
          <a:p>
            <a:pPr algn="ctr"/>
            <a:r>
              <a:rPr lang="en-US" sz="66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Lucida Handwriting" panose="03010101010101010101" pitchFamily="66" charset="0"/>
              </a:rPr>
              <a:t>Mrs</a:t>
            </a:r>
            <a:r>
              <a:rPr lang="en-US" sz="6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Lucida Handwriting" panose="03010101010101010101" pitchFamily="66" charset="0"/>
              </a:rPr>
              <a:t> Lindsay</a:t>
            </a:r>
          </a:p>
          <a:p>
            <a:pPr algn="ctr"/>
            <a:r>
              <a:rPr lang="en-US" sz="66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Lucida Handwriting" panose="03010101010101010101" pitchFamily="66" charset="0"/>
              </a:rPr>
              <a:t>And </a:t>
            </a:r>
          </a:p>
          <a:p>
            <a:pPr algn="ctr"/>
            <a:r>
              <a:rPr lang="en-US" sz="66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Lucida Handwriting" panose="03010101010101010101" pitchFamily="66" charset="0"/>
              </a:rPr>
              <a:t>Mrs</a:t>
            </a:r>
            <a:r>
              <a:rPr lang="en-US" sz="6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Lucida Handwriting" panose="03010101010101010101" pitchFamily="66" charset="0"/>
              </a:rPr>
              <a:t> Hull</a:t>
            </a:r>
            <a:endParaRPr lang="en-US" sz="66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B05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24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1"/>
    </mc:Choice>
    <mc:Fallback xmlns="">
      <p:transition spd="slow" advTm="1230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950" y="511443"/>
            <a:ext cx="3816942" cy="57963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571500" y="2071985"/>
            <a:ext cx="607695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Lucida Handwriting" panose="03010101010101010101" pitchFamily="66" charset="0"/>
              </a:rPr>
              <a:t>Little Miss Giggles</a:t>
            </a:r>
            <a:endParaRPr lang="en-US" sz="8000" b="1" cap="none" spc="0" dirty="0">
              <a:ln w="6600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Lucida Handwriting" panose="03010101010101010101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582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67"/>
    </mc:Choice>
    <mc:Fallback xmlns="">
      <p:transition spd="slow" advTm="6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357" y="591904"/>
            <a:ext cx="3993154" cy="56694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228601" y="1976735"/>
            <a:ext cx="636269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/>
                <a:latin typeface="Lucida Handwriting" panose="03010101010101010101" pitchFamily="66" charset="0"/>
              </a:rPr>
              <a:t>Family Man</a:t>
            </a:r>
            <a:endParaRPr lang="en-US" sz="8000" b="1" cap="none" spc="0" dirty="0">
              <a:ln w="222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/>
              <a:latin typeface="Lucida Handwriting" panose="03010101010101010101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096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3"/>
    </mc:Choice>
    <mc:Fallback xmlns="">
      <p:transition spd="slow" advTm="6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49" y="553419"/>
            <a:ext cx="4048448" cy="58783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190500" y="1574274"/>
            <a:ext cx="6096000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/>
                <a:latin typeface="Lucida Handwriting" panose="03010101010101010101" pitchFamily="66" charset="0"/>
              </a:rPr>
              <a:t>Tender Hearted Princess</a:t>
            </a:r>
            <a:endParaRPr lang="en-US" sz="8000" b="1" cap="none" spc="0" dirty="0">
              <a:ln w="222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/>
              <a:latin typeface="Lucida Handwriting" panose="03010101010101010101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632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7"/>
    </mc:Choice>
    <mc:Fallback xmlns="">
      <p:transition spd="slow" advTm="7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379" y="422758"/>
            <a:ext cx="4226841" cy="60555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ectangle 3"/>
          <p:cNvSpPr/>
          <p:nvPr/>
        </p:nvSpPr>
        <p:spPr>
          <a:xfrm>
            <a:off x="19050" y="1600885"/>
            <a:ext cx="67246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spc="50" dirty="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Lucida Handwriting" panose="03010101010101010101" pitchFamily="66" charset="0"/>
              </a:rPr>
              <a:t>Stationery </a:t>
            </a:r>
            <a:endParaRPr lang="en-US" sz="8000" b="1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Lucida Handwriting" panose="03010101010101010101" pitchFamily="66" charset="0"/>
            </a:endParaRPr>
          </a:p>
          <a:p>
            <a:pPr algn="ctr"/>
            <a:r>
              <a:rPr lang="en-US" sz="80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Lucida Handwriting" panose="03010101010101010101" pitchFamily="66" charset="0"/>
              </a:rPr>
              <a:t> Queen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599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51"/>
    </mc:Choice>
    <mc:Fallback xmlns="">
      <p:transition spd="slow" advTm="8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773" y="507937"/>
            <a:ext cx="4202948" cy="58308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1604899" y="2257216"/>
            <a:ext cx="4905510" cy="280076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Lucida Handwriting" panose="03010101010101010101" pitchFamily="66" charset="0"/>
              </a:rPr>
              <a:t>Queen</a:t>
            </a:r>
          </a:p>
          <a:p>
            <a:pPr algn="ctr"/>
            <a:r>
              <a:rPr lang="en-US" sz="88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Lucida Handwriting" panose="03010101010101010101" pitchFamily="66" charset="0"/>
              </a:rPr>
              <a:t> of Chic</a:t>
            </a:r>
            <a:endParaRPr lang="en-US" sz="88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latin typeface="Lucida Handwriting" panose="03010101010101010101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651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35"/>
    </mc:Choice>
    <mc:Fallback xmlns="">
      <p:transition spd="slow" advTm="8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352" y="404354"/>
            <a:ext cx="4117384" cy="60584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-7811" y="2448520"/>
            <a:ext cx="683552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spc="50" dirty="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Lucida Handwriting" panose="03010101010101010101" pitchFamily="66" charset="0"/>
              </a:rPr>
              <a:t>Trendsetter</a:t>
            </a:r>
            <a:endParaRPr lang="en-US" sz="8000" b="1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Lucida Handwriting" panose="03010101010101010101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539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25"/>
    </mc:Choice>
    <mc:Fallback xmlns="">
      <p:transition spd="slow" advTm="9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3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4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5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5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4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4.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5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5.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8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402</TotalTime>
  <Words>99</Words>
  <Application>Microsoft Office PowerPoint</Application>
  <PresentationFormat>Custom</PresentationFormat>
  <Paragraphs>61</Paragraphs>
  <Slides>33</Slides>
  <Notes>2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  <vt:variant>
        <vt:lpstr>Custom Shows</vt:lpstr>
      </vt:variant>
      <vt:variant>
        <vt:i4>1</vt:i4>
      </vt:variant>
    </vt:vector>
  </HeadingPairs>
  <TitlesOfParts>
    <vt:vector size="35" baseType="lpstr"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>St Helens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Fiona Lindsay</dc:creator>
  <cp:lastModifiedBy>Lauren Keyte</cp:lastModifiedBy>
  <cp:revision>34</cp:revision>
  <dcterms:created xsi:type="dcterms:W3CDTF">2020-05-11T12:30:35Z</dcterms:created>
  <dcterms:modified xsi:type="dcterms:W3CDTF">2020-05-12T19:45:28Z</dcterms:modified>
</cp:coreProperties>
</file>