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6D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eracy-maths/properties-of-shape-geomoetry-maths-key-stage-1/3d-shap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cylinder!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43" y="2119790"/>
            <a:ext cx="2391841" cy="36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Cylinder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19" y="2004164"/>
            <a:ext cx="1871207" cy="3150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6" y="2642992"/>
            <a:ext cx="3999127" cy="2120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9008" y="5208847"/>
            <a:ext cx="9394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tin can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6713" y="5220819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toilet roll tube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74498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0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cone!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68"/>
          <a:stretch/>
        </p:blipFill>
        <p:spPr>
          <a:xfrm>
            <a:off x="3130793" y="1652445"/>
            <a:ext cx="2872884" cy="46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80" y="1565752"/>
            <a:ext cx="3012451" cy="3538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3" y="1359072"/>
            <a:ext cx="1813668" cy="3951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1014" y="5359317"/>
            <a:ext cx="1215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traffic cone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7288" y="53473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ice cream cone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/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Triangular prism!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05" y="2025909"/>
            <a:ext cx="4037556" cy="34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Triangular prism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282" y="5286593"/>
            <a:ext cx="509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40" y="1593695"/>
            <a:ext cx="5586608" cy="36114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8" name="Right Arrow 7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6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sphere!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08" y="2079321"/>
            <a:ext cx="3199424" cy="31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6351" y="5171546"/>
            <a:ext cx="8977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oranges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5" y="2104372"/>
            <a:ext cx="2799666" cy="2875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0" y="2104372"/>
            <a:ext cx="2881742" cy="287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4477" y="5171546"/>
            <a:ext cx="626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Earth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7" name="Right Arrow 6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7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cube!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3" y="2179530"/>
            <a:ext cx="2905255" cy="334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7" y="2121413"/>
            <a:ext cx="2455521" cy="2548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8" y="2229634"/>
            <a:ext cx="2524826" cy="2602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4844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476" y="5171546"/>
            <a:ext cx="901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presents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0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pyramid!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77" y="1790945"/>
            <a:ext cx="3866009" cy="40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73" y="2118992"/>
            <a:ext cx="5773001" cy="23321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5091" y="4958422"/>
            <a:ext cx="20221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Egyptian pyramids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9" name="Right Arrow 8">
              <a:hlinkClick r:id="rId3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5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Click the cuboid!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9" y="2361842"/>
            <a:ext cx="5615274" cy="2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Cuboid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42" y="1347941"/>
            <a:ext cx="2674964" cy="3601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50" y="2525388"/>
            <a:ext cx="2869636" cy="24237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8564" y="5171546"/>
            <a:ext cx="709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cereal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3666" y="5171546"/>
            <a:ext cx="14905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loaf of bread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77830" y="5749446"/>
            <a:ext cx="1152395" cy="501042"/>
            <a:chOff x="7377830" y="5749446"/>
            <a:chExt cx="1152395" cy="501042"/>
          </a:xfrm>
        </p:grpSpPr>
        <p:sp>
          <p:nvSpPr>
            <p:cNvPr id="10" name="Right Arrow 9">
              <a:hlinkClick r:id="rId4" action="ppaction://hlinksldjump"/>
            </p:cNvPr>
            <p:cNvSpPr/>
            <p:nvPr/>
          </p:nvSpPr>
          <p:spPr>
            <a:xfrm>
              <a:off x="7377830" y="5749446"/>
              <a:ext cx="1152395" cy="501042"/>
            </a:xfrm>
            <a:prstGeom prst="rightArrow">
              <a:avLst/>
            </a:prstGeom>
            <a:solidFill>
              <a:srgbClr val="3EA6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40917" y="5861467"/>
              <a:ext cx="626220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</TotalTime>
  <Words>73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Twinkl</vt:lpstr>
      <vt:lpstr>Office Theme</vt:lpstr>
      <vt:lpstr>PowerPoint Presentation</vt:lpstr>
      <vt:lpstr>Sphere</vt:lpstr>
      <vt:lpstr>Sphere</vt:lpstr>
      <vt:lpstr>Cube</vt:lpstr>
      <vt:lpstr>Cube</vt:lpstr>
      <vt:lpstr>Pyramid</vt:lpstr>
      <vt:lpstr>Pyramid</vt:lpstr>
      <vt:lpstr>Cuboid</vt:lpstr>
      <vt:lpstr>Cuboid</vt:lpstr>
      <vt:lpstr>Cylinder</vt:lpstr>
      <vt:lpstr>Cylinder</vt:lpstr>
      <vt:lpstr>Cone</vt:lpstr>
      <vt:lpstr>Cone</vt:lpstr>
      <vt:lpstr>Triangular prism</vt:lpstr>
      <vt:lpstr>Triangular prism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Hawkes</dc:creator>
  <cp:lastModifiedBy>Samantha Sharkey</cp:lastModifiedBy>
  <cp:revision>6</cp:revision>
  <dcterms:created xsi:type="dcterms:W3CDTF">2020-04-02T07:56:49Z</dcterms:created>
  <dcterms:modified xsi:type="dcterms:W3CDTF">2020-05-10T13:09:20Z</dcterms:modified>
</cp:coreProperties>
</file>