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337D6C-B19C-4E95-87B9-08A84C84F94B}" v="1" dt="2020-05-04T13:00:20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8E337D6C-B19C-4E95-87B9-08A84C84F94B}"/>
    <pc:docChg chg="modSld">
      <pc:chgData name="Sophie Bartlett" userId="5d65b952-c77e-4a71-9c7e-0148cdde3252" providerId="ADAL" clId="{8E337D6C-B19C-4E95-87B9-08A84C84F94B}" dt="2020-05-04T13:00:27.928" v="38" actId="14100"/>
      <pc:docMkLst>
        <pc:docMk/>
      </pc:docMkLst>
      <pc:sldChg chg="addSp modSp mod">
        <pc:chgData name="Sophie Bartlett" userId="5d65b952-c77e-4a71-9c7e-0148cdde3252" providerId="ADAL" clId="{8E337D6C-B19C-4E95-87B9-08A84C84F94B}" dt="2020-05-04T13:00:27.928" v="38" actId="14100"/>
        <pc:sldMkLst>
          <pc:docMk/>
          <pc:sldMk cId="1987134252" sldId="256"/>
        </pc:sldMkLst>
        <pc:spChg chg="add mod">
          <ac:chgData name="Sophie Bartlett" userId="5d65b952-c77e-4a71-9c7e-0148cdde3252" providerId="ADAL" clId="{8E337D6C-B19C-4E95-87B9-08A84C84F94B}" dt="2020-05-04T13:00:27.928" v="38" actId="14100"/>
          <ac:spMkLst>
            <pc:docMk/>
            <pc:sldMk cId="1987134252" sldId="256"/>
            <ac:spMk id="2" creationId="{613DF1BE-7413-43EC-8C56-76DD041EDD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9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2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6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2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8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4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0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9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0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57F11-DD55-44BC-810B-478F2B2D7B18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5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1499"/>
            <a:ext cx="7105523" cy="76879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938464"/>
            <a:ext cx="1070810" cy="369332"/>
          </a:xfrm>
          <a:prstGeom prst="rect">
            <a:avLst/>
          </a:prstGeom>
          <a:solidFill>
            <a:srgbClr val="231F2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3DF1BE-7413-43EC-8C56-76DD041EDD67}"/>
              </a:ext>
            </a:extLst>
          </p:cNvPr>
          <p:cNvSpPr txBox="1"/>
          <p:nvPr/>
        </p:nvSpPr>
        <p:spPr>
          <a:xfrm>
            <a:off x="348342" y="8991600"/>
            <a:ext cx="2634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</a:t>
            </a:r>
            <a:r>
              <a:rPr lang="en-GB" dirty="0" err="1"/>
              <a:t>mrbrownteach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13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NAME and NAME bought a __________ for their mum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>
                <a:latin typeface="+mj-lt"/>
              </a:rPr>
              <a:t>NAME wanted to be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For lunch, NAME and NAME ate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NAME’s party was a really good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!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The shop accepted NAME’s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as payment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NAME went fishing and caught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NAME and NAME loved to play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NAME and NAME chased the car with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in hand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NAME’s gloves were made with natural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NAME shouted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NAME stole his shorts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513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NAME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her homework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To be a real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, NAME had to work hard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>
                <a:latin typeface="+mj-lt"/>
              </a:rPr>
              <a:t>NAME ate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with NAME and NAME at break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NAME had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brothers  and one sister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NAME bought a new dog for NAME; it was a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NAME hit NAME and NAME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they all cried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NAME told NAME to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NAME had not seen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for 3 years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>
                <a:latin typeface="+mj-lt"/>
              </a:rPr>
              <a:t>NAME’s clock would not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>
                <a:latin typeface="+mj-lt"/>
              </a:rPr>
              <a:t>NAME’s class are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5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91E5F5CA3129439BAA29AFEE6A2C82" ma:contentTypeVersion="13" ma:contentTypeDescription="Create a new document." ma:contentTypeScope="" ma:versionID="07704a5a21935dfc6e9196a9c628dc7b">
  <xsd:schema xmlns:xsd="http://www.w3.org/2001/XMLSchema" xmlns:xs="http://www.w3.org/2001/XMLSchema" xmlns:p="http://schemas.microsoft.com/office/2006/metadata/properties" xmlns:ns3="fd15a877-3ec7-4366-8d58-aa66d0b61946" xmlns:ns4="c50a3689-b7e3-4c1f-878a-b2ad9c4e32f9" targetNamespace="http://schemas.microsoft.com/office/2006/metadata/properties" ma:root="true" ma:fieldsID="e25a391d8523d821f5ddecd14f7dfc46" ns3:_="" ns4:_="">
    <xsd:import namespace="fd15a877-3ec7-4366-8d58-aa66d0b61946"/>
    <xsd:import namespace="c50a3689-b7e3-4c1f-878a-b2ad9c4e32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5a877-3ec7-4366-8d58-aa66d0b61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a3689-b7e3-4c1f-878a-b2ad9c4e32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0CA4B2-9B2E-49C8-B5B8-2A0FCBB8D86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21A887-F24C-4B00-85F5-064DB4AB48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ACD730-BDF5-4E82-B220-A075A76F8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5a877-3ec7-4366-8d58-aa66d0b61946"/>
    <ds:schemaRef ds:uri="c50a3689-b7e3-4c1f-878a-b2ad9c4e3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163</Words>
  <Application>Microsoft Office PowerPoint</Application>
  <PresentationFormat>Custom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Brown</dc:creator>
  <cp:lastModifiedBy>Sophie Bartlett</cp:lastModifiedBy>
  <cp:revision>7</cp:revision>
  <dcterms:created xsi:type="dcterms:W3CDTF">2020-05-01T19:22:37Z</dcterms:created>
  <dcterms:modified xsi:type="dcterms:W3CDTF">2020-05-04T13:00:29Z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0x0101008F91E5F5CA3129439BAA29AFEE6A2C82</vt:lpwstr>
  </property>
</Properties>
</file>