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2"/>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FBBC6BF-78AA-4638-A051-7A731A082092}" v="1" dt="2020-05-03T22:30:23.78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3837" autoAdjust="0"/>
  </p:normalViewPr>
  <p:slideViewPr>
    <p:cSldViewPr snapToGrid="0">
      <p:cViewPr varScale="1">
        <p:scale>
          <a:sx n="63" d="100"/>
          <a:sy n="63" d="100"/>
        </p:scale>
        <p:origin x="102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phie Bartlett" userId="5d65b952-c77e-4a71-9c7e-0148cdde3252" providerId="ADAL" clId="{CFBBC6BF-78AA-4638-A051-7A731A082092}"/>
    <pc:docChg chg="undo custSel modSld">
      <pc:chgData name="Sophie Bartlett" userId="5d65b952-c77e-4a71-9c7e-0148cdde3252" providerId="ADAL" clId="{CFBBC6BF-78AA-4638-A051-7A731A082092}" dt="2020-05-04T12:54:59.400" v="37" actId="20577"/>
      <pc:docMkLst>
        <pc:docMk/>
      </pc:docMkLst>
      <pc:sldChg chg="addSp modSp mod modNotesTx">
        <pc:chgData name="Sophie Bartlett" userId="5d65b952-c77e-4a71-9c7e-0148cdde3252" providerId="ADAL" clId="{CFBBC6BF-78AA-4638-A051-7A731A082092}" dt="2020-05-04T12:54:59.400" v="37" actId="20577"/>
        <pc:sldMkLst>
          <pc:docMk/>
          <pc:sldMk cId="1905330958" sldId="256"/>
        </pc:sldMkLst>
        <pc:spChg chg="add mod">
          <ac:chgData name="Sophie Bartlett" userId="5d65b952-c77e-4a71-9c7e-0148cdde3252" providerId="ADAL" clId="{CFBBC6BF-78AA-4638-A051-7A731A082092}" dt="2020-05-03T22:30:30.595" v="33" actId="20577"/>
          <ac:spMkLst>
            <pc:docMk/>
            <pc:sldMk cId="1905330958" sldId="256"/>
            <ac:spMk id="2" creationId="{7A4678F4-9198-40D2-A4DB-02B0F9959A43}"/>
          </ac:spMkLst>
        </pc:spChg>
        <pc:spChg chg="mod">
          <ac:chgData name="Sophie Bartlett" userId="5d65b952-c77e-4a71-9c7e-0148cdde3252" providerId="ADAL" clId="{CFBBC6BF-78AA-4638-A051-7A731A082092}" dt="2020-05-04T12:54:59.313" v="36" actId="20577"/>
          <ac:spMkLst>
            <pc:docMk/>
            <pc:sldMk cId="1905330958" sldId="256"/>
            <ac:spMk id="5"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7029B22-71A3-428E-8DD1-15A9F66A45AD}" type="datetimeFigureOut">
              <a:rPr lang="en-GB" smtClean="0"/>
              <a:t>04/05/2020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E6F156-CA0F-4156-8D64-D1A213703FF4}" type="slidenum">
              <a:rPr lang="en-GB" smtClean="0"/>
              <a:t>‹#›</a:t>
            </a:fld>
            <a:endParaRPr lang="en-GB"/>
          </a:p>
        </p:txBody>
      </p:sp>
    </p:spTree>
    <p:extLst>
      <p:ext uri="{BB962C8B-B14F-4D97-AF65-F5344CB8AC3E}">
        <p14:creationId xmlns:p14="http://schemas.microsoft.com/office/powerpoint/2010/main" val="26673608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Notes for teacher: instructions can be posted on your home learning</a:t>
            </a:r>
            <a:r>
              <a:rPr lang="en-GB" baseline="0" dirty="0"/>
              <a:t> portal </a:t>
            </a:r>
            <a:r>
              <a:rPr lang="en-GB" dirty="0"/>
              <a:t>or recorded by teacher as a video message and then</a:t>
            </a:r>
            <a:r>
              <a:rPr lang="en-GB" baseline="0" dirty="0"/>
              <a:t> posted.</a:t>
            </a:r>
            <a:endParaRPr lang="en-GB" dirty="0"/>
          </a:p>
        </p:txBody>
      </p:sp>
      <p:sp>
        <p:nvSpPr>
          <p:cNvPr id="4" name="Slide Number Placeholder 3"/>
          <p:cNvSpPr>
            <a:spLocks noGrp="1"/>
          </p:cNvSpPr>
          <p:nvPr>
            <p:ph type="sldNum" sz="quarter" idx="10"/>
          </p:nvPr>
        </p:nvSpPr>
        <p:spPr/>
        <p:txBody>
          <a:bodyPr/>
          <a:lstStyle/>
          <a:p>
            <a:fld id="{28E6F156-CA0F-4156-8D64-D1A213703FF4}" type="slidenum">
              <a:rPr lang="en-GB" smtClean="0"/>
              <a:t>1</a:t>
            </a:fld>
            <a:endParaRPr lang="en-GB"/>
          </a:p>
        </p:txBody>
      </p:sp>
    </p:spTree>
    <p:extLst>
      <p:ext uri="{BB962C8B-B14F-4D97-AF65-F5344CB8AC3E}">
        <p14:creationId xmlns:p14="http://schemas.microsoft.com/office/powerpoint/2010/main" val="21928303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a:t>
            </a:r>
            <a:r>
              <a:rPr lang="en-GB" baseline="0"/>
              <a:t>learning portal.</a:t>
            </a:r>
            <a:endParaRPr lang="en-GB"/>
          </a:p>
        </p:txBody>
      </p:sp>
      <p:sp>
        <p:nvSpPr>
          <p:cNvPr id="4" name="Slide Number Placeholder 3"/>
          <p:cNvSpPr>
            <a:spLocks noGrp="1"/>
          </p:cNvSpPr>
          <p:nvPr>
            <p:ph type="sldNum" sz="quarter" idx="10"/>
          </p:nvPr>
        </p:nvSpPr>
        <p:spPr/>
        <p:txBody>
          <a:bodyPr/>
          <a:lstStyle/>
          <a:p>
            <a:fld id="{28E6F156-CA0F-4156-8D64-D1A213703FF4}" type="slidenum">
              <a:rPr lang="en-GB" smtClean="0"/>
              <a:t>10</a:t>
            </a:fld>
            <a:endParaRPr lang="en-GB"/>
          </a:p>
        </p:txBody>
      </p:sp>
    </p:spTree>
    <p:extLst>
      <p:ext uri="{BB962C8B-B14F-4D97-AF65-F5344CB8AC3E}">
        <p14:creationId xmlns:p14="http://schemas.microsoft.com/office/powerpoint/2010/main" val="780905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a:t>
            </a:r>
            <a:r>
              <a:rPr lang="en-GB" baseline="0"/>
              <a:t>learning portal.</a:t>
            </a:r>
            <a:endParaRPr lang="en-GB"/>
          </a:p>
        </p:txBody>
      </p:sp>
      <p:sp>
        <p:nvSpPr>
          <p:cNvPr id="4" name="Slide Number Placeholder 3"/>
          <p:cNvSpPr>
            <a:spLocks noGrp="1"/>
          </p:cNvSpPr>
          <p:nvPr>
            <p:ph type="sldNum" sz="quarter" idx="10"/>
          </p:nvPr>
        </p:nvSpPr>
        <p:spPr/>
        <p:txBody>
          <a:bodyPr/>
          <a:lstStyle/>
          <a:p>
            <a:fld id="{28E6F156-CA0F-4156-8D64-D1A213703FF4}" type="slidenum">
              <a:rPr lang="en-GB" smtClean="0"/>
              <a:t>11</a:t>
            </a:fld>
            <a:endParaRPr lang="en-GB"/>
          </a:p>
        </p:txBody>
      </p:sp>
    </p:spTree>
    <p:extLst>
      <p:ext uri="{BB962C8B-B14F-4D97-AF65-F5344CB8AC3E}">
        <p14:creationId xmlns:p14="http://schemas.microsoft.com/office/powerpoint/2010/main" val="21375241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a:t>
            </a:r>
            <a:r>
              <a:rPr lang="en-GB" baseline="0"/>
              <a:t>learning portal.</a:t>
            </a:r>
            <a:endParaRPr lang="en-GB"/>
          </a:p>
        </p:txBody>
      </p:sp>
      <p:sp>
        <p:nvSpPr>
          <p:cNvPr id="4" name="Slide Number Placeholder 3"/>
          <p:cNvSpPr>
            <a:spLocks noGrp="1"/>
          </p:cNvSpPr>
          <p:nvPr>
            <p:ph type="sldNum" sz="quarter" idx="10"/>
          </p:nvPr>
        </p:nvSpPr>
        <p:spPr/>
        <p:txBody>
          <a:bodyPr/>
          <a:lstStyle/>
          <a:p>
            <a:fld id="{28E6F156-CA0F-4156-8D64-D1A213703FF4}" type="slidenum">
              <a:rPr lang="en-GB" smtClean="0"/>
              <a:t>12</a:t>
            </a:fld>
            <a:endParaRPr lang="en-GB"/>
          </a:p>
        </p:txBody>
      </p:sp>
    </p:spTree>
    <p:extLst>
      <p:ext uri="{BB962C8B-B14F-4D97-AF65-F5344CB8AC3E}">
        <p14:creationId xmlns:p14="http://schemas.microsoft.com/office/powerpoint/2010/main" val="2705275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a:t>
            </a:r>
            <a:r>
              <a:rPr lang="en-GB" baseline="0"/>
              <a:t>learning portal.</a:t>
            </a:r>
            <a:endParaRPr lang="en-GB"/>
          </a:p>
        </p:txBody>
      </p:sp>
      <p:sp>
        <p:nvSpPr>
          <p:cNvPr id="4" name="Slide Number Placeholder 3"/>
          <p:cNvSpPr>
            <a:spLocks noGrp="1"/>
          </p:cNvSpPr>
          <p:nvPr>
            <p:ph type="sldNum" sz="quarter" idx="10"/>
          </p:nvPr>
        </p:nvSpPr>
        <p:spPr/>
        <p:txBody>
          <a:bodyPr/>
          <a:lstStyle/>
          <a:p>
            <a:fld id="{28E6F156-CA0F-4156-8D64-D1A213703FF4}" type="slidenum">
              <a:rPr lang="en-GB" smtClean="0"/>
              <a:t>13</a:t>
            </a:fld>
            <a:endParaRPr lang="en-GB"/>
          </a:p>
        </p:txBody>
      </p:sp>
    </p:spTree>
    <p:extLst>
      <p:ext uri="{BB962C8B-B14F-4D97-AF65-F5344CB8AC3E}">
        <p14:creationId xmlns:p14="http://schemas.microsoft.com/office/powerpoint/2010/main" val="27513872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a:t>
            </a:r>
            <a:r>
              <a:rPr lang="en-GB" baseline="0"/>
              <a:t>learning portal.</a:t>
            </a:r>
            <a:endParaRPr lang="en-GB"/>
          </a:p>
        </p:txBody>
      </p:sp>
      <p:sp>
        <p:nvSpPr>
          <p:cNvPr id="4" name="Slide Number Placeholder 3"/>
          <p:cNvSpPr>
            <a:spLocks noGrp="1"/>
          </p:cNvSpPr>
          <p:nvPr>
            <p:ph type="sldNum" sz="quarter" idx="10"/>
          </p:nvPr>
        </p:nvSpPr>
        <p:spPr/>
        <p:txBody>
          <a:bodyPr/>
          <a:lstStyle/>
          <a:p>
            <a:fld id="{28E6F156-CA0F-4156-8D64-D1A213703FF4}" type="slidenum">
              <a:rPr lang="en-GB" smtClean="0"/>
              <a:t>14</a:t>
            </a:fld>
            <a:endParaRPr lang="en-GB"/>
          </a:p>
        </p:txBody>
      </p:sp>
    </p:spTree>
    <p:extLst>
      <p:ext uri="{BB962C8B-B14F-4D97-AF65-F5344CB8AC3E}">
        <p14:creationId xmlns:p14="http://schemas.microsoft.com/office/powerpoint/2010/main" val="29827328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a:t>
            </a:r>
            <a:r>
              <a:rPr lang="en-GB" baseline="0"/>
              <a:t>learning portal.</a:t>
            </a:r>
            <a:endParaRPr lang="en-GB"/>
          </a:p>
        </p:txBody>
      </p:sp>
      <p:sp>
        <p:nvSpPr>
          <p:cNvPr id="4" name="Slide Number Placeholder 3"/>
          <p:cNvSpPr>
            <a:spLocks noGrp="1"/>
          </p:cNvSpPr>
          <p:nvPr>
            <p:ph type="sldNum" sz="quarter" idx="10"/>
          </p:nvPr>
        </p:nvSpPr>
        <p:spPr/>
        <p:txBody>
          <a:bodyPr/>
          <a:lstStyle/>
          <a:p>
            <a:fld id="{28E6F156-CA0F-4156-8D64-D1A213703FF4}" type="slidenum">
              <a:rPr lang="en-GB" smtClean="0"/>
              <a:t>15</a:t>
            </a:fld>
            <a:endParaRPr lang="en-GB"/>
          </a:p>
        </p:txBody>
      </p:sp>
    </p:spTree>
    <p:extLst>
      <p:ext uri="{BB962C8B-B14F-4D97-AF65-F5344CB8AC3E}">
        <p14:creationId xmlns:p14="http://schemas.microsoft.com/office/powerpoint/2010/main" val="33227104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a:t>
            </a:r>
            <a:r>
              <a:rPr lang="en-GB" baseline="0"/>
              <a:t>learning portal.</a:t>
            </a:r>
            <a:endParaRPr lang="en-GB"/>
          </a:p>
        </p:txBody>
      </p:sp>
      <p:sp>
        <p:nvSpPr>
          <p:cNvPr id="4" name="Slide Number Placeholder 3"/>
          <p:cNvSpPr>
            <a:spLocks noGrp="1"/>
          </p:cNvSpPr>
          <p:nvPr>
            <p:ph type="sldNum" sz="quarter" idx="10"/>
          </p:nvPr>
        </p:nvSpPr>
        <p:spPr/>
        <p:txBody>
          <a:bodyPr/>
          <a:lstStyle/>
          <a:p>
            <a:fld id="{28E6F156-CA0F-4156-8D64-D1A213703FF4}" type="slidenum">
              <a:rPr lang="en-GB" smtClean="0"/>
              <a:t>16</a:t>
            </a:fld>
            <a:endParaRPr lang="en-GB"/>
          </a:p>
        </p:txBody>
      </p:sp>
    </p:spTree>
    <p:extLst>
      <p:ext uri="{BB962C8B-B14F-4D97-AF65-F5344CB8AC3E}">
        <p14:creationId xmlns:p14="http://schemas.microsoft.com/office/powerpoint/2010/main" val="29727735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Notes for teachers: you can provide the</a:t>
            </a:r>
            <a:r>
              <a:rPr lang="en-GB" baseline="0" dirty="0"/>
              <a:t> clues first or throughout the day as they get stuck on finding certain questions. </a:t>
            </a:r>
            <a:endParaRPr lang="en-GB" dirty="0"/>
          </a:p>
        </p:txBody>
      </p:sp>
      <p:sp>
        <p:nvSpPr>
          <p:cNvPr id="4" name="Slide Number Placeholder 3"/>
          <p:cNvSpPr>
            <a:spLocks noGrp="1"/>
          </p:cNvSpPr>
          <p:nvPr>
            <p:ph type="sldNum" sz="quarter" idx="10"/>
          </p:nvPr>
        </p:nvSpPr>
        <p:spPr/>
        <p:txBody>
          <a:bodyPr/>
          <a:lstStyle/>
          <a:p>
            <a:fld id="{28E6F156-CA0F-4156-8D64-D1A213703FF4}" type="slidenum">
              <a:rPr lang="en-GB" smtClean="0"/>
              <a:t>17</a:t>
            </a:fld>
            <a:endParaRPr lang="en-GB"/>
          </a:p>
        </p:txBody>
      </p:sp>
    </p:spTree>
    <p:extLst>
      <p:ext uri="{BB962C8B-B14F-4D97-AF65-F5344CB8AC3E}">
        <p14:creationId xmlns:p14="http://schemas.microsoft.com/office/powerpoint/2010/main" val="12847086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learning portal.</a:t>
            </a:r>
            <a:endParaRPr lang="en-GB" dirty="0"/>
          </a:p>
        </p:txBody>
      </p:sp>
      <p:sp>
        <p:nvSpPr>
          <p:cNvPr id="4" name="Slide Number Placeholder 3"/>
          <p:cNvSpPr>
            <a:spLocks noGrp="1"/>
          </p:cNvSpPr>
          <p:nvPr>
            <p:ph type="sldNum" sz="quarter" idx="10"/>
          </p:nvPr>
        </p:nvSpPr>
        <p:spPr/>
        <p:txBody>
          <a:bodyPr/>
          <a:lstStyle/>
          <a:p>
            <a:fld id="{28E6F156-CA0F-4156-8D64-D1A213703FF4}" type="slidenum">
              <a:rPr lang="en-GB" smtClean="0"/>
              <a:t>2</a:t>
            </a:fld>
            <a:endParaRPr lang="en-GB"/>
          </a:p>
        </p:txBody>
      </p:sp>
    </p:spTree>
    <p:extLst>
      <p:ext uri="{BB962C8B-B14F-4D97-AF65-F5344CB8AC3E}">
        <p14:creationId xmlns:p14="http://schemas.microsoft.com/office/powerpoint/2010/main" val="2480691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a:t>
            </a:r>
            <a:r>
              <a:rPr lang="en-GB" baseline="0"/>
              <a:t>learning portal.</a:t>
            </a:r>
            <a:endParaRPr lang="en-GB"/>
          </a:p>
        </p:txBody>
      </p:sp>
      <p:sp>
        <p:nvSpPr>
          <p:cNvPr id="4" name="Slide Number Placeholder 3"/>
          <p:cNvSpPr>
            <a:spLocks noGrp="1"/>
          </p:cNvSpPr>
          <p:nvPr>
            <p:ph type="sldNum" sz="quarter" idx="10"/>
          </p:nvPr>
        </p:nvSpPr>
        <p:spPr/>
        <p:txBody>
          <a:bodyPr/>
          <a:lstStyle/>
          <a:p>
            <a:fld id="{28E6F156-CA0F-4156-8D64-D1A213703FF4}" type="slidenum">
              <a:rPr lang="en-GB" smtClean="0"/>
              <a:t>3</a:t>
            </a:fld>
            <a:endParaRPr lang="en-GB"/>
          </a:p>
        </p:txBody>
      </p:sp>
    </p:spTree>
    <p:extLst>
      <p:ext uri="{BB962C8B-B14F-4D97-AF65-F5344CB8AC3E}">
        <p14:creationId xmlns:p14="http://schemas.microsoft.com/office/powerpoint/2010/main" val="32427468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a:t>
            </a:r>
            <a:r>
              <a:rPr lang="en-GB" baseline="0"/>
              <a:t>learning portal.</a:t>
            </a:r>
            <a:endParaRPr lang="en-GB"/>
          </a:p>
        </p:txBody>
      </p:sp>
      <p:sp>
        <p:nvSpPr>
          <p:cNvPr id="4" name="Slide Number Placeholder 3"/>
          <p:cNvSpPr>
            <a:spLocks noGrp="1"/>
          </p:cNvSpPr>
          <p:nvPr>
            <p:ph type="sldNum" sz="quarter" idx="10"/>
          </p:nvPr>
        </p:nvSpPr>
        <p:spPr/>
        <p:txBody>
          <a:bodyPr/>
          <a:lstStyle/>
          <a:p>
            <a:fld id="{28E6F156-CA0F-4156-8D64-D1A213703FF4}" type="slidenum">
              <a:rPr lang="en-GB" smtClean="0"/>
              <a:t>4</a:t>
            </a:fld>
            <a:endParaRPr lang="en-GB"/>
          </a:p>
        </p:txBody>
      </p:sp>
    </p:spTree>
    <p:extLst>
      <p:ext uri="{BB962C8B-B14F-4D97-AF65-F5344CB8AC3E}">
        <p14:creationId xmlns:p14="http://schemas.microsoft.com/office/powerpoint/2010/main" val="4842220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a:t>
            </a:r>
            <a:r>
              <a:rPr lang="en-GB" baseline="0"/>
              <a:t>learning portal.</a:t>
            </a:r>
            <a:endParaRPr lang="en-GB"/>
          </a:p>
        </p:txBody>
      </p:sp>
      <p:sp>
        <p:nvSpPr>
          <p:cNvPr id="4" name="Slide Number Placeholder 3"/>
          <p:cNvSpPr>
            <a:spLocks noGrp="1"/>
          </p:cNvSpPr>
          <p:nvPr>
            <p:ph type="sldNum" sz="quarter" idx="10"/>
          </p:nvPr>
        </p:nvSpPr>
        <p:spPr/>
        <p:txBody>
          <a:bodyPr/>
          <a:lstStyle/>
          <a:p>
            <a:fld id="{28E6F156-CA0F-4156-8D64-D1A213703FF4}" type="slidenum">
              <a:rPr lang="en-GB" smtClean="0"/>
              <a:t>5</a:t>
            </a:fld>
            <a:endParaRPr lang="en-GB"/>
          </a:p>
        </p:txBody>
      </p:sp>
    </p:spTree>
    <p:extLst>
      <p:ext uri="{BB962C8B-B14F-4D97-AF65-F5344CB8AC3E}">
        <p14:creationId xmlns:p14="http://schemas.microsoft.com/office/powerpoint/2010/main" val="12235842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a:t>
            </a:r>
            <a:r>
              <a:rPr lang="en-GB" baseline="0"/>
              <a:t>learning portal.</a:t>
            </a:r>
            <a:endParaRPr lang="en-GB"/>
          </a:p>
        </p:txBody>
      </p:sp>
      <p:sp>
        <p:nvSpPr>
          <p:cNvPr id="4" name="Slide Number Placeholder 3"/>
          <p:cNvSpPr>
            <a:spLocks noGrp="1"/>
          </p:cNvSpPr>
          <p:nvPr>
            <p:ph type="sldNum" sz="quarter" idx="10"/>
          </p:nvPr>
        </p:nvSpPr>
        <p:spPr/>
        <p:txBody>
          <a:bodyPr/>
          <a:lstStyle/>
          <a:p>
            <a:fld id="{28E6F156-CA0F-4156-8D64-D1A213703FF4}" type="slidenum">
              <a:rPr lang="en-GB" smtClean="0"/>
              <a:t>6</a:t>
            </a:fld>
            <a:endParaRPr lang="en-GB"/>
          </a:p>
        </p:txBody>
      </p:sp>
    </p:spTree>
    <p:extLst>
      <p:ext uri="{BB962C8B-B14F-4D97-AF65-F5344CB8AC3E}">
        <p14:creationId xmlns:p14="http://schemas.microsoft.com/office/powerpoint/2010/main" val="9582637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a:t>
            </a:r>
            <a:r>
              <a:rPr lang="en-GB" baseline="0"/>
              <a:t>learning portal.</a:t>
            </a:r>
            <a:endParaRPr lang="en-GB"/>
          </a:p>
        </p:txBody>
      </p:sp>
      <p:sp>
        <p:nvSpPr>
          <p:cNvPr id="4" name="Slide Number Placeholder 3"/>
          <p:cNvSpPr>
            <a:spLocks noGrp="1"/>
          </p:cNvSpPr>
          <p:nvPr>
            <p:ph type="sldNum" sz="quarter" idx="10"/>
          </p:nvPr>
        </p:nvSpPr>
        <p:spPr/>
        <p:txBody>
          <a:bodyPr/>
          <a:lstStyle/>
          <a:p>
            <a:fld id="{28E6F156-CA0F-4156-8D64-D1A213703FF4}" type="slidenum">
              <a:rPr lang="en-GB" smtClean="0"/>
              <a:t>7</a:t>
            </a:fld>
            <a:endParaRPr lang="en-GB"/>
          </a:p>
        </p:txBody>
      </p:sp>
    </p:spTree>
    <p:extLst>
      <p:ext uri="{BB962C8B-B14F-4D97-AF65-F5344CB8AC3E}">
        <p14:creationId xmlns:p14="http://schemas.microsoft.com/office/powerpoint/2010/main" val="9910512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a:t>
            </a:r>
            <a:r>
              <a:rPr lang="en-GB" baseline="0"/>
              <a:t>learning portal.</a:t>
            </a:r>
            <a:endParaRPr lang="en-GB"/>
          </a:p>
        </p:txBody>
      </p:sp>
      <p:sp>
        <p:nvSpPr>
          <p:cNvPr id="4" name="Slide Number Placeholder 3"/>
          <p:cNvSpPr>
            <a:spLocks noGrp="1"/>
          </p:cNvSpPr>
          <p:nvPr>
            <p:ph type="sldNum" sz="quarter" idx="10"/>
          </p:nvPr>
        </p:nvSpPr>
        <p:spPr/>
        <p:txBody>
          <a:bodyPr/>
          <a:lstStyle/>
          <a:p>
            <a:fld id="{28E6F156-CA0F-4156-8D64-D1A213703FF4}" type="slidenum">
              <a:rPr lang="en-GB" smtClean="0"/>
              <a:t>8</a:t>
            </a:fld>
            <a:endParaRPr lang="en-GB"/>
          </a:p>
        </p:txBody>
      </p:sp>
    </p:spTree>
    <p:extLst>
      <p:ext uri="{BB962C8B-B14F-4D97-AF65-F5344CB8AC3E}">
        <p14:creationId xmlns:p14="http://schemas.microsoft.com/office/powerpoint/2010/main" val="40302394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a:t>
            </a:r>
            <a:r>
              <a:rPr lang="en-GB" baseline="0"/>
              <a:t>learning portal.</a:t>
            </a:r>
            <a:endParaRPr lang="en-GB"/>
          </a:p>
        </p:txBody>
      </p:sp>
      <p:sp>
        <p:nvSpPr>
          <p:cNvPr id="4" name="Slide Number Placeholder 3"/>
          <p:cNvSpPr>
            <a:spLocks noGrp="1"/>
          </p:cNvSpPr>
          <p:nvPr>
            <p:ph type="sldNum" sz="quarter" idx="10"/>
          </p:nvPr>
        </p:nvSpPr>
        <p:spPr/>
        <p:txBody>
          <a:bodyPr/>
          <a:lstStyle/>
          <a:p>
            <a:fld id="{28E6F156-CA0F-4156-8D64-D1A213703FF4}" type="slidenum">
              <a:rPr lang="en-GB" smtClean="0"/>
              <a:t>9</a:t>
            </a:fld>
            <a:endParaRPr lang="en-GB"/>
          </a:p>
        </p:txBody>
      </p:sp>
    </p:spTree>
    <p:extLst>
      <p:ext uri="{BB962C8B-B14F-4D97-AF65-F5344CB8AC3E}">
        <p14:creationId xmlns:p14="http://schemas.microsoft.com/office/powerpoint/2010/main" val="28561496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CFF78CB-34B9-4575-BEA8-AC3635147B84}" type="datetimeFigureOut">
              <a:rPr lang="en-GB" smtClean="0"/>
              <a:t>04/05/2020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B19CF68-CD7C-4C92-AA02-1B752332EC94}" type="slidenum">
              <a:rPr lang="en-GB" smtClean="0"/>
              <a:t>‹#›</a:t>
            </a:fld>
            <a:endParaRPr lang="en-GB"/>
          </a:p>
        </p:txBody>
      </p:sp>
    </p:spTree>
    <p:extLst>
      <p:ext uri="{BB962C8B-B14F-4D97-AF65-F5344CB8AC3E}">
        <p14:creationId xmlns:p14="http://schemas.microsoft.com/office/powerpoint/2010/main" val="30082744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CFF78CB-34B9-4575-BEA8-AC3635147B84}" type="datetimeFigureOut">
              <a:rPr lang="en-GB" smtClean="0"/>
              <a:t>04/05/2020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B19CF68-CD7C-4C92-AA02-1B752332EC94}" type="slidenum">
              <a:rPr lang="en-GB" smtClean="0"/>
              <a:t>‹#›</a:t>
            </a:fld>
            <a:endParaRPr lang="en-GB"/>
          </a:p>
        </p:txBody>
      </p:sp>
    </p:spTree>
    <p:extLst>
      <p:ext uri="{BB962C8B-B14F-4D97-AF65-F5344CB8AC3E}">
        <p14:creationId xmlns:p14="http://schemas.microsoft.com/office/powerpoint/2010/main" val="25478465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CFF78CB-34B9-4575-BEA8-AC3635147B84}" type="datetimeFigureOut">
              <a:rPr lang="en-GB" smtClean="0"/>
              <a:t>04/05/2020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B19CF68-CD7C-4C92-AA02-1B752332EC94}" type="slidenum">
              <a:rPr lang="en-GB" smtClean="0"/>
              <a:t>‹#›</a:t>
            </a:fld>
            <a:endParaRPr lang="en-GB"/>
          </a:p>
        </p:txBody>
      </p:sp>
    </p:spTree>
    <p:extLst>
      <p:ext uri="{BB962C8B-B14F-4D97-AF65-F5344CB8AC3E}">
        <p14:creationId xmlns:p14="http://schemas.microsoft.com/office/powerpoint/2010/main" val="2304209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CFF78CB-34B9-4575-BEA8-AC3635147B84}" type="datetimeFigureOut">
              <a:rPr lang="en-GB" smtClean="0"/>
              <a:t>04/05/2020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B19CF68-CD7C-4C92-AA02-1B752332EC94}" type="slidenum">
              <a:rPr lang="en-GB" smtClean="0"/>
              <a:t>‹#›</a:t>
            </a:fld>
            <a:endParaRPr lang="en-GB"/>
          </a:p>
        </p:txBody>
      </p:sp>
    </p:spTree>
    <p:extLst>
      <p:ext uri="{BB962C8B-B14F-4D97-AF65-F5344CB8AC3E}">
        <p14:creationId xmlns:p14="http://schemas.microsoft.com/office/powerpoint/2010/main" val="1299292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FF78CB-34B9-4575-BEA8-AC3635147B84}" type="datetimeFigureOut">
              <a:rPr lang="en-GB" smtClean="0"/>
              <a:t>04/05/2020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B19CF68-CD7C-4C92-AA02-1B752332EC94}" type="slidenum">
              <a:rPr lang="en-GB" smtClean="0"/>
              <a:t>‹#›</a:t>
            </a:fld>
            <a:endParaRPr lang="en-GB"/>
          </a:p>
        </p:txBody>
      </p:sp>
    </p:spTree>
    <p:extLst>
      <p:ext uri="{BB962C8B-B14F-4D97-AF65-F5344CB8AC3E}">
        <p14:creationId xmlns:p14="http://schemas.microsoft.com/office/powerpoint/2010/main" val="1668710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CFF78CB-34B9-4575-BEA8-AC3635147B84}" type="datetimeFigureOut">
              <a:rPr lang="en-GB" smtClean="0"/>
              <a:t>04/05/2020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B19CF68-CD7C-4C92-AA02-1B752332EC94}" type="slidenum">
              <a:rPr lang="en-GB" smtClean="0"/>
              <a:t>‹#›</a:t>
            </a:fld>
            <a:endParaRPr lang="en-GB"/>
          </a:p>
        </p:txBody>
      </p:sp>
    </p:spTree>
    <p:extLst>
      <p:ext uri="{BB962C8B-B14F-4D97-AF65-F5344CB8AC3E}">
        <p14:creationId xmlns:p14="http://schemas.microsoft.com/office/powerpoint/2010/main" val="697279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CFF78CB-34B9-4575-BEA8-AC3635147B84}" type="datetimeFigureOut">
              <a:rPr lang="en-GB" smtClean="0"/>
              <a:t>04/05/2020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B19CF68-CD7C-4C92-AA02-1B752332EC94}" type="slidenum">
              <a:rPr lang="en-GB" smtClean="0"/>
              <a:t>‹#›</a:t>
            </a:fld>
            <a:endParaRPr lang="en-GB"/>
          </a:p>
        </p:txBody>
      </p:sp>
    </p:spTree>
    <p:extLst>
      <p:ext uri="{BB962C8B-B14F-4D97-AF65-F5344CB8AC3E}">
        <p14:creationId xmlns:p14="http://schemas.microsoft.com/office/powerpoint/2010/main" val="1545479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CFF78CB-34B9-4575-BEA8-AC3635147B84}" type="datetimeFigureOut">
              <a:rPr lang="en-GB" smtClean="0"/>
              <a:t>04/05/2020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B19CF68-CD7C-4C92-AA02-1B752332EC94}" type="slidenum">
              <a:rPr lang="en-GB" smtClean="0"/>
              <a:t>‹#›</a:t>
            </a:fld>
            <a:endParaRPr lang="en-GB"/>
          </a:p>
        </p:txBody>
      </p:sp>
    </p:spTree>
    <p:extLst>
      <p:ext uri="{BB962C8B-B14F-4D97-AF65-F5344CB8AC3E}">
        <p14:creationId xmlns:p14="http://schemas.microsoft.com/office/powerpoint/2010/main" val="2299132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FF78CB-34B9-4575-BEA8-AC3635147B84}" type="datetimeFigureOut">
              <a:rPr lang="en-GB" smtClean="0"/>
              <a:t>04/05/2020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B19CF68-CD7C-4C92-AA02-1B752332EC94}" type="slidenum">
              <a:rPr lang="en-GB" smtClean="0"/>
              <a:t>‹#›</a:t>
            </a:fld>
            <a:endParaRPr lang="en-GB"/>
          </a:p>
        </p:txBody>
      </p:sp>
    </p:spTree>
    <p:extLst>
      <p:ext uri="{BB962C8B-B14F-4D97-AF65-F5344CB8AC3E}">
        <p14:creationId xmlns:p14="http://schemas.microsoft.com/office/powerpoint/2010/main" val="3043608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CFF78CB-34B9-4575-BEA8-AC3635147B84}" type="datetimeFigureOut">
              <a:rPr lang="en-GB" smtClean="0"/>
              <a:t>04/05/2020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B19CF68-CD7C-4C92-AA02-1B752332EC94}" type="slidenum">
              <a:rPr lang="en-GB" smtClean="0"/>
              <a:t>‹#›</a:t>
            </a:fld>
            <a:endParaRPr lang="en-GB"/>
          </a:p>
        </p:txBody>
      </p:sp>
    </p:spTree>
    <p:extLst>
      <p:ext uri="{BB962C8B-B14F-4D97-AF65-F5344CB8AC3E}">
        <p14:creationId xmlns:p14="http://schemas.microsoft.com/office/powerpoint/2010/main" val="2746124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CFF78CB-34B9-4575-BEA8-AC3635147B84}" type="datetimeFigureOut">
              <a:rPr lang="en-GB" smtClean="0"/>
              <a:t>04/05/2020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B19CF68-CD7C-4C92-AA02-1B752332EC94}" type="slidenum">
              <a:rPr lang="en-GB" smtClean="0"/>
              <a:t>‹#›</a:t>
            </a:fld>
            <a:endParaRPr lang="en-GB"/>
          </a:p>
        </p:txBody>
      </p:sp>
    </p:spTree>
    <p:extLst>
      <p:ext uri="{BB962C8B-B14F-4D97-AF65-F5344CB8AC3E}">
        <p14:creationId xmlns:p14="http://schemas.microsoft.com/office/powerpoint/2010/main" val="34185517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FF78CB-34B9-4575-BEA8-AC3635147B84}" type="datetimeFigureOut">
              <a:rPr lang="en-GB" smtClean="0"/>
              <a:t>04/05/2020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19CF68-CD7C-4C92-AA02-1B752332EC94}" type="slidenum">
              <a:rPr lang="en-GB" smtClean="0"/>
              <a:t>‹#›</a:t>
            </a:fld>
            <a:endParaRPr lang="en-GB"/>
          </a:p>
        </p:txBody>
      </p:sp>
    </p:spTree>
    <p:extLst>
      <p:ext uri="{BB962C8B-B14F-4D97-AF65-F5344CB8AC3E}">
        <p14:creationId xmlns:p14="http://schemas.microsoft.com/office/powerpoint/2010/main" val="38090806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0" y="0"/>
            <a:ext cx="8371268" cy="4380049"/>
          </a:xfrm>
          <a:prstGeom prst="rect">
            <a:avLst/>
          </a:prstGeom>
        </p:spPr>
      </p:pic>
      <p:sp>
        <p:nvSpPr>
          <p:cNvPr id="5" name="TextBox 4"/>
          <p:cNvSpPr txBox="1"/>
          <p:nvPr/>
        </p:nvSpPr>
        <p:spPr>
          <a:xfrm>
            <a:off x="5987424" y="476876"/>
            <a:ext cx="6104585" cy="634019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This is the Key Stage 2 Mathematics Paper 1: Arithmetic. You will need a pen and something to record your answers on. Write your name and school name on the front of your paper. I will read the instructions to you. </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This challenge is to be completed as part of your daily walk/exercise.</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You will find a series of questions scattered around the local area starting from school. </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If you cannot find all the locations, send a message to the school twitter or email and </a:t>
            </a:r>
            <a:r>
              <a:rPr lang="en-GB" sz="1400" b="1" dirty="0">
                <a:latin typeface="Arial" panose="020B0604020202020204" pitchFamily="34" charset="0"/>
                <a:cs typeface="Arial" panose="020B0604020202020204" pitchFamily="34" charset="0"/>
              </a:rPr>
              <a:t>(teachers name) </a:t>
            </a:r>
            <a:r>
              <a:rPr lang="en-GB" sz="1400" dirty="0">
                <a:latin typeface="Arial" panose="020B0604020202020204" pitchFamily="34" charset="0"/>
                <a:cs typeface="Arial" panose="020B0604020202020204" pitchFamily="34" charset="0"/>
              </a:rPr>
              <a:t>can send you a clue!</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There are </a:t>
            </a:r>
            <a:r>
              <a:rPr lang="en-GB" sz="1400" b="1" dirty="0">
                <a:latin typeface="Arial" panose="020B0604020202020204" pitchFamily="34" charset="0"/>
                <a:cs typeface="Arial" panose="020B0604020202020204" pitchFamily="34" charset="0"/>
              </a:rPr>
              <a:t>(insert number you want to set) </a:t>
            </a:r>
            <a:r>
              <a:rPr lang="en-GB" sz="1400" dirty="0">
                <a:latin typeface="Arial" panose="020B0604020202020204" pitchFamily="34" charset="0"/>
                <a:cs typeface="Arial" panose="020B0604020202020204" pitchFamily="34" charset="0"/>
              </a:rPr>
              <a:t>questions in total.</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You must not use a calculator to answer any questions in this test but you can work as a family team.</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You have as much time as you need to complete this test. If you cannot do a question, don’t worry, go on to the next one. You can come back to it later if you have time.</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If you finish before the end, go back and check your work. </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In this test, long division and long multiplication questions are worth 2 marks each.  You will be awarded 2 marks for a correct answer. You may get 1 mark for showing a formal method. All other questions are worth 1 mark each. </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Remember to check your work carefully. </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If you have any questions during the test, feel free to send a message via the school twitter or school email. </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Remember, I (and others) can help you to answer any of the test questions. </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You can talk to each other. </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Please send your completed challenge to the school twitter so </a:t>
            </a:r>
            <a:r>
              <a:rPr lang="en-GB" sz="1400" b="1" dirty="0">
                <a:latin typeface="Arial" panose="020B0604020202020204" pitchFamily="34" charset="0"/>
                <a:cs typeface="Arial" panose="020B0604020202020204" pitchFamily="34" charset="0"/>
              </a:rPr>
              <a:t>(teachers name) </a:t>
            </a:r>
            <a:r>
              <a:rPr lang="en-GB" sz="1400" dirty="0">
                <a:latin typeface="Arial" panose="020B0604020202020204" pitchFamily="34" charset="0"/>
                <a:cs typeface="Arial" panose="020B0604020202020204" pitchFamily="34" charset="0"/>
              </a:rPr>
              <a:t>can see what you’ve been up to! We would love to see pictures of you finding the questions too.</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You may now start the test.</a:t>
            </a:r>
          </a:p>
        </p:txBody>
      </p:sp>
      <p:sp>
        <p:nvSpPr>
          <p:cNvPr id="2" name="TextBox 1">
            <a:extLst>
              <a:ext uri="{FF2B5EF4-FFF2-40B4-BE49-F238E27FC236}">
                <a16:creationId xmlns:a16="http://schemas.microsoft.com/office/drawing/2014/main" id="{7A4678F4-9198-40D2-A4DB-02B0F9959A43}"/>
              </a:ext>
            </a:extLst>
          </p:cNvPr>
          <p:cNvSpPr txBox="1"/>
          <p:nvPr/>
        </p:nvSpPr>
        <p:spPr>
          <a:xfrm>
            <a:off x="350520" y="5364480"/>
            <a:ext cx="4145280" cy="369332"/>
          </a:xfrm>
          <a:prstGeom prst="rect">
            <a:avLst/>
          </a:prstGeom>
          <a:noFill/>
        </p:spPr>
        <p:txBody>
          <a:bodyPr wrap="square" rtlCol="0">
            <a:spAutoFit/>
          </a:bodyPr>
          <a:lstStyle/>
          <a:p>
            <a:r>
              <a:rPr lang="en-GB" dirty="0"/>
              <a:t>Made by @</a:t>
            </a:r>
            <a:r>
              <a:rPr lang="en-GB" dirty="0" err="1"/>
              <a:t>MissKhan</a:t>
            </a:r>
            <a:r>
              <a:rPr lang="en-GB" dirty="0"/>
              <a:t>__</a:t>
            </a:r>
          </a:p>
        </p:txBody>
      </p:sp>
    </p:spTree>
    <p:extLst>
      <p:ext uri="{BB962C8B-B14F-4D97-AF65-F5344CB8AC3E}">
        <p14:creationId xmlns:p14="http://schemas.microsoft.com/office/powerpoint/2010/main" val="19053309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0"/>
            <a:ext cx="12001500" cy="1015663"/>
          </a:xfrm>
          <a:prstGeom prst="rect">
            <a:avLst/>
          </a:prstGeom>
          <a:noFill/>
        </p:spPr>
        <p:txBody>
          <a:bodyPr wrap="square" rtlCol="0">
            <a:spAutoFit/>
          </a:bodyPr>
          <a:lstStyle/>
          <a:p>
            <a:r>
              <a:rPr lang="en-GB" sz="1500" i="1" dirty="0">
                <a:latin typeface="Arial" panose="020B0604020202020204" pitchFamily="34" charset="0"/>
                <a:cs typeface="Arial" panose="020B0604020202020204" pitchFamily="34" charset="0"/>
              </a:rPr>
              <a:t>This question is part of a learning challenge set by teachers at (insert school name) Primary School.</a:t>
            </a:r>
          </a:p>
          <a:p>
            <a:r>
              <a:rPr lang="en-GB" sz="1500" b="1" i="1" dirty="0">
                <a:latin typeface="Arial" panose="020B0604020202020204" pitchFamily="34" charset="0"/>
                <a:cs typeface="Arial" panose="020B0604020202020204" pitchFamily="34" charset="0"/>
              </a:rPr>
              <a:t>Please leave as they are to allow all children to access the challenge.</a:t>
            </a:r>
          </a:p>
          <a:p>
            <a:r>
              <a:rPr lang="en-GB" sz="1500" i="1" dirty="0">
                <a:latin typeface="Arial" panose="020B0604020202020204" pitchFamily="34" charset="0"/>
                <a:cs typeface="Arial" panose="020B0604020202020204" pitchFamily="34" charset="0"/>
              </a:rPr>
              <a:t>Teachers will remove when the learning challenge is complete.</a:t>
            </a:r>
          </a:p>
          <a:p>
            <a:r>
              <a:rPr lang="en-GB" sz="1500" i="1" dirty="0">
                <a:latin typeface="Arial" panose="020B0604020202020204" pitchFamily="34" charset="0"/>
                <a:cs typeface="Arial" panose="020B0604020202020204" pitchFamily="34" charset="0"/>
              </a:rPr>
              <a:t>Thank you! #</a:t>
            </a:r>
            <a:r>
              <a:rPr lang="en-GB" sz="1500" i="1" dirty="0" err="1">
                <a:latin typeface="Arial" panose="020B0604020202020204" pitchFamily="34" charset="0"/>
                <a:cs typeface="Arial" panose="020B0604020202020204" pitchFamily="34" charset="0"/>
              </a:rPr>
              <a:t>staysafe</a:t>
            </a:r>
            <a:r>
              <a:rPr lang="en-GB" sz="1500" i="1" dirty="0">
                <a:latin typeface="Arial" panose="020B0604020202020204" pitchFamily="34" charset="0"/>
                <a:cs typeface="Arial" panose="020B0604020202020204" pitchFamily="34" charset="0"/>
              </a:rPr>
              <a:t> </a:t>
            </a:r>
          </a:p>
        </p:txBody>
      </p:sp>
      <p:pic>
        <p:nvPicPr>
          <p:cNvPr id="3" name="Picture 2"/>
          <p:cNvPicPr>
            <a:picLocks noChangeAspect="1"/>
          </p:cNvPicPr>
          <p:nvPr/>
        </p:nvPicPr>
        <p:blipFill>
          <a:blip r:embed="rId3"/>
          <a:stretch>
            <a:fillRect/>
          </a:stretch>
        </p:blipFill>
        <p:spPr>
          <a:xfrm>
            <a:off x="1713896" y="1320800"/>
            <a:ext cx="9016397" cy="4430022"/>
          </a:xfrm>
          <a:prstGeom prst="rect">
            <a:avLst/>
          </a:prstGeom>
        </p:spPr>
      </p:pic>
    </p:spTree>
    <p:extLst>
      <p:ext uri="{BB962C8B-B14F-4D97-AF65-F5344CB8AC3E}">
        <p14:creationId xmlns:p14="http://schemas.microsoft.com/office/powerpoint/2010/main" val="16882155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0"/>
            <a:ext cx="12001500" cy="1015663"/>
          </a:xfrm>
          <a:prstGeom prst="rect">
            <a:avLst/>
          </a:prstGeom>
          <a:noFill/>
        </p:spPr>
        <p:txBody>
          <a:bodyPr wrap="square" rtlCol="0">
            <a:spAutoFit/>
          </a:bodyPr>
          <a:lstStyle/>
          <a:p>
            <a:r>
              <a:rPr lang="en-GB" sz="1500" i="1" dirty="0">
                <a:latin typeface="Arial" panose="020B0604020202020204" pitchFamily="34" charset="0"/>
                <a:cs typeface="Arial" panose="020B0604020202020204" pitchFamily="34" charset="0"/>
              </a:rPr>
              <a:t>This question is part of a learning challenge set by teachers at (insert school name) Primary School.</a:t>
            </a:r>
          </a:p>
          <a:p>
            <a:r>
              <a:rPr lang="en-GB" sz="1500" b="1" i="1" dirty="0">
                <a:latin typeface="Arial" panose="020B0604020202020204" pitchFamily="34" charset="0"/>
                <a:cs typeface="Arial" panose="020B0604020202020204" pitchFamily="34" charset="0"/>
              </a:rPr>
              <a:t>Please leave as they are to allow all children to access the challenge.</a:t>
            </a:r>
          </a:p>
          <a:p>
            <a:r>
              <a:rPr lang="en-GB" sz="1500" i="1" dirty="0">
                <a:latin typeface="Arial" panose="020B0604020202020204" pitchFamily="34" charset="0"/>
                <a:cs typeface="Arial" panose="020B0604020202020204" pitchFamily="34" charset="0"/>
              </a:rPr>
              <a:t>Teachers will remove when the learning challenge is complete.</a:t>
            </a:r>
          </a:p>
          <a:p>
            <a:r>
              <a:rPr lang="en-GB" sz="1500" i="1" dirty="0">
                <a:latin typeface="Arial" panose="020B0604020202020204" pitchFamily="34" charset="0"/>
                <a:cs typeface="Arial" panose="020B0604020202020204" pitchFamily="34" charset="0"/>
              </a:rPr>
              <a:t>Thank you! #</a:t>
            </a:r>
            <a:r>
              <a:rPr lang="en-GB" sz="1500" i="1" dirty="0" err="1">
                <a:latin typeface="Arial" panose="020B0604020202020204" pitchFamily="34" charset="0"/>
                <a:cs typeface="Arial" panose="020B0604020202020204" pitchFamily="34" charset="0"/>
              </a:rPr>
              <a:t>staysafe</a:t>
            </a:r>
            <a:r>
              <a:rPr lang="en-GB" sz="1500" i="1" dirty="0">
                <a:latin typeface="Arial" panose="020B0604020202020204" pitchFamily="34" charset="0"/>
                <a:cs typeface="Arial" panose="020B0604020202020204" pitchFamily="34" charset="0"/>
              </a:rPr>
              <a:t> </a:t>
            </a:r>
          </a:p>
        </p:txBody>
      </p:sp>
      <p:pic>
        <p:nvPicPr>
          <p:cNvPr id="2" name="Picture 1"/>
          <p:cNvPicPr>
            <a:picLocks noChangeAspect="1"/>
          </p:cNvPicPr>
          <p:nvPr/>
        </p:nvPicPr>
        <p:blipFill>
          <a:blip r:embed="rId3"/>
          <a:stretch>
            <a:fillRect/>
          </a:stretch>
        </p:blipFill>
        <p:spPr>
          <a:xfrm>
            <a:off x="1650395" y="1308160"/>
            <a:ext cx="9016397" cy="4404562"/>
          </a:xfrm>
          <a:prstGeom prst="rect">
            <a:avLst/>
          </a:prstGeom>
        </p:spPr>
      </p:pic>
    </p:spTree>
    <p:extLst>
      <p:ext uri="{BB962C8B-B14F-4D97-AF65-F5344CB8AC3E}">
        <p14:creationId xmlns:p14="http://schemas.microsoft.com/office/powerpoint/2010/main" val="10210231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0"/>
            <a:ext cx="12001500" cy="1015663"/>
          </a:xfrm>
          <a:prstGeom prst="rect">
            <a:avLst/>
          </a:prstGeom>
          <a:noFill/>
        </p:spPr>
        <p:txBody>
          <a:bodyPr wrap="square" rtlCol="0">
            <a:spAutoFit/>
          </a:bodyPr>
          <a:lstStyle/>
          <a:p>
            <a:r>
              <a:rPr lang="en-GB" sz="1500" i="1" dirty="0">
                <a:latin typeface="Arial" panose="020B0604020202020204" pitchFamily="34" charset="0"/>
                <a:cs typeface="Arial" panose="020B0604020202020204" pitchFamily="34" charset="0"/>
              </a:rPr>
              <a:t>This question is part of a learning challenge set by teachers at (insert school name) Primary School.</a:t>
            </a:r>
          </a:p>
          <a:p>
            <a:r>
              <a:rPr lang="en-GB" sz="1500" b="1" i="1" dirty="0">
                <a:latin typeface="Arial" panose="020B0604020202020204" pitchFamily="34" charset="0"/>
                <a:cs typeface="Arial" panose="020B0604020202020204" pitchFamily="34" charset="0"/>
              </a:rPr>
              <a:t>Please leave as they are to allow all children to access the challenge.</a:t>
            </a:r>
          </a:p>
          <a:p>
            <a:r>
              <a:rPr lang="en-GB" sz="1500" i="1" dirty="0">
                <a:latin typeface="Arial" panose="020B0604020202020204" pitchFamily="34" charset="0"/>
                <a:cs typeface="Arial" panose="020B0604020202020204" pitchFamily="34" charset="0"/>
              </a:rPr>
              <a:t>Teachers will remove when the learning challenge is complete.</a:t>
            </a:r>
          </a:p>
          <a:p>
            <a:r>
              <a:rPr lang="en-GB" sz="1500" i="1" dirty="0">
                <a:latin typeface="Arial" panose="020B0604020202020204" pitchFamily="34" charset="0"/>
                <a:cs typeface="Arial" panose="020B0604020202020204" pitchFamily="34" charset="0"/>
              </a:rPr>
              <a:t>Thank you! #</a:t>
            </a:r>
            <a:r>
              <a:rPr lang="en-GB" sz="1500" i="1" dirty="0" err="1">
                <a:latin typeface="Arial" panose="020B0604020202020204" pitchFamily="34" charset="0"/>
                <a:cs typeface="Arial" panose="020B0604020202020204" pitchFamily="34" charset="0"/>
              </a:rPr>
              <a:t>staysafe</a:t>
            </a:r>
            <a:r>
              <a:rPr lang="en-GB" sz="1500" i="1" dirty="0">
                <a:latin typeface="Arial" panose="020B0604020202020204" pitchFamily="34" charset="0"/>
                <a:cs typeface="Arial" panose="020B0604020202020204" pitchFamily="34" charset="0"/>
              </a:rPr>
              <a:t> </a:t>
            </a:r>
          </a:p>
        </p:txBody>
      </p:sp>
      <p:pic>
        <p:nvPicPr>
          <p:cNvPr id="3" name="Picture 2"/>
          <p:cNvPicPr>
            <a:picLocks noChangeAspect="1"/>
          </p:cNvPicPr>
          <p:nvPr/>
        </p:nvPicPr>
        <p:blipFill>
          <a:blip r:embed="rId3"/>
          <a:stretch>
            <a:fillRect/>
          </a:stretch>
        </p:blipFill>
        <p:spPr>
          <a:xfrm>
            <a:off x="1791000" y="1430337"/>
            <a:ext cx="9016397" cy="4365698"/>
          </a:xfrm>
          <a:prstGeom prst="rect">
            <a:avLst/>
          </a:prstGeom>
        </p:spPr>
      </p:pic>
    </p:spTree>
    <p:extLst>
      <p:ext uri="{BB962C8B-B14F-4D97-AF65-F5344CB8AC3E}">
        <p14:creationId xmlns:p14="http://schemas.microsoft.com/office/powerpoint/2010/main" val="40152461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0"/>
            <a:ext cx="12001500" cy="1015663"/>
          </a:xfrm>
          <a:prstGeom prst="rect">
            <a:avLst/>
          </a:prstGeom>
          <a:noFill/>
        </p:spPr>
        <p:txBody>
          <a:bodyPr wrap="square" rtlCol="0">
            <a:spAutoFit/>
          </a:bodyPr>
          <a:lstStyle/>
          <a:p>
            <a:r>
              <a:rPr lang="en-GB" sz="1500" i="1" dirty="0">
                <a:latin typeface="Arial" panose="020B0604020202020204" pitchFamily="34" charset="0"/>
                <a:cs typeface="Arial" panose="020B0604020202020204" pitchFamily="34" charset="0"/>
              </a:rPr>
              <a:t>This question is part of a learning challenge set by teachers at (insert school name) Primary School.</a:t>
            </a:r>
          </a:p>
          <a:p>
            <a:r>
              <a:rPr lang="en-GB" sz="1500" b="1" i="1" dirty="0">
                <a:latin typeface="Arial" panose="020B0604020202020204" pitchFamily="34" charset="0"/>
                <a:cs typeface="Arial" panose="020B0604020202020204" pitchFamily="34" charset="0"/>
              </a:rPr>
              <a:t>Please leave as they are to allow all children to access the challenge.</a:t>
            </a:r>
          </a:p>
          <a:p>
            <a:r>
              <a:rPr lang="en-GB" sz="1500" i="1" dirty="0">
                <a:latin typeface="Arial" panose="020B0604020202020204" pitchFamily="34" charset="0"/>
                <a:cs typeface="Arial" panose="020B0604020202020204" pitchFamily="34" charset="0"/>
              </a:rPr>
              <a:t>Teachers will remove when the learning challenge is complete.</a:t>
            </a:r>
          </a:p>
          <a:p>
            <a:r>
              <a:rPr lang="en-GB" sz="1500" i="1" dirty="0">
                <a:latin typeface="Arial" panose="020B0604020202020204" pitchFamily="34" charset="0"/>
                <a:cs typeface="Arial" panose="020B0604020202020204" pitchFamily="34" charset="0"/>
              </a:rPr>
              <a:t>Thank you! #</a:t>
            </a:r>
            <a:r>
              <a:rPr lang="en-GB" sz="1500" i="1" dirty="0" err="1">
                <a:latin typeface="Arial" panose="020B0604020202020204" pitchFamily="34" charset="0"/>
                <a:cs typeface="Arial" panose="020B0604020202020204" pitchFamily="34" charset="0"/>
              </a:rPr>
              <a:t>staysafe</a:t>
            </a:r>
            <a:r>
              <a:rPr lang="en-GB" sz="1500" i="1" dirty="0">
                <a:latin typeface="Arial" panose="020B0604020202020204" pitchFamily="34" charset="0"/>
                <a:cs typeface="Arial" panose="020B0604020202020204" pitchFamily="34" charset="0"/>
              </a:rPr>
              <a:t> </a:t>
            </a:r>
          </a:p>
        </p:txBody>
      </p:sp>
      <p:pic>
        <p:nvPicPr>
          <p:cNvPr id="2" name="Picture 1"/>
          <p:cNvPicPr>
            <a:picLocks noChangeAspect="1"/>
          </p:cNvPicPr>
          <p:nvPr/>
        </p:nvPicPr>
        <p:blipFill>
          <a:blip r:embed="rId3"/>
          <a:stretch>
            <a:fillRect/>
          </a:stretch>
        </p:blipFill>
        <p:spPr>
          <a:xfrm>
            <a:off x="1492551" y="1430337"/>
            <a:ext cx="9016397" cy="4404263"/>
          </a:xfrm>
          <a:prstGeom prst="rect">
            <a:avLst/>
          </a:prstGeom>
        </p:spPr>
      </p:pic>
    </p:spTree>
    <p:extLst>
      <p:ext uri="{BB962C8B-B14F-4D97-AF65-F5344CB8AC3E}">
        <p14:creationId xmlns:p14="http://schemas.microsoft.com/office/powerpoint/2010/main" val="27405131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0"/>
            <a:ext cx="12001500" cy="1015663"/>
          </a:xfrm>
          <a:prstGeom prst="rect">
            <a:avLst/>
          </a:prstGeom>
          <a:noFill/>
        </p:spPr>
        <p:txBody>
          <a:bodyPr wrap="square" rtlCol="0">
            <a:spAutoFit/>
          </a:bodyPr>
          <a:lstStyle/>
          <a:p>
            <a:r>
              <a:rPr lang="en-GB" sz="1500" i="1" dirty="0">
                <a:latin typeface="Arial" panose="020B0604020202020204" pitchFamily="34" charset="0"/>
                <a:cs typeface="Arial" panose="020B0604020202020204" pitchFamily="34" charset="0"/>
              </a:rPr>
              <a:t>This question is part of a learning challenge set by teachers at (insert school name) Primary School.</a:t>
            </a:r>
          </a:p>
          <a:p>
            <a:r>
              <a:rPr lang="en-GB" sz="1500" b="1" i="1" dirty="0">
                <a:latin typeface="Arial" panose="020B0604020202020204" pitchFamily="34" charset="0"/>
                <a:cs typeface="Arial" panose="020B0604020202020204" pitchFamily="34" charset="0"/>
              </a:rPr>
              <a:t>Please leave as they are to allow all children to access the challenge.</a:t>
            </a:r>
          </a:p>
          <a:p>
            <a:r>
              <a:rPr lang="en-GB" sz="1500" i="1" dirty="0">
                <a:latin typeface="Arial" panose="020B0604020202020204" pitchFamily="34" charset="0"/>
                <a:cs typeface="Arial" panose="020B0604020202020204" pitchFamily="34" charset="0"/>
              </a:rPr>
              <a:t>Teachers will remove when the learning challenge is complete.</a:t>
            </a:r>
          </a:p>
          <a:p>
            <a:r>
              <a:rPr lang="en-GB" sz="1500" i="1" dirty="0">
                <a:latin typeface="Arial" panose="020B0604020202020204" pitchFamily="34" charset="0"/>
                <a:cs typeface="Arial" panose="020B0604020202020204" pitchFamily="34" charset="0"/>
              </a:rPr>
              <a:t>Thank you! #</a:t>
            </a:r>
            <a:r>
              <a:rPr lang="en-GB" sz="1500" i="1" dirty="0" err="1">
                <a:latin typeface="Arial" panose="020B0604020202020204" pitchFamily="34" charset="0"/>
                <a:cs typeface="Arial" panose="020B0604020202020204" pitchFamily="34" charset="0"/>
              </a:rPr>
              <a:t>staysafe</a:t>
            </a:r>
            <a:r>
              <a:rPr lang="en-GB" sz="1500" i="1" dirty="0">
                <a:latin typeface="Arial" panose="020B0604020202020204" pitchFamily="34" charset="0"/>
                <a:cs typeface="Arial" panose="020B0604020202020204" pitchFamily="34" charset="0"/>
              </a:rPr>
              <a:t> </a:t>
            </a:r>
          </a:p>
        </p:txBody>
      </p:sp>
      <p:pic>
        <p:nvPicPr>
          <p:cNvPr id="4" name="Picture 3"/>
          <p:cNvPicPr>
            <a:picLocks noChangeAspect="1"/>
          </p:cNvPicPr>
          <p:nvPr/>
        </p:nvPicPr>
        <p:blipFill>
          <a:blip r:embed="rId3"/>
          <a:stretch>
            <a:fillRect/>
          </a:stretch>
        </p:blipFill>
        <p:spPr>
          <a:xfrm>
            <a:off x="1695750" y="1417637"/>
            <a:ext cx="9016397" cy="4482064"/>
          </a:xfrm>
          <a:prstGeom prst="rect">
            <a:avLst/>
          </a:prstGeom>
        </p:spPr>
      </p:pic>
    </p:spTree>
    <p:extLst>
      <p:ext uri="{BB962C8B-B14F-4D97-AF65-F5344CB8AC3E}">
        <p14:creationId xmlns:p14="http://schemas.microsoft.com/office/powerpoint/2010/main" val="8332814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0"/>
            <a:ext cx="12001500" cy="1015663"/>
          </a:xfrm>
          <a:prstGeom prst="rect">
            <a:avLst/>
          </a:prstGeom>
          <a:noFill/>
        </p:spPr>
        <p:txBody>
          <a:bodyPr wrap="square" rtlCol="0">
            <a:spAutoFit/>
          </a:bodyPr>
          <a:lstStyle/>
          <a:p>
            <a:r>
              <a:rPr lang="en-GB" sz="1500" i="1" dirty="0">
                <a:latin typeface="Arial" panose="020B0604020202020204" pitchFamily="34" charset="0"/>
                <a:cs typeface="Arial" panose="020B0604020202020204" pitchFamily="34" charset="0"/>
              </a:rPr>
              <a:t>This question is part of a learning challenge set by teachers at (insert school name) Primary School.</a:t>
            </a:r>
          </a:p>
          <a:p>
            <a:r>
              <a:rPr lang="en-GB" sz="1500" b="1" i="1" dirty="0">
                <a:latin typeface="Arial" panose="020B0604020202020204" pitchFamily="34" charset="0"/>
                <a:cs typeface="Arial" panose="020B0604020202020204" pitchFamily="34" charset="0"/>
              </a:rPr>
              <a:t>Please leave as they are to allow all children to access the challenge.</a:t>
            </a:r>
          </a:p>
          <a:p>
            <a:r>
              <a:rPr lang="en-GB" sz="1500" i="1" dirty="0">
                <a:latin typeface="Arial" panose="020B0604020202020204" pitchFamily="34" charset="0"/>
                <a:cs typeface="Arial" panose="020B0604020202020204" pitchFamily="34" charset="0"/>
              </a:rPr>
              <a:t>Teachers will remove when the learning challenge is complete.</a:t>
            </a:r>
          </a:p>
          <a:p>
            <a:r>
              <a:rPr lang="en-GB" sz="1500" i="1" dirty="0">
                <a:latin typeface="Arial" panose="020B0604020202020204" pitchFamily="34" charset="0"/>
                <a:cs typeface="Arial" panose="020B0604020202020204" pitchFamily="34" charset="0"/>
              </a:rPr>
              <a:t>Thank you! #</a:t>
            </a:r>
            <a:r>
              <a:rPr lang="en-GB" sz="1500" i="1" dirty="0" err="1">
                <a:latin typeface="Arial" panose="020B0604020202020204" pitchFamily="34" charset="0"/>
                <a:cs typeface="Arial" panose="020B0604020202020204" pitchFamily="34" charset="0"/>
              </a:rPr>
              <a:t>staysafe</a:t>
            </a:r>
            <a:r>
              <a:rPr lang="en-GB" sz="1500" i="1" dirty="0">
                <a:latin typeface="Arial" panose="020B0604020202020204" pitchFamily="34" charset="0"/>
                <a:cs typeface="Arial" panose="020B0604020202020204" pitchFamily="34" charset="0"/>
              </a:rPr>
              <a:t> </a:t>
            </a:r>
          </a:p>
        </p:txBody>
      </p:sp>
      <p:pic>
        <p:nvPicPr>
          <p:cNvPr id="2" name="Picture 1"/>
          <p:cNvPicPr>
            <a:picLocks noChangeAspect="1"/>
          </p:cNvPicPr>
          <p:nvPr/>
        </p:nvPicPr>
        <p:blipFill>
          <a:blip r:embed="rId3"/>
          <a:stretch>
            <a:fillRect/>
          </a:stretch>
        </p:blipFill>
        <p:spPr>
          <a:xfrm>
            <a:off x="1619549" y="1366836"/>
            <a:ext cx="9016397" cy="4482065"/>
          </a:xfrm>
          <a:prstGeom prst="rect">
            <a:avLst/>
          </a:prstGeom>
        </p:spPr>
      </p:pic>
    </p:spTree>
    <p:extLst>
      <p:ext uri="{BB962C8B-B14F-4D97-AF65-F5344CB8AC3E}">
        <p14:creationId xmlns:p14="http://schemas.microsoft.com/office/powerpoint/2010/main" val="22500576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0"/>
            <a:ext cx="12001500" cy="1015663"/>
          </a:xfrm>
          <a:prstGeom prst="rect">
            <a:avLst/>
          </a:prstGeom>
          <a:noFill/>
        </p:spPr>
        <p:txBody>
          <a:bodyPr wrap="square" rtlCol="0">
            <a:spAutoFit/>
          </a:bodyPr>
          <a:lstStyle/>
          <a:p>
            <a:r>
              <a:rPr lang="en-GB" sz="1500" i="1" dirty="0">
                <a:latin typeface="Arial" panose="020B0604020202020204" pitchFamily="34" charset="0"/>
                <a:cs typeface="Arial" panose="020B0604020202020204" pitchFamily="34" charset="0"/>
              </a:rPr>
              <a:t>This question is part of a learning challenge set by teachers at (insert school name) Primary School.</a:t>
            </a:r>
          </a:p>
          <a:p>
            <a:r>
              <a:rPr lang="en-GB" sz="1500" b="1" i="1" dirty="0">
                <a:latin typeface="Arial" panose="020B0604020202020204" pitchFamily="34" charset="0"/>
                <a:cs typeface="Arial" panose="020B0604020202020204" pitchFamily="34" charset="0"/>
              </a:rPr>
              <a:t>Please leave as they are to allow all children to access the challenge.</a:t>
            </a:r>
          </a:p>
          <a:p>
            <a:r>
              <a:rPr lang="en-GB" sz="1500" i="1" dirty="0">
                <a:latin typeface="Arial" panose="020B0604020202020204" pitchFamily="34" charset="0"/>
                <a:cs typeface="Arial" panose="020B0604020202020204" pitchFamily="34" charset="0"/>
              </a:rPr>
              <a:t>Teachers will remove when the learning challenge is complete.</a:t>
            </a:r>
          </a:p>
          <a:p>
            <a:r>
              <a:rPr lang="en-GB" sz="1500" i="1" dirty="0">
                <a:latin typeface="Arial" panose="020B0604020202020204" pitchFamily="34" charset="0"/>
                <a:cs typeface="Arial" panose="020B0604020202020204" pitchFamily="34" charset="0"/>
              </a:rPr>
              <a:t>Thank you! #</a:t>
            </a:r>
            <a:r>
              <a:rPr lang="en-GB" sz="1500" i="1" dirty="0" err="1">
                <a:latin typeface="Arial" panose="020B0604020202020204" pitchFamily="34" charset="0"/>
                <a:cs typeface="Arial" panose="020B0604020202020204" pitchFamily="34" charset="0"/>
              </a:rPr>
              <a:t>staysafe</a:t>
            </a:r>
            <a:r>
              <a:rPr lang="en-GB" sz="1500" i="1" dirty="0">
                <a:latin typeface="Arial" panose="020B0604020202020204" pitchFamily="34" charset="0"/>
                <a:cs typeface="Arial" panose="020B0604020202020204" pitchFamily="34" charset="0"/>
              </a:rPr>
              <a:t> </a:t>
            </a:r>
          </a:p>
        </p:txBody>
      </p:sp>
      <p:pic>
        <p:nvPicPr>
          <p:cNvPr id="3" name="Picture 2"/>
          <p:cNvPicPr>
            <a:picLocks noChangeAspect="1"/>
          </p:cNvPicPr>
          <p:nvPr/>
        </p:nvPicPr>
        <p:blipFill>
          <a:blip r:embed="rId3"/>
          <a:stretch>
            <a:fillRect/>
          </a:stretch>
        </p:blipFill>
        <p:spPr>
          <a:xfrm>
            <a:off x="1546374" y="1316035"/>
            <a:ext cx="8908751" cy="4482065"/>
          </a:xfrm>
          <a:prstGeom prst="rect">
            <a:avLst/>
          </a:prstGeom>
        </p:spPr>
      </p:pic>
    </p:spTree>
    <p:extLst>
      <p:ext uri="{BB962C8B-B14F-4D97-AF65-F5344CB8AC3E}">
        <p14:creationId xmlns:p14="http://schemas.microsoft.com/office/powerpoint/2010/main" val="20572949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600" y="0"/>
            <a:ext cx="10515600" cy="1325563"/>
          </a:xfrm>
        </p:spPr>
        <p:txBody>
          <a:bodyPr>
            <a:normAutofit/>
          </a:bodyPr>
          <a:lstStyle/>
          <a:p>
            <a:r>
              <a:rPr lang="en-GB" sz="3200" u="sng" dirty="0">
                <a:latin typeface="Arial" panose="020B0604020202020204" pitchFamily="34" charset="0"/>
                <a:cs typeface="Arial" panose="020B0604020202020204" pitchFamily="34" charset="0"/>
              </a:rPr>
              <a:t>Clues for question locations: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15911720"/>
              </p:ext>
            </p:extLst>
          </p:nvPr>
        </p:nvGraphicFramePr>
        <p:xfrm>
          <a:off x="838200" y="965200"/>
          <a:ext cx="9956799" cy="5364480"/>
        </p:xfrm>
        <a:graphic>
          <a:graphicData uri="http://schemas.openxmlformats.org/drawingml/2006/table">
            <a:tbl>
              <a:tblPr firstRow="1" bandRow="1">
                <a:tableStyleId>{5C22544A-7EE6-4342-B048-85BDC9FD1C3A}</a:tableStyleId>
              </a:tblPr>
              <a:tblGrid>
                <a:gridCol w="3318933">
                  <a:extLst>
                    <a:ext uri="{9D8B030D-6E8A-4147-A177-3AD203B41FA5}">
                      <a16:colId xmlns:a16="http://schemas.microsoft.com/office/drawing/2014/main" val="20000"/>
                    </a:ext>
                  </a:extLst>
                </a:gridCol>
                <a:gridCol w="3318933">
                  <a:extLst>
                    <a:ext uri="{9D8B030D-6E8A-4147-A177-3AD203B41FA5}">
                      <a16:colId xmlns:a16="http://schemas.microsoft.com/office/drawing/2014/main" val="20001"/>
                    </a:ext>
                  </a:extLst>
                </a:gridCol>
                <a:gridCol w="3318933">
                  <a:extLst>
                    <a:ext uri="{9D8B030D-6E8A-4147-A177-3AD203B41FA5}">
                      <a16:colId xmlns:a16="http://schemas.microsoft.com/office/drawing/2014/main" val="20002"/>
                    </a:ext>
                  </a:extLst>
                </a:gridCol>
              </a:tblGrid>
              <a:tr h="332264">
                <a:tc>
                  <a:txBody>
                    <a:bodyPr/>
                    <a:lstStyle/>
                    <a:p>
                      <a:pPr algn="ctr"/>
                      <a:r>
                        <a:rPr lang="en-GB" sz="1600" dirty="0">
                          <a:latin typeface="Arial" panose="020B0604020202020204" pitchFamily="34" charset="0"/>
                          <a:cs typeface="Arial" panose="020B0604020202020204" pitchFamily="34" charset="0"/>
                        </a:rPr>
                        <a:t>Question</a:t>
                      </a:r>
                    </a:p>
                  </a:txBody>
                  <a:tcPr/>
                </a:tc>
                <a:tc>
                  <a:txBody>
                    <a:bodyPr/>
                    <a:lstStyle/>
                    <a:p>
                      <a:pPr algn="ctr"/>
                      <a:r>
                        <a:rPr lang="en-GB" sz="1600" dirty="0">
                          <a:latin typeface="Arial" panose="020B0604020202020204" pitchFamily="34" charset="0"/>
                          <a:cs typeface="Arial" panose="020B0604020202020204" pitchFamily="34" charset="0"/>
                        </a:rPr>
                        <a:t>Clue</a:t>
                      </a:r>
                    </a:p>
                  </a:txBody>
                  <a:tcPr/>
                </a:tc>
                <a:tc>
                  <a:txBody>
                    <a:bodyPr/>
                    <a:lstStyle/>
                    <a:p>
                      <a:pPr algn="ctr"/>
                      <a:r>
                        <a:rPr lang="en-GB" sz="1600" dirty="0">
                          <a:latin typeface="Arial" panose="020B0604020202020204" pitchFamily="34" charset="0"/>
                          <a:cs typeface="Arial" panose="020B0604020202020204" pitchFamily="34" charset="0"/>
                        </a:rPr>
                        <a:t>Actual location</a:t>
                      </a:r>
                    </a:p>
                  </a:txBody>
                  <a:tcPr/>
                </a:tc>
                <a:extLst>
                  <a:ext uri="{0D108BD9-81ED-4DB2-BD59-A6C34878D82A}">
                    <a16:rowId xmlns:a16="http://schemas.microsoft.com/office/drawing/2014/main" val="10000"/>
                  </a:ext>
                </a:extLst>
              </a:tr>
              <a:tr h="330359">
                <a:tc>
                  <a:txBody>
                    <a:bodyPr/>
                    <a:lstStyle/>
                    <a:p>
                      <a:pPr algn="ctr"/>
                      <a:r>
                        <a:rPr lang="en-GB" sz="1600" dirty="0">
                          <a:latin typeface="Arial" panose="020B0604020202020204" pitchFamily="34" charset="0"/>
                          <a:cs typeface="Arial" panose="020B0604020202020204" pitchFamily="34" charset="0"/>
                        </a:rPr>
                        <a:t>1</a:t>
                      </a:r>
                    </a:p>
                  </a:txBody>
                  <a:tcPr/>
                </a:tc>
                <a:tc>
                  <a:txBody>
                    <a:bodyPr/>
                    <a:lstStyle/>
                    <a:p>
                      <a:pPr algn="ctr"/>
                      <a:endParaRPr lang="en-GB" sz="1600">
                        <a:latin typeface="Arial" panose="020B0604020202020204" pitchFamily="34" charset="0"/>
                        <a:cs typeface="Arial" panose="020B0604020202020204" pitchFamily="34" charset="0"/>
                      </a:endParaRPr>
                    </a:p>
                  </a:txBody>
                  <a:tcPr/>
                </a:tc>
                <a:tc>
                  <a:txBody>
                    <a:bodyPr/>
                    <a:lstStyle/>
                    <a:p>
                      <a:pPr algn="ctr"/>
                      <a:endParaRPr lang="en-GB" sz="160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1"/>
                  </a:ext>
                </a:extLst>
              </a:tr>
              <a:tr h="330359">
                <a:tc>
                  <a:txBody>
                    <a:bodyPr/>
                    <a:lstStyle/>
                    <a:p>
                      <a:pPr algn="ctr"/>
                      <a:r>
                        <a:rPr lang="en-GB" sz="1600" dirty="0">
                          <a:latin typeface="Arial" panose="020B0604020202020204" pitchFamily="34" charset="0"/>
                          <a:cs typeface="Arial" panose="020B0604020202020204" pitchFamily="34" charset="0"/>
                        </a:rPr>
                        <a:t>2</a:t>
                      </a:r>
                    </a:p>
                  </a:txBody>
                  <a:tcPr/>
                </a:tc>
                <a:tc>
                  <a:txBody>
                    <a:bodyPr/>
                    <a:lstStyle/>
                    <a:p>
                      <a:pPr algn="ctr"/>
                      <a:endParaRPr lang="en-GB" sz="1600">
                        <a:latin typeface="Arial" panose="020B0604020202020204" pitchFamily="34" charset="0"/>
                        <a:cs typeface="Arial" panose="020B0604020202020204" pitchFamily="34" charset="0"/>
                      </a:endParaRPr>
                    </a:p>
                  </a:txBody>
                  <a:tcPr/>
                </a:tc>
                <a:tc>
                  <a:txBody>
                    <a:bodyPr/>
                    <a:lstStyle/>
                    <a:p>
                      <a:pPr algn="ctr"/>
                      <a:endParaRPr lang="en-GB" sz="160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2"/>
                  </a:ext>
                </a:extLst>
              </a:tr>
              <a:tr h="330359">
                <a:tc>
                  <a:txBody>
                    <a:bodyPr/>
                    <a:lstStyle/>
                    <a:p>
                      <a:pPr algn="ctr"/>
                      <a:r>
                        <a:rPr lang="en-GB" sz="1600" dirty="0">
                          <a:latin typeface="Arial" panose="020B0604020202020204" pitchFamily="34" charset="0"/>
                          <a:cs typeface="Arial" panose="020B0604020202020204" pitchFamily="34" charset="0"/>
                        </a:rPr>
                        <a:t>3</a:t>
                      </a:r>
                    </a:p>
                  </a:txBody>
                  <a:tcPr/>
                </a:tc>
                <a:tc>
                  <a:txBody>
                    <a:bodyPr/>
                    <a:lstStyle/>
                    <a:p>
                      <a:pPr algn="ctr"/>
                      <a:endParaRPr lang="en-GB" sz="1600">
                        <a:latin typeface="Arial" panose="020B0604020202020204" pitchFamily="34" charset="0"/>
                        <a:cs typeface="Arial" panose="020B0604020202020204" pitchFamily="34" charset="0"/>
                      </a:endParaRPr>
                    </a:p>
                  </a:txBody>
                  <a:tcPr/>
                </a:tc>
                <a:tc>
                  <a:txBody>
                    <a:bodyPr/>
                    <a:lstStyle/>
                    <a:p>
                      <a:pPr algn="ctr"/>
                      <a:endParaRPr lang="en-GB" sz="160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3"/>
                  </a:ext>
                </a:extLst>
              </a:tr>
              <a:tr h="330359">
                <a:tc>
                  <a:txBody>
                    <a:bodyPr/>
                    <a:lstStyle/>
                    <a:p>
                      <a:pPr algn="ctr"/>
                      <a:r>
                        <a:rPr lang="en-GB" sz="1600" dirty="0">
                          <a:latin typeface="Arial" panose="020B0604020202020204" pitchFamily="34" charset="0"/>
                          <a:cs typeface="Arial" panose="020B0604020202020204" pitchFamily="34" charset="0"/>
                        </a:rPr>
                        <a:t>4</a:t>
                      </a:r>
                    </a:p>
                  </a:txBody>
                  <a:tcPr/>
                </a:tc>
                <a:tc>
                  <a:txBody>
                    <a:bodyPr/>
                    <a:lstStyle/>
                    <a:p>
                      <a:pPr algn="ctr"/>
                      <a:endParaRPr lang="en-GB" sz="1600">
                        <a:latin typeface="Arial" panose="020B0604020202020204" pitchFamily="34" charset="0"/>
                        <a:cs typeface="Arial" panose="020B0604020202020204" pitchFamily="34" charset="0"/>
                      </a:endParaRPr>
                    </a:p>
                  </a:txBody>
                  <a:tcPr/>
                </a:tc>
                <a:tc>
                  <a:txBody>
                    <a:bodyPr/>
                    <a:lstStyle/>
                    <a:p>
                      <a:pPr algn="ctr"/>
                      <a:endParaRPr lang="en-GB" sz="160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4"/>
                  </a:ext>
                </a:extLst>
              </a:tr>
              <a:tr h="330359">
                <a:tc>
                  <a:txBody>
                    <a:bodyPr/>
                    <a:lstStyle/>
                    <a:p>
                      <a:pPr algn="ctr"/>
                      <a:r>
                        <a:rPr lang="en-GB" sz="1600" dirty="0">
                          <a:latin typeface="Arial" panose="020B0604020202020204" pitchFamily="34" charset="0"/>
                          <a:cs typeface="Arial" panose="020B0604020202020204" pitchFamily="34" charset="0"/>
                        </a:rPr>
                        <a:t>5</a:t>
                      </a:r>
                    </a:p>
                  </a:txBody>
                  <a:tcPr/>
                </a:tc>
                <a:tc>
                  <a:txBody>
                    <a:bodyPr/>
                    <a:lstStyle/>
                    <a:p>
                      <a:pPr algn="ctr"/>
                      <a:endParaRPr lang="en-GB" sz="1600">
                        <a:latin typeface="Arial" panose="020B0604020202020204" pitchFamily="34" charset="0"/>
                        <a:cs typeface="Arial" panose="020B0604020202020204" pitchFamily="34" charset="0"/>
                      </a:endParaRPr>
                    </a:p>
                  </a:txBody>
                  <a:tcPr/>
                </a:tc>
                <a:tc>
                  <a:txBody>
                    <a:bodyPr/>
                    <a:lstStyle/>
                    <a:p>
                      <a:pPr algn="ctr"/>
                      <a:endParaRPr lang="en-GB" sz="160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5"/>
                  </a:ext>
                </a:extLst>
              </a:tr>
              <a:tr h="330359">
                <a:tc>
                  <a:txBody>
                    <a:bodyPr/>
                    <a:lstStyle/>
                    <a:p>
                      <a:pPr algn="ctr"/>
                      <a:r>
                        <a:rPr lang="en-GB" sz="1600" dirty="0">
                          <a:latin typeface="Arial" panose="020B0604020202020204" pitchFamily="34" charset="0"/>
                          <a:cs typeface="Arial" panose="020B0604020202020204" pitchFamily="34" charset="0"/>
                        </a:rPr>
                        <a:t>6</a:t>
                      </a:r>
                    </a:p>
                  </a:txBody>
                  <a:tcPr/>
                </a:tc>
                <a:tc>
                  <a:txBody>
                    <a:bodyPr/>
                    <a:lstStyle/>
                    <a:p>
                      <a:pPr algn="ctr"/>
                      <a:endParaRPr lang="en-GB" sz="1600">
                        <a:latin typeface="Arial" panose="020B0604020202020204" pitchFamily="34" charset="0"/>
                        <a:cs typeface="Arial" panose="020B0604020202020204" pitchFamily="34" charset="0"/>
                      </a:endParaRPr>
                    </a:p>
                  </a:txBody>
                  <a:tcPr/>
                </a:tc>
                <a:tc>
                  <a:txBody>
                    <a:bodyPr/>
                    <a:lstStyle/>
                    <a:p>
                      <a:pPr algn="ctr"/>
                      <a:endParaRPr lang="en-GB" sz="160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6"/>
                  </a:ext>
                </a:extLst>
              </a:tr>
              <a:tr h="330359">
                <a:tc>
                  <a:txBody>
                    <a:bodyPr/>
                    <a:lstStyle/>
                    <a:p>
                      <a:pPr algn="ctr"/>
                      <a:r>
                        <a:rPr lang="en-GB" sz="1600" dirty="0">
                          <a:latin typeface="Arial" panose="020B0604020202020204" pitchFamily="34" charset="0"/>
                          <a:cs typeface="Arial" panose="020B0604020202020204" pitchFamily="34" charset="0"/>
                        </a:rPr>
                        <a:t>7</a:t>
                      </a:r>
                    </a:p>
                  </a:txBody>
                  <a:tcPr/>
                </a:tc>
                <a:tc>
                  <a:txBody>
                    <a:bodyPr/>
                    <a:lstStyle/>
                    <a:p>
                      <a:pPr algn="ctr"/>
                      <a:endParaRPr lang="en-GB" sz="1600">
                        <a:latin typeface="Arial" panose="020B0604020202020204" pitchFamily="34" charset="0"/>
                        <a:cs typeface="Arial" panose="020B0604020202020204" pitchFamily="34" charset="0"/>
                      </a:endParaRPr>
                    </a:p>
                  </a:txBody>
                  <a:tcPr/>
                </a:tc>
                <a:tc>
                  <a:txBody>
                    <a:bodyPr/>
                    <a:lstStyle/>
                    <a:p>
                      <a:pPr algn="ctr"/>
                      <a:endParaRPr lang="en-GB" sz="160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7"/>
                  </a:ext>
                </a:extLst>
              </a:tr>
              <a:tr h="330359">
                <a:tc>
                  <a:txBody>
                    <a:bodyPr/>
                    <a:lstStyle/>
                    <a:p>
                      <a:pPr algn="ctr"/>
                      <a:r>
                        <a:rPr lang="en-GB" sz="1600" dirty="0">
                          <a:latin typeface="Arial" panose="020B0604020202020204" pitchFamily="34" charset="0"/>
                          <a:cs typeface="Arial" panose="020B0604020202020204" pitchFamily="34" charset="0"/>
                        </a:rPr>
                        <a:t>8</a:t>
                      </a:r>
                    </a:p>
                  </a:txBody>
                  <a:tcPr/>
                </a:tc>
                <a:tc>
                  <a:txBody>
                    <a:bodyPr/>
                    <a:lstStyle/>
                    <a:p>
                      <a:pPr algn="ctr"/>
                      <a:endParaRPr lang="en-GB" sz="1600">
                        <a:latin typeface="Arial" panose="020B0604020202020204" pitchFamily="34" charset="0"/>
                        <a:cs typeface="Arial" panose="020B0604020202020204" pitchFamily="34" charset="0"/>
                      </a:endParaRPr>
                    </a:p>
                  </a:txBody>
                  <a:tcPr/>
                </a:tc>
                <a:tc>
                  <a:txBody>
                    <a:bodyPr/>
                    <a:lstStyle/>
                    <a:p>
                      <a:pPr algn="ctr"/>
                      <a:endParaRPr lang="en-GB" sz="160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8"/>
                  </a:ext>
                </a:extLst>
              </a:tr>
              <a:tr h="330359">
                <a:tc>
                  <a:txBody>
                    <a:bodyPr/>
                    <a:lstStyle/>
                    <a:p>
                      <a:pPr algn="ctr"/>
                      <a:r>
                        <a:rPr lang="en-GB" sz="1600" dirty="0">
                          <a:latin typeface="Arial" panose="020B0604020202020204" pitchFamily="34" charset="0"/>
                          <a:cs typeface="Arial" panose="020B0604020202020204" pitchFamily="34" charset="0"/>
                        </a:rPr>
                        <a:t>9</a:t>
                      </a:r>
                    </a:p>
                  </a:txBody>
                  <a:tcPr/>
                </a:tc>
                <a:tc>
                  <a:txBody>
                    <a:bodyPr/>
                    <a:lstStyle/>
                    <a:p>
                      <a:pPr algn="ctr"/>
                      <a:endParaRPr lang="en-GB" sz="1600">
                        <a:latin typeface="Arial" panose="020B0604020202020204" pitchFamily="34" charset="0"/>
                        <a:cs typeface="Arial" panose="020B0604020202020204" pitchFamily="34" charset="0"/>
                      </a:endParaRPr>
                    </a:p>
                  </a:txBody>
                  <a:tcPr/>
                </a:tc>
                <a:tc>
                  <a:txBody>
                    <a:bodyPr/>
                    <a:lstStyle/>
                    <a:p>
                      <a:pPr algn="ctr"/>
                      <a:endParaRPr lang="en-GB" sz="160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9"/>
                  </a:ext>
                </a:extLst>
              </a:tr>
              <a:tr h="330359">
                <a:tc>
                  <a:txBody>
                    <a:bodyPr/>
                    <a:lstStyle/>
                    <a:p>
                      <a:pPr algn="ctr"/>
                      <a:r>
                        <a:rPr lang="en-GB" sz="1600" dirty="0">
                          <a:latin typeface="Arial" panose="020B0604020202020204" pitchFamily="34" charset="0"/>
                          <a:cs typeface="Arial" panose="020B0604020202020204" pitchFamily="34" charset="0"/>
                        </a:rPr>
                        <a:t>10</a:t>
                      </a:r>
                    </a:p>
                  </a:txBody>
                  <a:tcPr/>
                </a:tc>
                <a:tc>
                  <a:txBody>
                    <a:bodyPr/>
                    <a:lstStyle/>
                    <a:p>
                      <a:pPr algn="ctr"/>
                      <a:endParaRPr lang="en-GB" sz="1600">
                        <a:latin typeface="Arial" panose="020B0604020202020204" pitchFamily="34" charset="0"/>
                        <a:cs typeface="Arial" panose="020B0604020202020204" pitchFamily="34" charset="0"/>
                      </a:endParaRPr>
                    </a:p>
                  </a:txBody>
                  <a:tcPr/>
                </a:tc>
                <a:tc>
                  <a:txBody>
                    <a:bodyPr/>
                    <a:lstStyle/>
                    <a:p>
                      <a:pPr algn="ctr"/>
                      <a:endParaRPr lang="en-GB" sz="160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10"/>
                  </a:ext>
                </a:extLst>
              </a:tr>
              <a:tr h="330359">
                <a:tc>
                  <a:txBody>
                    <a:bodyPr/>
                    <a:lstStyle/>
                    <a:p>
                      <a:pPr algn="ctr"/>
                      <a:r>
                        <a:rPr lang="en-GB" sz="1600" dirty="0">
                          <a:latin typeface="Arial" panose="020B0604020202020204" pitchFamily="34" charset="0"/>
                          <a:cs typeface="Arial" panose="020B0604020202020204" pitchFamily="34" charset="0"/>
                        </a:rPr>
                        <a:t>11</a:t>
                      </a:r>
                    </a:p>
                  </a:txBody>
                  <a:tcPr/>
                </a:tc>
                <a:tc>
                  <a:txBody>
                    <a:bodyPr/>
                    <a:lstStyle/>
                    <a:p>
                      <a:pPr algn="ctr"/>
                      <a:endParaRPr lang="en-GB" sz="1600">
                        <a:latin typeface="Arial" panose="020B0604020202020204" pitchFamily="34" charset="0"/>
                        <a:cs typeface="Arial" panose="020B0604020202020204" pitchFamily="34" charset="0"/>
                      </a:endParaRPr>
                    </a:p>
                  </a:txBody>
                  <a:tcPr/>
                </a:tc>
                <a:tc>
                  <a:txBody>
                    <a:bodyPr/>
                    <a:lstStyle/>
                    <a:p>
                      <a:pPr algn="ctr"/>
                      <a:endParaRPr lang="en-GB" sz="160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11"/>
                  </a:ext>
                </a:extLst>
              </a:tr>
              <a:tr h="330359">
                <a:tc>
                  <a:txBody>
                    <a:bodyPr/>
                    <a:lstStyle/>
                    <a:p>
                      <a:pPr algn="ctr"/>
                      <a:r>
                        <a:rPr lang="en-GB" sz="1600" dirty="0">
                          <a:latin typeface="Arial" panose="020B0604020202020204" pitchFamily="34" charset="0"/>
                          <a:cs typeface="Arial" panose="020B0604020202020204" pitchFamily="34" charset="0"/>
                        </a:rPr>
                        <a:t>12</a:t>
                      </a:r>
                    </a:p>
                  </a:txBody>
                  <a:tcPr/>
                </a:tc>
                <a:tc>
                  <a:txBody>
                    <a:bodyPr/>
                    <a:lstStyle/>
                    <a:p>
                      <a:pPr algn="ctr"/>
                      <a:endParaRPr lang="en-GB" sz="1600">
                        <a:latin typeface="Arial" panose="020B0604020202020204" pitchFamily="34" charset="0"/>
                        <a:cs typeface="Arial" panose="020B0604020202020204" pitchFamily="34" charset="0"/>
                      </a:endParaRPr>
                    </a:p>
                  </a:txBody>
                  <a:tcPr/>
                </a:tc>
                <a:tc>
                  <a:txBody>
                    <a:bodyPr/>
                    <a:lstStyle/>
                    <a:p>
                      <a:pPr algn="ctr"/>
                      <a:endParaRPr lang="en-GB" sz="160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12"/>
                  </a:ext>
                </a:extLst>
              </a:tr>
              <a:tr h="330359">
                <a:tc>
                  <a:txBody>
                    <a:bodyPr/>
                    <a:lstStyle/>
                    <a:p>
                      <a:pPr algn="ctr"/>
                      <a:r>
                        <a:rPr lang="en-GB" sz="1600" dirty="0">
                          <a:latin typeface="Arial" panose="020B0604020202020204" pitchFamily="34" charset="0"/>
                          <a:cs typeface="Arial" panose="020B0604020202020204" pitchFamily="34" charset="0"/>
                        </a:rPr>
                        <a:t>13</a:t>
                      </a:r>
                    </a:p>
                  </a:txBody>
                  <a:tcPr/>
                </a:tc>
                <a:tc>
                  <a:txBody>
                    <a:bodyPr/>
                    <a:lstStyle/>
                    <a:p>
                      <a:pPr algn="ctr"/>
                      <a:endParaRPr lang="en-GB" sz="1600">
                        <a:latin typeface="Arial" panose="020B0604020202020204" pitchFamily="34" charset="0"/>
                        <a:cs typeface="Arial" panose="020B0604020202020204" pitchFamily="34" charset="0"/>
                      </a:endParaRPr>
                    </a:p>
                  </a:txBody>
                  <a:tcPr/>
                </a:tc>
                <a:tc>
                  <a:txBody>
                    <a:bodyPr/>
                    <a:lstStyle/>
                    <a:p>
                      <a:pPr algn="ctr"/>
                      <a:endParaRPr lang="en-GB" sz="160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13"/>
                  </a:ext>
                </a:extLst>
              </a:tr>
              <a:tr h="330359">
                <a:tc>
                  <a:txBody>
                    <a:bodyPr/>
                    <a:lstStyle/>
                    <a:p>
                      <a:pPr algn="ctr"/>
                      <a:r>
                        <a:rPr lang="en-GB" sz="1600" dirty="0">
                          <a:latin typeface="Arial" panose="020B0604020202020204" pitchFamily="34" charset="0"/>
                          <a:cs typeface="Arial" panose="020B0604020202020204" pitchFamily="34" charset="0"/>
                        </a:rPr>
                        <a:t>14</a:t>
                      </a:r>
                    </a:p>
                  </a:txBody>
                  <a:tcPr/>
                </a:tc>
                <a:tc>
                  <a:txBody>
                    <a:bodyPr/>
                    <a:lstStyle/>
                    <a:p>
                      <a:pPr algn="ctr"/>
                      <a:endParaRPr lang="en-GB" sz="1600">
                        <a:latin typeface="Arial" panose="020B0604020202020204" pitchFamily="34" charset="0"/>
                        <a:cs typeface="Arial" panose="020B0604020202020204" pitchFamily="34" charset="0"/>
                      </a:endParaRPr>
                    </a:p>
                  </a:txBody>
                  <a:tcPr/>
                </a:tc>
                <a:tc>
                  <a:txBody>
                    <a:bodyPr/>
                    <a:lstStyle/>
                    <a:p>
                      <a:pPr algn="ctr"/>
                      <a:endParaRPr lang="en-GB" sz="160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14"/>
                  </a:ext>
                </a:extLst>
              </a:tr>
              <a:tr h="330359">
                <a:tc>
                  <a:txBody>
                    <a:bodyPr/>
                    <a:lstStyle/>
                    <a:p>
                      <a:pPr algn="ctr"/>
                      <a:r>
                        <a:rPr lang="en-GB" sz="1600" dirty="0">
                          <a:latin typeface="Arial" panose="020B0604020202020204" pitchFamily="34" charset="0"/>
                          <a:cs typeface="Arial" panose="020B0604020202020204" pitchFamily="34" charset="0"/>
                        </a:rPr>
                        <a:t>15</a:t>
                      </a:r>
                    </a:p>
                  </a:txBody>
                  <a:tcPr/>
                </a:tc>
                <a:tc>
                  <a:txBody>
                    <a:bodyPr/>
                    <a:lstStyle/>
                    <a:p>
                      <a:pPr algn="ctr"/>
                      <a:endParaRPr lang="en-GB" sz="1600" dirty="0">
                        <a:latin typeface="Arial" panose="020B0604020202020204" pitchFamily="34" charset="0"/>
                        <a:cs typeface="Arial" panose="020B0604020202020204" pitchFamily="34" charset="0"/>
                      </a:endParaRPr>
                    </a:p>
                  </a:txBody>
                  <a:tcPr/>
                </a:tc>
                <a:tc>
                  <a:txBody>
                    <a:bodyPr/>
                    <a:lstStyle/>
                    <a:p>
                      <a:pPr algn="ctr"/>
                      <a:endParaRPr lang="en-GB"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15"/>
                  </a:ext>
                </a:extLst>
              </a:tr>
            </a:tbl>
          </a:graphicData>
        </a:graphic>
      </p:graphicFrame>
    </p:spTree>
    <p:extLst>
      <p:ext uri="{BB962C8B-B14F-4D97-AF65-F5344CB8AC3E}">
        <p14:creationId xmlns:p14="http://schemas.microsoft.com/office/powerpoint/2010/main" val="3553339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stretch>
            <a:fillRect/>
          </a:stretch>
        </p:blipFill>
        <p:spPr>
          <a:xfrm>
            <a:off x="2032001" y="1420222"/>
            <a:ext cx="9022872" cy="4459877"/>
          </a:xfrm>
          <a:prstGeom prst="rect">
            <a:avLst/>
          </a:prstGeom>
        </p:spPr>
      </p:pic>
      <p:sp>
        <p:nvSpPr>
          <p:cNvPr id="6" name="TextBox 5"/>
          <p:cNvSpPr txBox="1"/>
          <p:nvPr/>
        </p:nvSpPr>
        <p:spPr>
          <a:xfrm>
            <a:off x="0" y="0"/>
            <a:ext cx="12001500" cy="1015663"/>
          </a:xfrm>
          <a:prstGeom prst="rect">
            <a:avLst/>
          </a:prstGeom>
          <a:noFill/>
        </p:spPr>
        <p:txBody>
          <a:bodyPr wrap="square" rtlCol="0">
            <a:spAutoFit/>
          </a:bodyPr>
          <a:lstStyle/>
          <a:p>
            <a:r>
              <a:rPr lang="en-GB" sz="1500" i="1" dirty="0">
                <a:latin typeface="Arial" panose="020B0604020202020204" pitchFamily="34" charset="0"/>
                <a:cs typeface="Arial" panose="020B0604020202020204" pitchFamily="34" charset="0"/>
              </a:rPr>
              <a:t>This question is part of a learning challenge set by teachers at (insert school name) Primary School.</a:t>
            </a:r>
          </a:p>
          <a:p>
            <a:r>
              <a:rPr lang="en-GB" sz="1500" b="1" i="1" dirty="0">
                <a:latin typeface="Arial" panose="020B0604020202020204" pitchFamily="34" charset="0"/>
                <a:cs typeface="Arial" panose="020B0604020202020204" pitchFamily="34" charset="0"/>
              </a:rPr>
              <a:t>Please leave as they are to allow all children to access the challenge.</a:t>
            </a:r>
          </a:p>
          <a:p>
            <a:r>
              <a:rPr lang="en-GB" sz="1500" i="1" dirty="0">
                <a:latin typeface="Arial" panose="020B0604020202020204" pitchFamily="34" charset="0"/>
                <a:cs typeface="Arial" panose="020B0604020202020204" pitchFamily="34" charset="0"/>
              </a:rPr>
              <a:t>Teachers will remove when the learning challenge is complete.</a:t>
            </a:r>
          </a:p>
          <a:p>
            <a:r>
              <a:rPr lang="en-GB" sz="1500" i="1" dirty="0">
                <a:latin typeface="Arial" panose="020B0604020202020204" pitchFamily="34" charset="0"/>
                <a:cs typeface="Arial" panose="020B0604020202020204" pitchFamily="34" charset="0"/>
              </a:rPr>
              <a:t>Thank you! #</a:t>
            </a:r>
            <a:r>
              <a:rPr lang="en-GB" sz="1500" i="1" dirty="0" err="1">
                <a:latin typeface="Arial" panose="020B0604020202020204" pitchFamily="34" charset="0"/>
                <a:cs typeface="Arial" panose="020B0604020202020204" pitchFamily="34" charset="0"/>
              </a:rPr>
              <a:t>staysafe</a:t>
            </a:r>
            <a:r>
              <a:rPr lang="en-GB" sz="1500" i="1"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0204012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0"/>
            <a:ext cx="12001500" cy="1015663"/>
          </a:xfrm>
          <a:prstGeom prst="rect">
            <a:avLst/>
          </a:prstGeom>
          <a:noFill/>
        </p:spPr>
        <p:txBody>
          <a:bodyPr wrap="square" rtlCol="0">
            <a:spAutoFit/>
          </a:bodyPr>
          <a:lstStyle/>
          <a:p>
            <a:r>
              <a:rPr lang="en-GB" sz="1500" i="1" dirty="0">
                <a:latin typeface="Arial" panose="020B0604020202020204" pitchFamily="34" charset="0"/>
                <a:cs typeface="Arial" panose="020B0604020202020204" pitchFamily="34" charset="0"/>
              </a:rPr>
              <a:t>This question is part of a learning challenge set by teachers at (insert school name) Primary School.</a:t>
            </a:r>
          </a:p>
          <a:p>
            <a:r>
              <a:rPr lang="en-GB" sz="1500" b="1" i="1" dirty="0">
                <a:latin typeface="Arial" panose="020B0604020202020204" pitchFamily="34" charset="0"/>
                <a:cs typeface="Arial" panose="020B0604020202020204" pitchFamily="34" charset="0"/>
              </a:rPr>
              <a:t>Please leave as they are to allow all children to access the challenge.</a:t>
            </a:r>
          </a:p>
          <a:p>
            <a:r>
              <a:rPr lang="en-GB" sz="1500" i="1" dirty="0">
                <a:latin typeface="Arial" panose="020B0604020202020204" pitchFamily="34" charset="0"/>
                <a:cs typeface="Arial" panose="020B0604020202020204" pitchFamily="34" charset="0"/>
              </a:rPr>
              <a:t>Teachers will remove when the learning challenge is complete.</a:t>
            </a:r>
          </a:p>
          <a:p>
            <a:r>
              <a:rPr lang="en-GB" sz="1500" i="1" dirty="0">
                <a:latin typeface="Arial" panose="020B0604020202020204" pitchFamily="34" charset="0"/>
                <a:cs typeface="Arial" panose="020B0604020202020204" pitchFamily="34" charset="0"/>
              </a:rPr>
              <a:t>Thank you! #</a:t>
            </a:r>
            <a:r>
              <a:rPr lang="en-GB" sz="1500" i="1" dirty="0" err="1">
                <a:latin typeface="Arial" panose="020B0604020202020204" pitchFamily="34" charset="0"/>
                <a:cs typeface="Arial" panose="020B0604020202020204" pitchFamily="34" charset="0"/>
              </a:rPr>
              <a:t>staysafe</a:t>
            </a:r>
            <a:r>
              <a:rPr lang="en-GB" sz="1500" i="1" dirty="0">
                <a:latin typeface="Arial" panose="020B0604020202020204" pitchFamily="34" charset="0"/>
                <a:cs typeface="Arial" panose="020B0604020202020204" pitchFamily="34" charset="0"/>
              </a:rPr>
              <a:t> </a:t>
            </a:r>
          </a:p>
        </p:txBody>
      </p:sp>
      <p:pic>
        <p:nvPicPr>
          <p:cNvPr id="2" name="Picture 1"/>
          <p:cNvPicPr>
            <a:picLocks noChangeAspect="1"/>
          </p:cNvPicPr>
          <p:nvPr/>
        </p:nvPicPr>
        <p:blipFill>
          <a:blip r:embed="rId3"/>
          <a:stretch>
            <a:fillRect/>
          </a:stretch>
        </p:blipFill>
        <p:spPr>
          <a:xfrm>
            <a:off x="2032001" y="1393822"/>
            <a:ext cx="9022872" cy="4551717"/>
          </a:xfrm>
          <a:prstGeom prst="rect">
            <a:avLst/>
          </a:prstGeom>
        </p:spPr>
      </p:pic>
    </p:spTree>
    <p:extLst>
      <p:ext uri="{BB962C8B-B14F-4D97-AF65-F5344CB8AC3E}">
        <p14:creationId xmlns:p14="http://schemas.microsoft.com/office/powerpoint/2010/main" val="9782230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0"/>
            <a:ext cx="12001500" cy="1015663"/>
          </a:xfrm>
          <a:prstGeom prst="rect">
            <a:avLst/>
          </a:prstGeom>
          <a:noFill/>
        </p:spPr>
        <p:txBody>
          <a:bodyPr wrap="square" rtlCol="0">
            <a:spAutoFit/>
          </a:bodyPr>
          <a:lstStyle/>
          <a:p>
            <a:r>
              <a:rPr lang="en-GB" sz="1500" i="1" dirty="0">
                <a:latin typeface="Arial" panose="020B0604020202020204" pitchFamily="34" charset="0"/>
                <a:cs typeface="Arial" panose="020B0604020202020204" pitchFamily="34" charset="0"/>
              </a:rPr>
              <a:t>This question is part of a learning challenge set by teachers at (insert school name) Primary School.</a:t>
            </a:r>
          </a:p>
          <a:p>
            <a:r>
              <a:rPr lang="en-GB" sz="1500" b="1" i="1" dirty="0">
                <a:latin typeface="Arial" panose="020B0604020202020204" pitchFamily="34" charset="0"/>
                <a:cs typeface="Arial" panose="020B0604020202020204" pitchFamily="34" charset="0"/>
              </a:rPr>
              <a:t>Please leave as they are to allow all children to access the challenge.</a:t>
            </a:r>
          </a:p>
          <a:p>
            <a:r>
              <a:rPr lang="en-GB" sz="1500" i="1" dirty="0">
                <a:latin typeface="Arial" panose="020B0604020202020204" pitchFamily="34" charset="0"/>
                <a:cs typeface="Arial" panose="020B0604020202020204" pitchFamily="34" charset="0"/>
              </a:rPr>
              <a:t>Teachers will remove when the learning challenge is complete.</a:t>
            </a:r>
          </a:p>
          <a:p>
            <a:r>
              <a:rPr lang="en-GB" sz="1500" i="1" dirty="0">
                <a:latin typeface="Arial" panose="020B0604020202020204" pitchFamily="34" charset="0"/>
                <a:cs typeface="Arial" panose="020B0604020202020204" pitchFamily="34" charset="0"/>
              </a:rPr>
              <a:t>Thank you! #</a:t>
            </a:r>
            <a:r>
              <a:rPr lang="en-GB" sz="1500" i="1" dirty="0" err="1">
                <a:latin typeface="Arial" panose="020B0604020202020204" pitchFamily="34" charset="0"/>
                <a:cs typeface="Arial" panose="020B0604020202020204" pitchFamily="34" charset="0"/>
              </a:rPr>
              <a:t>staysafe</a:t>
            </a:r>
            <a:r>
              <a:rPr lang="en-GB" sz="1500" i="1" dirty="0">
                <a:latin typeface="Arial" panose="020B0604020202020204" pitchFamily="34" charset="0"/>
                <a:cs typeface="Arial" panose="020B0604020202020204" pitchFamily="34" charset="0"/>
              </a:rPr>
              <a:t> </a:t>
            </a:r>
          </a:p>
        </p:txBody>
      </p:sp>
      <p:pic>
        <p:nvPicPr>
          <p:cNvPr id="3" name="Picture 2"/>
          <p:cNvPicPr>
            <a:picLocks noChangeAspect="1"/>
          </p:cNvPicPr>
          <p:nvPr/>
        </p:nvPicPr>
        <p:blipFill>
          <a:blip r:embed="rId3"/>
          <a:stretch>
            <a:fillRect/>
          </a:stretch>
        </p:blipFill>
        <p:spPr>
          <a:xfrm>
            <a:off x="1600201" y="1419222"/>
            <a:ext cx="9022872" cy="4551958"/>
          </a:xfrm>
          <a:prstGeom prst="rect">
            <a:avLst/>
          </a:prstGeom>
        </p:spPr>
      </p:pic>
    </p:spTree>
    <p:extLst>
      <p:ext uri="{BB962C8B-B14F-4D97-AF65-F5344CB8AC3E}">
        <p14:creationId xmlns:p14="http://schemas.microsoft.com/office/powerpoint/2010/main" val="28772939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0"/>
            <a:ext cx="12001500" cy="1015663"/>
          </a:xfrm>
          <a:prstGeom prst="rect">
            <a:avLst/>
          </a:prstGeom>
          <a:noFill/>
        </p:spPr>
        <p:txBody>
          <a:bodyPr wrap="square" rtlCol="0">
            <a:spAutoFit/>
          </a:bodyPr>
          <a:lstStyle/>
          <a:p>
            <a:r>
              <a:rPr lang="en-GB" sz="1500" i="1" dirty="0">
                <a:latin typeface="Arial" panose="020B0604020202020204" pitchFamily="34" charset="0"/>
                <a:cs typeface="Arial" panose="020B0604020202020204" pitchFamily="34" charset="0"/>
              </a:rPr>
              <a:t>This question is part of a learning challenge set by teachers at (insert school name) Primary School.</a:t>
            </a:r>
          </a:p>
          <a:p>
            <a:r>
              <a:rPr lang="en-GB" sz="1500" b="1" i="1" dirty="0">
                <a:latin typeface="Arial" panose="020B0604020202020204" pitchFamily="34" charset="0"/>
                <a:cs typeface="Arial" panose="020B0604020202020204" pitchFamily="34" charset="0"/>
              </a:rPr>
              <a:t>Please leave as they are to allow all children to access the challenge.</a:t>
            </a:r>
          </a:p>
          <a:p>
            <a:r>
              <a:rPr lang="en-GB" sz="1500" i="1" dirty="0">
                <a:latin typeface="Arial" panose="020B0604020202020204" pitchFamily="34" charset="0"/>
                <a:cs typeface="Arial" panose="020B0604020202020204" pitchFamily="34" charset="0"/>
              </a:rPr>
              <a:t>Teachers will remove when the learning challenge is complete.</a:t>
            </a:r>
          </a:p>
          <a:p>
            <a:r>
              <a:rPr lang="en-GB" sz="1500" i="1" dirty="0">
                <a:latin typeface="Arial" panose="020B0604020202020204" pitchFamily="34" charset="0"/>
                <a:cs typeface="Arial" panose="020B0604020202020204" pitchFamily="34" charset="0"/>
              </a:rPr>
              <a:t>Thank you! #</a:t>
            </a:r>
            <a:r>
              <a:rPr lang="en-GB" sz="1500" i="1" dirty="0" err="1">
                <a:latin typeface="Arial" panose="020B0604020202020204" pitchFamily="34" charset="0"/>
                <a:cs typeface="Arial" panose="020B0604020202020204" pitchFamily="34" charset="0"/>
              </a:rPr>
              <a:t>staysafe</a:t>
            </a:r>
            <a:r>
              <a:rPr lang="en-GB" sz="1500" i="1" dirty="0">
                <a:latin typeface="Arial" panose="020B0604020202020204" pitchFamily="34" charset="0"/>
                <a:cs typeface="Arial" panose="020B0604020202020204" pitchFamily="34" charset="0"/>
              </a:rPr>
              <a:t> </a:t>
            </a:r>
          </a:p>
        </p:txBody>
      </p:sp>
      <p:pic>
        <p:nvPicPr>
          <p:cNvPr id="2" name="Picture 1"/>
          <p:cNvPicPr>
            <a:picLocks noChangeAspect="1"/>
          </p:cNvPicPr>
          <p:nvPr/>
        </p:nvPicPr>
        <p:blipFill>
          <a:blip r:embed="rId3"/>
          <a:stretch>
            <a:fillRect/>
          </a:stretch>
        </p:blipFill>
        <p:spPr>
          <a:xfrm>
            <a:off x="1481245" y="1330322"/>
            <a:ext cx="9039009" cy="4551958"/>
          </a:xfrm>
          <a:prstGeom prst="rect">
            <a:avLst/>
          </a:prstGeom>
        </p:spPr>
      </p:pic>
    </p:spTree>
    <p:extLst>
      <p:ext uri="{BB962C8B-B14F-4D97-AF65-F5344CB8AC3E}">
        <p14:creationId xmlns:p14="http://schemas.microsoft.com/office/powerpoint/2010/main" val="9605407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0"/>
            <a:ext cx="12001500" cy="1015663"/>
          </a:xfrm>
          <a:prstGeom prst="rect">
            <a:avLst/>
          </a:prstGeom>
          <a:noFill/>
        </p:spPr>
        <p:txBody>
          <a:bodyPr wrap="square" rtlCol="0">
            <a:spAutoFit/>
          </a:bodyPr>
          <a:lstStyle/>
          <a:p>
            <a:r>
              <a:rPr lang="en-GB" sz="1500" i="1" dirty="0">
                <a:latin typeface="Arial" panose="020B0604020202020204" pitchFamily="34" charset="0"/>
                <a:cs typeface="Arial" panose="020B0604020202020204" pitchFamily="34" charset="0"/>
              </a:rPr>
              <a:t>This question is part of a learning challenge set by teachers at (insert school name) Primary School.</a:t>
            </a:r>
          </a:p>
          <a:p>
            <a:r>
              <a:rPr lang="en-GB" sz="1500" b="1" i="1" dirty="0">
                <a:latin typeface="Arial" panose="020B0604020202020204" pitchFamily="34" charset="0"/>
                <a:cs typeface="Arial" panose="020B0604020202020204" pitchFamily="34" charset="0"/>
              </a:rPr>
              <a:t>Please leave as they are to allow all children to access the challenge.</a:t>
            </a:r>
          </a:p>
          <a:p>
            <a:r>
              <a:rPr lang="en-GB" sz="1500" i="1" dirty="0">
                <a:latin typeface="Arial" panose="020B0604020202020204" pitchFamily="34" charset="0"/>
                <a:cs typeface="Arial" panose="020B0604020202020204" pitchFamily="34" charset="0"/>
              </a:rPr>
              <a:t>Teachers will remove when the learning challenge is complete.</a:t>
            </a:r>
          </a:p>
          <a:p>
            <a:r>
              <a:rPr lang="en-GB" sz="1500" i="1" dirty="0">
                <a:latin typeface="Arial" panose="020B0604020202020204" pitchFamily="34" charset="0"/>
                <a:cs typeface="Arial" panose="020B0604020202020204" pitchFamily="34" charset="0"/>
              </a:rPr>
              <a:t>Thank you! #</a:t>
            </a:r>
            <a:r>
              <a:rPr lang="en-GB" sz="1500" i="1" dirty="0" err="1">
                <a:latin typeface="Arial" panose="020B0604020202020204" pitchFamily="34" charset="0"/>
                <a:cs typeface="Arial" panose="020B0604020202020204" pitchFamily="34" charset="0"/>
              </a:rPr>
              <a:t>staysafe</a:t>
            </a:r>
            <a:r>
              <a:rPr lang="en-GB" sz="1500" i="1" dirty="0">
                <a:latin typeface="Arial" panose="020B0604020202020204" pitchFamily="34" charset="0"/>
                <a:cs typeface="Arial" panose="020B0604020202020204" pitchFamily="34" charset="0"/>
              </a:rPr>
              <a:t> </a:t>
            </a:r>
          </a:p>
        </p:txBody>
      </p:sp>
      <p:pic>
        <p:nvPicPr>
          <p:cNvPr id="3" name="Picture 2"/>
          <p:cNvPicPr>
            <a:picLocks noChangeAspect="1"/>
          </p:cNvPicPr>
          <p:nvPr/>
        </p:nvPicPr>
        <p:blipFill>
          <a:blip r:embed="rId3"/>
          <a:stretch>
            <a:fillRect/>
          </a:stretch>
        </p:blipFill>
        <p:spPr>
          <a:xfrm>
            <a:off x="1824145" y="1292222"/>
            <a:ext cx="9001890" cy="4551958"/>
          </a:xfrm>
          <a:prstGeom prst="rect">
            <a:avLst/>
          </a:prstGeom>
        </p:spPr>
      </p:pic>
    </p:spTree>
    <p:extLst>
      <p:ext uri="{BB962C8B-B14F-4D97-AF65-F5344CB8AC3E}">
        <p14:creationId xmlns:p14="http://schemas.microsoft.com/office/powerpoint/2010/main" val="10221052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0"/>
            <a:ext cx="12001500" cy="1015663"/>
          </a:xfrm>
          <a:prstGeom prst="rect">
            <a:avLst/>
          </a:prstGeom>
          <a:noFill/>
        </p:spPr>
        <p:txBody>
          <a:bodyPr wrap="square" rtlCol="0">
            <a:spAutoFit/>
          </a:bodyPr>
          <a:lstStyle/>
          <a:p>
            <a:r>
              <a:rPr lang="en-GB" sz="1500" i="1" dirty="0">
                <a:latin typeface="Arial" panose="020B0604020202020204" pitchFamily="34" charset="0"/>
                <a:cs typeface="Arial" panose="020B0604020202020204" pitchFamily="34" charset="0"/>
              </a:rPr>
              <a:t>This question is part of a learning challenge set by teachers at (insert school name) Primary School.</a:t>
            </a:r>
          </a:p>
          <a:p>
            <a:r>
              <a:rPr lang="en-GB" sz="1500" b="1" i="1" dirty="0">
                <a:latin typeface="Arial" panose="020B0604020202020204" pitchFamily="34" charset="0"/>
                <a:cs typeface="Arial" panose="020B0604020202020204" pitchFamily="34" charset="0"/>
              </a:rPr>
              <a:t>Please leave as they are to allow all children to access the challenge.</a:t>
            </a:r>
          </a:p>
          <a:p>
            <a:r>
              <a:rPr lang="en-GB" sz="1500" i="1" dirty="0">
                <a:latin typeface="Arial" panose="020B0604020202020204" pitchFamily="34" charset="0"/>
                <a:cs typeface="Arial" panose="020B0604020202020204" pitchFamily="34" charset="0"/>
              </a:rPr>
              <a:t>Teachers will remove when the learning challenge is complete.</a:t>
            </a:r>
          </a:p>
          <a:p>
            <a:r>
              <a:rPr lang="en-GB" sz="1500" i="1" dirty="0">
                <a:latin typeface="Arial" panose="020B0604020202020204" pitchFamily="34" charset="0"/>
                <a:cs typeface="Arial" panose="020B0604020202020204" pitchFamily="34" charset="0"/>
              </a:rPr>
              <a:t>Thank you! #</a:t>
            </a:r>
            <a:r>
              <a:rPr lang="en-GB" sz="1500" i="1" dirty="0" err="1">
                <a:latin typeface="Arial" panose="020B0604020202020204" pitchFamily="34" charset="0"/>
                <a:cs typeface="Arial" panose="020B0604020202020204" pitchFamily="34" charset="0"/>
              </a:rPr>
              <a:t>staysafe</a:t>
            </a:r>
            <a:r>
              <a:rPr lang="en-GB" sz="1500" i="1" dirty="0">
                <a:latin typeface="Arial" panose="020B0604020202020204" pitchFamily="34" charset="0"/>
                <a:cs typeface="Arial" panose="020B0604020202020204" pitchFamily="34" charset="0"/>
              </a:rPr>
              <a:t> </a:t>
            </a:r>
          </a:p>
        </p:txBody>
      </p:sp>
      <p:pic>
        <p:nvPicPr>
          <p:cNvPr id="2" name="Picture 1"/>
          <p:cNvPicPr>
            <a:picLocks noChangeAspect="1"/>
          </p:cNvPicPr>
          <p:nvPr/>
        </p:nvPicPr>
        <p:blipFill>
          <a:blip r:embed="rId3"/>
          <a:stretch>
            <a:fillRect/>
          </a:stretch>
        </p:blipFill>
        <p:spPr>
          <a:xfrm>
            <a:off x="1878997" y="1397000"/>
            <a:ext cx="9016397" cy="4430022"/>
          </a:xfrm>
          <a:prstGeom prst="rect">
            <a:avLst/>
          </a:prstGeom>
        </p:spPr>
      </p:pic>
    </p:spTree>
    <p:extLst>
      <p:ext uri="{BB962C8B-B14F-4D97-AF65-F5344CB8AC3E}">
        <p14:creationId xmlns:p14="http://schemas.microsoft.com/office/powerpoint/2010/main" val="23864977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0"/>
            <a:ext cx="12001500" cy="1015663"/>
          </a:xfrm>
          <a:prstGeom prst="rect">
            <a:avLst/>
          </a:prstGeom>
          <a:noFill/>
        </p:spPr>
        <p:txBody>
          <a:bodyPr wrap="square" rtlCol="0">
            <a:spAutoFit/>
          </a:bodyPr>
          <a:lstStyle/>
          <a:p>
            <a:r>
              <a:rPr lang="en-GB" sz="1500" i="1" dirty="0">
                <a:latin typeface="Arial" panose="020B0604020202020204" pitchFamily="34" charset="0"/>
                <a:cs typeface="Arial" panose="020B0604020202020204" pitchFamily="34" charset="0"/>
              </a:rPr>
              <a:t>This question is part of a learning challenge set by teachers at (insert school name) Primary School.</a:t>
            </a:r>
          </a:p>
          <a:p>
            <a:r>
              <a:rPr lang="en-GB" sz="1500" b="1" i="1" dirty="0">
                <a:latin typeface="Arial" panose="020B0604020202020204" pitchFamily="34" charset="0"/>
                <a:cs typeface="Arial" panose="020B0604020202020204" pitchFamily="34" charset="0"/>
              </a:rPr>
              <a:t>Please leave as they are to allow all children to access the challenge.</a:t>
            </a:r>
          </a:p>
          <a:p>
            <a:r>
              <a:rPr lang="en-GB" sz="1500" i="1" dirty="0">
                <a:latin typeface="Arial" panose="020B0604020202020204" pitchFamily="34" charset="0"/>
                <a:cs typeface="Arial" panose="020B0604020202020204" pitchFamily="34" charset="0"/>
              </a:rPr>
              <a:t>Teachers will remove when the learning challenge is complete.</a:t>
            </a:r>
          </a:p>
          <a:p>
            <a:r>
              <a:rPr lang="en-GB" sz="1500" i="1" dirty="0">
                <a:latin typeface="Arial" panose="020B0604020202020204" pitchFamily="34" charset="0"/>
                <a:cs typeface="Arial" panose="020B0604020202020204" pitchFamily="34" charset="0"/>
              </a:rPr>
              <a:t>Thank you! #</a:t>
            </a:r>
            <a:r>
              <a:rPr lang="en-GB" sz="1500" i="1" dirty="0" err="1">
                <a:latin typeface="Arial" panose="020B0604020202020204" pitchFamily="34" charset="0"/>
                <a:cs typeface="Arial" panose="020B0604020202020204" pitchFamily="34" charset="0"/>
              </a:rPr>
              <a:t>staysafe</a:t>
            </a:r>
            <a:r>
              <a:rPr lang="en-GB" sz="1500" i="1" dirty="0">
                <a:latin typeface="Arial" panose="020B0604020202020204" pitchFamily="34" charset="0"/>
                <a:cs typeface="Arial" panose="020B0604020202020204" pitchFamily="34" charset="0"/>
              </a:rPr>
              <a:t> </a:t>
            </a:r>
          </a:p>
        </p:txBody>
      </p:sp>
      <p:pic>
        <p:nvPicPr>
          <p:cNvPr id="3" name="Picture 2"/>
          <p:cNvPicPr>
            <a:picLocks noChangeAspect="1"/>
          </p:cNvPicPr>
          <p:nvPr/>
        </p:nvPicPr>
        <p:blipFill>
          <a:blip r:embed="rId3"/>
          <a:stretch>
            <a:fillRect/>
          </a:stretch>
        </p:blipFill>
        <p:spPr>
          <a:xfrm>
            <a:off x="1675797" y="1397000"/>
            <a:ext cx="9016397" cy="4430022"/>
          </a:xfrm>
          <a:prstGeom prst="rect">
            <a:avLst/>
          </a:prstGeom>
        </p:spPr>
      </p:pic>
    </p:spTree>
    <p:extLst>
      <p:ext uri="{BB962C8B-B14F-4D97-AF65-F5344CB8AC3E}">
        <p14:creationId xmlns:p14="http://schemas.microsoft.com/office/powerpoint/2010/main" val="38808662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0"/>
            <a:ext cx="12001500" cy="1015663"/>
          </a:xfrm>
          <a:prstGeom prst="rect">
            <a:avLst/>
          </a:prstGeom>
          <a:noFill/>
        </p:spPr>
        <p:txBody>
          <a:bodyPr wrap="square" rtlCol="0">
            <a:spAutoFit/>
          </a:bodyPr>
          <a:lstStyle/>
          <a:p>
            <a:r>
              <a:rPr lang="en-GB" sz="1500" i="1" dirty="0">
                <a:latin typeface="Arial" panose="020B0604020202020204" pitchFamily="34" charset="0"/>
                <a:cs typeface="Arial" panose="020B0604020202020204" pitchFamily="34" charset="0"/>
              </a:rPr>
              <a:t>This question is part of a learning challenge set by teachers at (insert school name) Primary School.</a:t>
            </a:r>
          </a:p>
          <a:p>
            <a:r>
              <a:rPr lang="en-GB" sz="1500" b="1" i="1" dirty="0">
                <a:latin typeface="Arial" panose="020B0604020202020204" pitchFamily="34" charset="0"/>
                <a:cs typeface="Arial" panose="020B0604020202020204" pitchFamily="34" charset="0"/>
              </a:rPr>
              <a:t>Please leave as they are to allow all children to access the challenge.</a:t>
            </a:r>
          </a:p>
          <a:p>
            <a:r>
              <a:rPr lang="en-GB" sz="1500" i="1" dirty="0">
                <a:latin typeface="Arial" panose="020B0604020202020204" pitchFamily="34" charset="0"/>
                <a:cs typeface="Arial" panose="020B0604020202020204" pitchFamily="34" charset="0"/>
              </a:rPr>
              <a:t>Teachers will remove when the learning challenge is complete.</a:t>
            </a:r>
          </a:p>
          <a:p>
            <a:r>
              <a:rPr lang="en-GB" sz="1500" i="1" dirty="0">
                <a:latin typeface="Arial" panose="020B0604020202020204" pitchFamily="34" charset="0"/>
                <a:cs typeface="Arial" panose="020B0604020202020204" pitchFamily="34" charset="0"/>
              </a:rPr>
              <a:t>Thank you! #</a:t>
            </a:r>
            <a:r>
              <a:rPr lang="en-GB" sz="1500" i="1" dirty="0" err="1">
                <a:latin typeface="Arial" panose="020B0604020202020204" pitchFamily="34" charset="0"/>
                <a:cs typeface="Arial" panose="020B0604020202020204" pitchFamily="34" charset="0"/>
              </a:rPr>
              <a:t>staysafe</a:t>
            </a:r>
            <a:r>
              <a:rPr lang="en-GB" sz="1500" i="1" dirty="0">
                <a:latin typeface="Arial" panose="020B0604020202020204" pitchFamily="34" charset="0"/>
                <a:cs typeface="Arial" panose="020B0604020202020204" pitchFamily="34" charset="0"/>
              </a:rPr>
              <a:t> </a:t>
            </a:r>
          </a:p>
        </p:txBody>
      </p:sp>
      <p:pic>
        <p:nvPicPr>
          <p:cNvPr id="2" name="Picture 1"/>
          <p:cNvPicPr>
            <a:picLocks noChangeAspect="1"/>
          </p:cNvPicPr>
          <p:nvPr/>
        </p:nvPicPr>
        <p:blipFill>
          <a:blip r:embed="rId3"/>
          <a:stretch>
            <a:fillRect/>
          </a:stretch>
        </p:blipFill>
        <p:spPr>
          <a:xfrm>
            <a:off x="1637697" y="1409700"/>
            <a:ext cx="9016397" cy="4430022"/>
          </a:xfrm>
          <a:prstGeom prst="rect">
            <a:avLst/>
          </a:prstGeom>
        </p:spPr>
      </p:pic>
    </p:spTree>
    <p:extLst>
      <p:ext uri="{BB962C8B-B14F-4D97-AF65-F5344CB8AC3E}">
        <p14:creationId xmlns:p14="http://schemas.microsoft.com/office/powerpoint/2010/main" val="38792532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F91E5F5CA3129439BAA29AFEE6A2C82" ma:contentTypeVersion="13" ma:contentTypeDescription="Create a new document." ma:contentTypeScope="" ma:versionID="07704a5a21935dfc6e9196a9c628dc7b">
  <xsd:schema xmlns:xsd="http://www.w3.org/2001/XMLSchema" xmlns:xs="http://www.w3.org/2001/XMLSchema" xmlns:p="http://schemas.microsoft.com/office/2006/metadata/properties" xmlns:ns3="fd15a877-3ec7-4366-8d58-aa66d0b61946" xmlns:ns4="c50a3689-b7e3-4c1f-878a-b2ad9c4e32f9" targetNamespace="http://schemas.microsoft.com/office/2006/metadata/properties" ma:root="true" ma:fieldsID="e25a391d8523d821f5ddecd14f7dfc46" ns3:_="" ns4:_="">
    <xsd:import namespace="fd15a877-3ec7-4366-8d58-aa66d0b61946"/>
    <xsd:import namespace="c50a3689-b7e3-4c1f-878a-b2ad9c4e32f9"/>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d15a877-3ec7-4366-8d58-aa66d0b6194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50a3689-b7e3-4c1f-878a-b2ad9c4e32f9"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E95D1D6-74CF-4271-A263-0E694DBD3367}">
  <ds:schemaRefs>
    <ds:schemaRef ds:uri="http://schemas.microsoft.com/sharepoint/v3/contenttype/forms"/>
  </ds:schemaRefs>
</ds:datastoreItem>
</file>

<file path=customXml/itemProps2.xml><?xml version="1.0" encoding="utf-8"?>
<ds:datastoreItem xmlns:ds="http://schemas.openxmlformats.org/officeDocument/2006/customXml" ds:itemID="{B977D91A-F828-4177-A2E4-DB423983BD08}">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28B22654-42F6-49C7-B9CC-65D3CFF507F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d15a877-3ec7-4366-8d58-aa66d0b61946"/>
    <ds:schemaRef ds:uri="c50a3689-b7e3-4c1f-878a-b2ad9c4e32f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38</TotalTime>
  <Words>2085</Words>
  <Application>Microsoft Office PowerPoint</Application>
  <PresentationFormat>Widescreen</PresentationFormat>
  <Paragraphs>129</Paragraphs>
  <Slides>17</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Clues for question locations: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north</dc:creator>
  <cp:lastModifiedBy>Sophie Bartlett</cp:lastModifiedBy>
  <cp:revision>6</cp:revision>
  <dcterms:created xsi:type="dcterms:W3CDTF">2020-05-02T13:22:23Z</dcterms:created>
  <dcterms:modified xsi:type="dcterms:W3CDTF">2020-05-04T12:55:08Z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0x0101008F91E5F5CA3129439BAA29AFEE6A2C82</vt:lpwstr>
  </property>
</Properties>
</file>