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0"/>
  </p:notesMasterIdLst>
  <p:handoutMasterIdLst>
    <p:handoutMasterId r:id="rId31"/>
  </p:handoutMasterIdLst>
  <p:sldIdLst>
    <p:sldId id="320" r:id="rId2"/>
    <p:sldId id="321" r:id="rId3"/>
    <p:sldId id="372" r:id="rId4"/>
    <p:sldId id="373" r:id="rId5"/>
    <p:sldId id="519" r:id="rId6"/>
    <p:sldId id="520" r:id="rId7"/>
    <p:sldId id="378" r:id="rId8"/>
    <p:sldId id="521" r:id="rId9"/>
    <p:sldId id="522" r:id="rId10"/>
    <p:sldId id="523" r:id="rId11"/>
    <p:sldId id="526" r:id="rId12"/>
    <p:sldId id="398" r:id="rId13"/>
    <p:sldId id="527" r:id="rId14"/>
    <p:sldId id="528" r:id="rId15"/>
    <p:sldId id="530" r:id="rId16"/>
    <p:sldId id="529" r:id="rId17"/>
    <p:sldId id="531" r:id="rId18"/>
    <p:sldId id="532" r:id="rId19"/>
    <p:sldId id="533" r:id="rId20"/>
    <p:sldId id="534" r:id="rId21"/>
    <p:sldId id="535" r:id="rId22"/>
    <p:sldId id="536" r:id="rId23"/>
    <p:sldId id="537" r:id="rId24"/>
    <p:sldId id="538" r:id="rId25"/>
    <p:sldId id="539" r:id="rId26"/>
    <p:sldId id="370" r:id="rId27"/>
    <p:sldId id="540" r:id="rId28"/>
    <p:sldId id="541" r:id="rId29"/>
  </p:sldIdLst>
  <p:sldSz cx="12192000" cy="6858000"/>
  <p:notesSz cx="6858000" cy="9144000"/>
  <p:embeddedFontLst>
    <p:embeddedFont>
      <p:font typeface="Lato Light" panose="020F0302020204030203" charset="0"/>
      <p:regular r:id="rId32"/>
      <p:italic r:id="rId33"/>
    </p:embeddedFont>
    <p:embeddedFont>
      <p:font typeface="Lato" panose="020B0604020202020204" charset="0"/>
      <p:regular r:id="rId34"/>
      <p:bold r:id="rId35"/>
      <p:italic r:id="rId36"/>
      <p:boldItalic r:id="rId37"/>
    </p:embeddedFont>
    <p:embeddedFont>
      <p:font typeface="OpenDyslexic" panose="020B0604020202020204" charset="0"/>
      <p:regular r:id="rId38"/>
      <p:bold r:id="rId39"/>
      <p:italic r:id="rId40"/>
      <p:boldItalic r:id="rId41"/>
    </p:embeddedFont>
    <p:embeddedFont>
      <p:font typeface="OpenDyslexicAlta"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Muli" panose="020B0604020202020204" charset="0"/>
      <p:regular r:id="rId50"/>
      <p:bold r:id="rId51"/>
      <p:italic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15"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860"/>
    <a:srgbClr val="FFDD57"/>
    <a:srgbClr val="23D160"/>
    <a:srgbClr val="209CEE"/>
    <a:srgbClr val="3273DC"/>
    <a:srgbClr val="7957D5"/>
    <a:srgbClr val="000000"/>
    <a:srgbClr val="121212"/>
    <a:srgbClr val="44A6ED"/>
    <a:srgbClr val="A4BF3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41" autoAdjust="0"/>
    <p:restoredTop sz="95782" autoAdjust="0"/>
  </p:normalViewPr>
  <p:slideViewPr>
    <p:cSldViewPr snapToGrid="0" snapToObjects="1">
      <p:cViewPr>
        <p:scale>
          <a:sx n="73" d="100"/>
          <a:sy n="73" d="100"/>
        </p:scale>
        <p:origin x="-402" y="-72"/>
      </p:cViewPr>
      <p:guideLst>
        <p:guide orient="horz" pos="2115"/>
        <p:guide pos="3840"/>
      </p:guideLst>
    </p:cSldViewPr>
  </p:slideViewPr>
  <p:outlineViewPr>
    <p:cViewPr>
      <p:scale>
        <a:sx n="33" d="100"/>
        <a:sy n="33" d="100"/>
      </p:scale>
      <p:origin x="0" y="-65296"/>
    </p:cViewPr>
  </p:outlineViewPr>
  <p:notesTextViewPr>
    <p:cViewPr>
      <p:scale>
        <a:sx n="65" d="100"/>
        <a:sy n="65" d="100"/>
      </p:scale>
      <p:origin x="0" y="0"/>
    </p:cViewPr>
  </p:notesTextViewPr>
  <p:sorterViewPr>
    <p:cViewPr>
      <p:scale>
        <a:sx n="66" d="100"/>
        <a:sy n="66" d="100"/>
      </p:scale>
      <p:origin x="0" y="0"/>
    </p:cViewPr>
  </p:sorterViewPr>
  <p:notesViewPr>
    <p:cSldViewPr snapToGrid="0" snapToObjects="1">
      <p:cViewPr varScale="1">
        <p:scale>
          <a:sx n="90" d="100"/>
          <a:sy n="90" d="100"/>
        </p:scale>
        <p:origin x="38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4" Type="http://schemas.openxmlformats.org/officeDocument/2006/relationships/font" Target="fonts/font13.fntdata"/><Relationship Id="rId52" Type="http://schemas.openxmlformats.org/officeDocument/2006/relationships/font" Target="fonts/font2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AC86F298-EB3E-D446-A729-C248AB8A5D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xmlns="" id="{F37BEABC-4AC1-4C4F-BDDB-0B8FF7D20C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Footer Placeholder 3">
            <a:extLst>
              <a:ext uri="{FF2B5EF4-FFF2-40B4-BE49-F238E27FC236}">
                <a16:creationId xmlns:a16="http://schemas.microsoft.com/office/drawing/2014/main" xmlns="" id="{67DF2A76-21C6-4F49-AC41-288B2976B3A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5" name="Slide Number Placeholder 4">
            <a:extLst>
              <a:ext uri="{FF2B5EF4-FFF2-40B4-BE49-F238E27FC236}">
                <a16:creationId xmlns:a16="http://schemas.microsoft.com/office/drawing/2014/main" xmlns="" id="{B0984667-866C-EF45-A262-122686295C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C7A863-B317-0C4D-8D45-833380E63946}" type="slidenum">
              <a:rPr lang="en-GB" smtClean="0"/>
              <a:t>‹#›</a:t>
            </a:fld>
            <a:endParaRPr lang="en-GB"/>
          </a:p>
        </p:txBody>
      </p:sp>
    </p:spTree>
    <p:extLst>
      <p:ext uri="{BB962C8B-B14F-4D97-AF65-F5344CB8AC3E}">
        <p14:creationId xmlns:p14="http://schemas.microsoft.com/office/powerpoint/2010/main" val="4203359319"/>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r>
              <a:rPr lang="en-GB"/>
              <a:t>10/07/2019</a:t>
            </a: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GB"/>
              <a:t>Place Value Lesson 1</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7C66A0-413B-D942-BD25-075929779430}" type="slidenum">
              <a:rPr lang="en-GB" smtClean="0"/>
              <a:t>‹#›</a:t>
            </a:fld>
            <a:endParaRPr lang="en-GB"/>
          </a:p>
        </p:txBody>
      </p:sp>
    </p:spTree>
    <p:extLst>
      <p:ext uri="{BB962C8B-B14F-4D97-AF65-F5344CB8AC3E}">
        <p14:creationId xmlns:p14="http://schemas.microsoft.com/office/powerpoint/2010/main" val="785309553"/>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3</a:t>
            </a:fld>
            <a:endParaRPr lang="en-GB"/>
          </a:p>
        </p:txBody>
      </p:sp>
    </p:spTree>
    <p:extLst>
      <p:ext uri="{BB962C8B-B14F-4D97-AF65-F5344CB8AC3E}">
        <p14:creationId xmlns:p14="http://schemas.microsoft.com/office/powerpoint/2010/main" val="3524128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12</a:t>
            </a:fld>
            <a:endParaRPr lang="en-GB"/>
          </a:p>
        </p:txBody>
      </p:sp>
    </p:spTree>
    <p:extLst>
      <p:ext uri="{BB962C8B-B14F-4D97-AF65-F5344CB8AC3E}">
        <p14:creationId xmlns:p14="http://schemas.microsoft.com/office/powerpoint/2010/main" val="1909354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children think of a more efficient strategy for the model – e.g. add 100, subtract two! </a:t>
            </a:r>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13</a:t>
            </a:fld>
            <a:endParaRPr lang="en-GB"/>
          </a:p>
        </p:txBody>
      </p:sp>
    </p:spTree>
    <p:extLst>
      <p:ext uri="{BB962C8B-B14F-4D97-AF65-F5344CB8AC3E}">
        <p14:creationId xmlns:p14="http://schemas.microsoft.com/office/powerpoint/2010/main" val="27676993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14</a:t>
            </a:fld>
            <a:endParaRPr lang="en-GB"/>
          </a:p>
        </p:txBody>
      </p:sp>
    </p:spTree>
    <p:extLst>
      <p:ext uri="{BB962C8B-B14F-4D97-AF65-F5344CB8AC3E}">
        <p14:creationId xmlns:p14="http://schemas.microsoft.com/office/powerpoint/2010/main" val="2272771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children think of a more efficient strategy for the model – e.g. add 80, subtract one! </a:t>
            </a:r>
          </a:p>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15</a:t>
            </a:fld>
            <a:endParaRPr lang="en-GB"/>
          </a:p>
        </p:txBody>
      </p:sp>
    </p:spTree>
    <p:extLst>
      <p:ext uri="{BB962C8B-B14F-4D97-AF65-F5344CB8AC3E}">
        <p14:creationId xmlns:p14="http://schemas.microsoft.com/office/powerpoint/2010/main" val="1856767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16</a:t>
            </a:fld>
            <a:endParaRPr lang="en-GB"/>
          </a:p>
        </p:txBody>
      </p:sp>
    </p:spTree>
    <p:extLst>
      <p:ext uri="{BB962C8B-B14F-4D97-AF65-F5344CB8AC3E}">
        <p14:creationId xmlns:p14="http://schemas.microsoft.com/office/powerpoint/2010/main" val="215605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17</a:t>
            </a:fld>
            <a:endParaRPr lang="en-GB"/>
          </a:p>
        </p:txBody>
      </p:sp>
    </p:spTree>
    <p:extLst>
      <p:ext uri="{BB962C8B-B14F-4D97-AF65-F5344CB8AC3E}">
        <p14:creationId xmlns:p14="http://schemas.microsoft.com/office/powerpoint/2010/main" val="28046838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18</a:t>
            </a:fld>
            <a:endParaRPr lang="en-GB"/>
          </a:p>
        </p:txBody>
      </p:sp>
    </p:spTree>
    <p:extLst>
      <p:ext uri="{BB962C8B-B14F-4D97-AF65-F5344CB8AC3E}">
        <p14:creationId xmlns:p14="http://schemas.microsoft.com/office/powerpoint/2010/main" val="7352656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Can children think of a more efficient strategy – e.g. add 100, subtract one!</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19</a:t>
            </a:fld>
            <a:endParaRPr lang="en-GB"/>
          </a:p>
        </p:txBody>
      </p:sp>
    </p:spTree>
    <p:extLst>
      <p:ext uri="{BB962C8B-B14F-4D97-AF65-F5344CB8AC3E}">
        <p14:creationId xmlns:p14="http://schemas.microsoft.com/office/powerpoint/2010/main" val="3505465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20</a:t>
            </a:fld>
            <a:endParaRPr lang="en-GB"/>
          </a:p>
        </p:txBody>
      </p:sp>
    </p:spTree>
    <p:extLst>
      <p:ext uri="{BB962C8B-B14F-4D97-AF65-F5344CB8AC3E}">
        <p14:creationId xmlns:p14="http://schemas.microsoft.com/office/powerpoint/2010/main" val="3954744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children think of a more efficient strategy – e.g. add 100, subtract three! </a:t>
            </a:r>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21</a:t>
            </a:fld>
            <a:endParaRPr lang="en-GB"/>
          </a:p>
        </p:txBody>
      </p:sp>
    </p:spTree>
    <p:extLst>
      <p:ext uri="{BB962C8B-B14F-4D97-AF65-F5344CB8AC3E}">
        <p14:creationId xmlns:p14="http://schemas.microsoft.com/office/powerpoint/2010/main" val="625045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4</a:t>
            </a:fld>
            <a:endParaRPr lang="en-GB"/>
          </a:p>
        </p:txBody>
      </p:sp>
    </p:spTree>
    <p:extLst>
      <p:ext uri="{BB962C8B-B14F-4D97-AF65-F5344CB8AC3E}">
        <p14:creationId xmlns:p14="http://schemas.microsoft.com/office/powerpoint/2010/main" val="9427799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22</a:t>
            </a:fld>
            <a:endParaRPr lang="en-GB"/>
          </a:p>
        </p:txBody>
      </p:sp>
    </p:spTree>
    <p:extLst>
      <p:ext uri="{BB962C8B-B14F-4D97-AF65-F5344CB8AC3E}">
        <p14:creationId xmlns:p14="http://schemas.microsoft.com/office/powerpoint/2010/main" val="2859773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23</a:t>
            </a:fld>
            <a:endParaRPr lang="en-GB"/>
          </a:p>
        </p:txBody>
      </p:sp>
    </p:spTree>
    <p:extLst>
      <p:ext uri="{BB962C8B-B14F-4D97-AF65-F5344CB8AC3E}">
        <p14:creationId xmlns:p14="http://schemas.microsoft.com/office/powerpoint/2010/main" val="2793632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24</a:t>
            </a:fld>
            <a:endParaRPr lang="en-GB"/>
          </a:p>
        </p:txBody>
      </p:sp>
    </p:spTree>
    <p:extLst>
      <p:ext uri="{BB962C8B-B14F-4D97-AF65-F5344CB8AC3E}">
        <p14:creationId xmlns:p14="http://schemas.microsoft.com/office/powerpoint/2010/main" val="29739594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25</a:t>
            </a:fld>
            <a:endParaRPr lang="en-GB"/>
          </a:p>
        </p:txBody>
      </p:sp>
    </p:spTree>
    <p:extLst>
      <p:ext uri="{BB962C8B-B14F-4D97-AF65-F5344CB8AC3E}">
        <p14:creationId xmlns:p14="http://schemas.microsoft.com/office/powerpoint/2010/main" val="3765840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26</a:t>
            </a:fld>
            <a:endParaRPr lang="en-GB"/>
          </a:p>
        </p:txBody>
      </p:sp>
    </p:spTree>
    <p:extLst>
      <p:ext uri="{BB962C8B-B14F-4D97-AF65-F5344CB8AC3E}">
        <p14:creationId xmlns:p14="http://schemas.microsoft.com/office/powerpoint/2010/main" val="3335567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27</a:t>
            </a:fld>
            <a:endParaRPr lang="en-GB"/>
          </a:p>
        </p:txBody>
      </p:sp>
    </p:spTree>
    <p:extLst>
      <p:ext uri="{BB962C8B-B14F-4D97-AF65-F5344CB8AC3E}">
        <p14:creationId xmlns:p14="http://schemas.microsoft.com/office/powerpoint/2010/main" val="1078468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5</a:t>
            </a:fld>
            <a:endParaRPr lang="en-GB"/>
          </a:p>
        </p:txBody>
      </p:sp>
    </p:spTree>
    <p:extLst>
      <p:ext uri="{BB962C8B-B14F-4D97-AF65-F5344CB8AC3E}">
        <p14:creationId xmlns:p14="http://schemas.microsoft.com/office/powerpoint/2010/main" val="3868970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6</a:t>
            </a:fld>
            <a:endParaRPr lang="en-GB"/>
          </a:p>
        </p:txBody>
      </p:sp>
    </p:spTree>
    <p:extLst>
      <p:ext uri="{BB962C8B-B14F-4D97-AF65-F5344CB8AC3E}">
        <p14:creationId xmlns:p14="http://schemas.microsoft.com/office/powerpoint/2010/main" val="4250174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7</a:t>
            </a:fld>
            <a:endParaRPr lang="en-GB"/>
          </a:p>
        </p:txBody>
      </p:sp>
    </p:spTree>
    <p:extLst>
      <p:ext uri="{BB962C8B-B14F-4D97-AF65-F5344CB8AC3E}">
        <p14:creationId xmlns:p14="http://schemas.microsoft.com/office/powerpoint/2010/main" val="829875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8</a:t>
            </a:fld>
            <a:endParaRPr lang="en-GB"/>
          </a:p>
        </p:txBody>
      </p:sp>
    </p:spTree>
    <p:extLst>
      <p:ext uri="{BB962C8B-B14F-4D97-AF65-F5344CB8AC3E}">
        <p14:creationId xmlns:p14="http://schemas.microsoft.com/office/powerpoint/2010/main" val="1308072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9</a:t>
            </a:fld>
            <a:endParaRPr lang="en-GB"/>
          </a:p>
        </p:txBody>
      </p:sp>
    </p:spTree>
    <p:extLst>
      <p:ext uri="{BB962C8B-B14F-4D97-AF65-F5344CB8AC3E}">
        <p14:creationId xmlns:p14="http://schemas.microsoft.com/office/powerpoint/2010/main" val="1052883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10</a:t>
            </a:fld>
            <a:endParaRPr lang="en-GB"/>
          </a:p>
        </p:txBody>
      </p:sp>
    </p:spTree>
    <p:extLst>
      <p:ext uri="{BB962C8B-B14F-4D97-AF65-F5344CB8AC3E}">
        <p14:creationId xmlns:p14="http://schemas.microsoft.com/office/powerpoint/2010/main" val="97422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r>
              <a:rPr lang="en-GB"/>
              <a:t>10/07/2019</a:t>
            </a:r>
          </a:p>
        </p:txBody>
      </p:sp>
      <p:sp>
        <p:nvSpPr>
          <p:cNvPr id="5" name="Footer Placeholder 4"/>
          <p:cNvSpPr>
            <a:spLocks noGrp="1"/>
          </p:cNvSpPr>
          <p:nvPr>
            <p:ph type="ftr" sz="quarter" idx="4"/>
          </p:nvPr>
        </p:nvSpPr>
        <p:spPr/>
        <p:txBody>
          <a:bodyPr/>
          <a:lstStyle/>
          <a:p>
            <a:r>
              <a:rPr lang="en-GB"/>
              <a:t>Place Value Lesson 1</a:t>
            </a:r>
          </a:p>
        </p:txBody>
      </p:sp>
      <p:sp>
        <p:nvSpPr>
          <p:cNvPr id="6" name="Slide Number Placeholder 5"/>
          <p:cNvSpPr>
            <a:spLocks noGrp="1"/>
          </p:cNvSpPr>
          <p:nvPr>
            <p:ph type="sldNum" sz="quarter" idx="5"/>
          </p:nvPr>
        </p:nvSpPr>
        <p:spPr/>
        <p:txBody>
          <a:bodyPr/>
          <a:lstStyle/>
          <a:p>
            <a:fld id="{5C7C66A0-413B-D942-BD25-075929779430}" type="slidenum">
              <a:rPr lang="en-GB" smtClean="0"/>
              <a:t>11</a:t>
            </a:fld>
            <a:endParaRPr lang="en-GB"/>
          </a:p>
        </p:txBody>
      </p:sp>
    </p:spTree>
    <p:extLst>
      <p:ext uri="{BB962C8B-B14F-4D97-AF65-F5344CB8AC3E}">
        <p14:creationId xmlns:p14="http://schemas.microsoft.com/office/powerpoint/2010/main" val="25980681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9" y="2666346"/>
            <a:ext cx="9144000" cy="1870364"/>
          </a:xfrm>
        </p:spPr>
        <p:txBody>
          <a:bodyPr anchor="ctr">
            <a:normAutofit/>
          </a:bodyPr>
          <a:lstStyle>
            <a:lvl1pPr marL="0" indent="0" algn="ctr">
              <a:lnSpc>
                <a:spcPct val="150000"/>
              </a:lnSpc>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4" name="Text Placeholder 13">
            <a:extLst>
              <a:ext uri="{FF2B5EF4-FFF2-40B4-BE49-F238E27FC236}">
                <a16:creationId xmlns:a16="http://schemas.microsoft.com/office/drawing/2014/main" xmlns="" id="{B2F3C88D-BF6E-6D4C-9A25-CACB03AA208B}"/>
              </a:ext>
            </a:extLst>
          </p:cNvPr>
          <p:cNvSpPr>
            <a:spLocks noGrp="1"/>
          </p:cNvSpPr>
          <p:nvPr>
            <p:ph type="body" sz="quarter" idx="13"/>
          </p:nvPr>
        </p:nvSpPr>
        <p:spPr>
          <a:xfrm>
            <a:off x="3917911" y="6244985"/>
            <a:ext cx="3369375"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5" name="TextBox 14">
            <a:extLst>
              <a:ext uri="{FF2B5EF4-FFF2-40B4-BE49-F238E27FC236}">
                <a16:creationId xmlns:a16="http://schemas.microsoft.com/office/drawing/2014/main" xmlns="" id="{A1D45BA0-7B16-364F-96FA-7CCD74809633}"/>
              </a:ext>
            </a:extLst>
          </p:cNvPr>
          <p:cNvSpPr txBox="1"/>
          <p:nvPr userDrawn="1"/>
        </p:nvSpPr>
        <p:spPr>
          <a:xfrm>
            <a:off x="3283162" y="6261027"/>
            <a:ext cx="717425" cy="338554"/>
          </a:xfrm>
          <a:prstGeom prst="rect">
            <a:avLst/>
          </a:prstGeom>
          <a:noFill/>
        </p:spPr>
        <p:txBody>
          <a:bodyPr wrap="square" rtlCol="0" anchor="b">
            <a:spAutoFit/>
          </a:bodyPr>
          <a:lstStyle/>
          <a:p>
            <a:r>
              <a:rPr lang="en-GB" sz="1600" b="1" i="0" dirty="0">
                <a:solidFill>
                  <a:schemeClr val="bg1"/>
                </a:solidFill>
                <a:latin typeface="Muli" pitchFamily="2" charset="77"/>
              </a:rPr>
              <a:t>Unit:</a:t>
            </a:r>
          </a:p>
        </p:txBody>
      </p:sp>
      <p:sp>
        <p:nvSpPr>
          <p:cNvPr id="16" name="Text Placeholder 13">
            <a:extLst>
              <a:ext uri="{FF2B5EF4-FFF2-40B4-BE49-F238E27FC236}">
                <a16:creationId xmlns:a16="http://schemas.microsoft.com/office/drawing/2014/main" xmlns="" id="{204E8ED3-ED92-2F44-AA0C-C3500973984C}"/>
              </a:ext>
            </a:extLst>
          </p:cNvPr>
          <p:cNvSpPr>
            <a:spLocks noGrp="1"/>
          </p:cNvSpPr>
          <p:nvPr>
            <p:ph type="body" sz="quarter" idx="14"/>
          </p:nvPr>
        </p:nvSpPr>
        <p:spPr>
          <a:xfrm>
            <a:off x="11001412" y="6244985"/>
            <a:ext cx="641969" cy="369332"/>
          </a:xfrm>
        </p:spPr>
        <p:txBody>
          <a:bodyPr anchor="b">
            <a:normAutofit/>
          </a:bodyPr>
          <a:lstStyle>
            <a:lvl1pPr marL="0" indent="0">
              <a:buNone/>
              <a:defRPr sz="1800" b="0" i="0">
                <a:solidFill>
                  <a:schemeClr val="bg1"/>
                </a:solidFill>
                <a:latin typeface="Muli" pitchFamily="2" charset="77"/>
              </a:defRPr>
            </a:lvl1pPr>
          </a:lstStyle>
          <a:p>
            <a:pPr lvl="0"/>
            <a:endParaRPr lang="en-GB" dirty="0"/>
          </a:p>
        </p:txBody>
      </p:sp>
      <p:sp>
        <p:nvSpPr>
          <p:cNvPr id="17" name="TextBox 16">
            <a:extLst>
              <a:ext uri="{FF2B5EF4-FFF2-40B4-BE49-F238E27FC236}">
                <a16:creationId xmlns:a16="http://schemas.microsoft.com/office/drawing/2014/main" xmlns="" id="{543EE4B3-C0E4-AE42-921D-72A75F2D0332}"/>
              </a:ext>
            </a:extLst>
          </p:cNvPr>
          <p:cNvSpPr txBox="1"/>
          <p:nvPr userDrawn="1"/>
        </p:nvSpPr>
        <p:spPr>
          <a:xfrm>
            <a:off x="10038030" y="6261027"/>
            <a:ext cx="963382" cy="338554"/>
          </a:xfrm>
          <a:prstGeom prst="rect">
            <a:avLst/>
          </a:prstGeom>
          <a:noFill/>
        </p:spPr>
        <p:txBody>
          <a:bodyPr wrap="square" rtlCol="0" anchor="b">
            <a:spAutoFit/>
          </a:bodyPr>
          <a:lstStyle/>
          <a:p>
            <a:r>
              <a:rPr lang="en-GB" sz="1600" b="1" i="0" dirty="0">
                <a:solidFill>
                  <a:schemeClr val="bg1"/>
                </a:solidFill>
                <a:latin typeface="Muli" pitchFamily="2" charset="77"/>
              </a:rPr>
              <a:t>Lesson:</a:t>
            </a:r>
          </a:p>
        </p:txBody>
      </p:sp>
      <p:pic>
        <p:nvPicPr>
          <p:cNvPr id="7" name="Picture 6">
            <a:extLst>
              <a:ext uri="{FF2B5EF4-FFF2-40B4-BE49-F238E27FC236}">
                <a16:creationId xmlns:a16="http://schemas.microsoft.com/office/drawing/2014/main" xmlns="" id="{5529C97C-B50E-B042-B1D3-0923513F3419}"/>
              </a:ext>
            </a:extLst>
          </p:cNvPr>
          <p:cNvPicPr>
            <a:picLocks noChangeAspect="1"/>
          </p:cNvPicPr>
          <p:nvPr userDrawn="1"/>
        </p:nvPicPr>
        <p:blipFill>
          <a:blip r:embed="rId2"/>
          <a:stretch>
            <a:fillRect/>
          </a:stretch>
        </p:blipFill>
        <p:spPr>
          <a:xfrm>
            <a:off x="3168649" y="928019"/>
            <a:ext cx="5854700" cy="863600"/>
          </a:xfrm>
          <a:prstGeom prst="rect">
            <a:avLst/>
          </a:prstGeom>
        </p:spPr>
      </p:pic>
      <p:sp>
        <p:nvSpPr>
          <p:cNvPr id="19" name="TextBox 18">
            <a:extLst>
              <a:ext uri="{FF2B5EF4-FFF2-40B4-BE49-F238E27FC236}">
                <a16:creationId xmlns:a16="http://schemas.microsoft.com/office/drawing/2014/main" xmlns="" id="{B555FC76-808A-0046-94B4-D7D729C67DD3}"/>
              </a:ext>
            </a:extLst>
          </p:cNvPr>
          <p:cNvSpPr txBox="1"/>
          <p:nvPr userDrawn="1"/>
        </p:nvSpPr>
        <p:spPr>
          <a:xfrm>
            <a:off x="236893" y="6261027"/>
            <a:ext cx="787235" cy="338554"/>
          </a:xfrm>
          <a:prstGeom prst="rect">
            <a:avLst/>
          </a:prstGeom>
          <a:noFill/>
        </p:spPr>
        <p:txBody>
          <a:bodyPr wrap="square" rtlCol="0" anchor="b">
            <a:spAutoFit/>
          </a:bodyPr>
          <a:lstStyle/>
          <a:p>
            <a:r>
              <a:rPr lang="en-GB" sz="1600" b="1" i="0" dirty="0">
                <a:solidFill>
                  <a:schemeClr val="bg1"/>
                </a:solidFill>
                <a:latin typeface="Muli" pitchFamily="2" charset="77"/>
              </a:rPr>
              <a:t>Term:</a:t>
            </a:r>
          </a:p>
        </p:txBody>
      </p:sp>
      <p:sp>
        <p:nvSpPr>
          <p:cNvPr id="13" name="Text Placeholder 12">
            <a:extLst>
              <a:ext uri="{FF2B5EF4-FFF2-40B4-BE49-F238E27FC236}">
                <a16:creationId xmlns:a16="http://schemas.microsoft.com/office/drawing/2014/main" xmlns="" id="{5F8ED0D7-1D3B-EA40-89A6-FE5BFCF6799A}"/>
              </a:ext>
            </a:extLst>
          </p:cNvPr>
          <p:cNvSpPr>
            <a:spLocks noGrp="1"/>
          </p:cNvSpPr>
          <p:nvPr>
            <p:ph type="body" sz="quarter" idx="15"/>
          </p:nvPr>
        </p:nvSpPr>
        <p:spPr>
          <a:xfrm>
            <a:off x="955020" y="6247672"/>
            <a:ext cx="2213630" cy="366645"/>
          </a:xfrm>
        </p:spPr>
        <p:txBody>
          <a:bodyPr anchor="b">
            <a:noAutofit/>
          </a:bodyPr>
          <a:lstStyle>
            <a:lvl1pPr marL="0" indent="0">
              <a:buNone/>
              <a:defRPr sz="1800">
                <a:solidFill>
                  <a:schemeClr val="bg1"/>
                </a:solidFill>
                <a:latin typeface="Muli" pitchFamily="2" charset="77"/>
              </a:defRPr>
            </a:lvl1pPr>
            <a:lvl2pPr>
              <a:defRPr sz="1800">
                <a:solidFill>
                  <a:schemeClr val="bg1"/>
                </a:solidFill>
                <a:latin typeface="Muli" pitchFamily="2" charset="77"/>
              </a:defRPr>
            </a:lvl2pPr>
            <a:lvl3pPr>
              <a:defRPr sz="1800">
                <a:solidFill>
                  <a:schemeClr val="bg1"/>
                </a:solidFill>
                <a:latin typeface="Muli" pitchFamily="2" charset="77"/>
              </a:defRPr>
            </a:lvl3pPr>
            <a:lvl4pPr>
              <a:defRPr sz="1800">
                <a:solidFill>
                  <a:schemeClr val="bg1"/>
                </a:solidFill>
                <a:latin typeface="Muli" pitchFamily="2" charset="77"/>
              </a:defRPr>
            </a:lvl4pPr>
            <a:lvl5pPr>
              <a:defRPr sz="1800">
                <a:solidFill>
                  <a:schemeClr val="bg1"/>
                </a:solidFill>
                <a:latin typeface="Muli" pitchFamily="2" charset="77"/>
              </a:defRPr>
            </a:lvl5pPr>
          </a:lstStyle>
          <a:p>
            <a:pPr lvl="0"/>
            <a:endParaRPr lang="en-GB" dirty="0"/>
          </a:p>
        </p:txBody>
      </p:sp>
    </p:spTree>
    <p:extLst>
      <p:ext uri="{BB962C8B-B14F-4D97-AF65-F5344CB8AC3E}">
        <p14:creationId xmlns:p14="http://schemas.microsoft.com/office/powerpoint/2010/main" val="1961826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962764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689809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514044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007757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84442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10792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821396605"/>
              </p:ext>
            </p:extLst>
          </p:nvPr>
        </p:nvGraphicFramePr>
        <p:xfrm>
          <a:off x="368075"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091130"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xmlns=""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xmlns="" id="{31244640-5F31-9C45-9091-8F92C783A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xmlns="" id="{C427AD24-A045-C444-888D-E7CC46A7CF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63622"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18167"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
        <p:nvSpPr>
          <p:cNvPr id="18" name="Content Placeholder 2">
            <a:extLst>
              <a:ext uri="{FF2B5EF4-FFF2-40B4-BE49-F238E27FC236}">
                <a16:creationId xmlns:a16="http://schemas.microsoft.com/office/drawing/2014/main" xmlns="" id="{3A402356-13E0-F64F-AEAF-C92A30D3DD4E}"/>
              </a:ext>
            </a:extLst>
          </p:cNvPr>
          <p:cNvSpPr>
            <a:spLocks noGrp="1"/>
          </p:cNvSpPr>
          <p:nvPr>
            <p:ph idx="1"/>
          </p:nvPr>
        </p:nvSpPr>
        <p:spPr>
          <a:xfrm>
            <a:off x="336885" y="1468986"/>
            <a:ext cx="11556570" cy="5039298"/>
          </a:xfrm>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6297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D22C0101-D23A-5C4E-A28F-EEE925C2BAFE}"/>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graphicFrame>
        <p:nvGraphicFramePr>
          <p:cNvPr id="7" name="Table 6">
            <a:extLst>
              <a:ext uri="{FF2B5EF4-FFF2-40B4-BE49-F238E27FC236}">
                <a16:creationId xmlns:a16="http://schemas.microsoft.com/office/drawing/2014/main" xmlns="" id="{5BA0AB86-75A7-554E-9835-D9E30F3233C2}"/>
              </a:ext>
            </a:extLst>
          </p:cNvPr>
          <p:cNvGraphicFramePr>
            <a:graphicFrameLocks noGrp="1"/>
          </p:cNvGraphicFramePr>
          <p:nvPr userDrawn="1">
            <p:extLst>
              <p:ext uri="{D42A27DB-BD31-4B8C-83A1-F6EECF244321}">
                <p14:modId xmlns:p14="http://schemas.microsoft.com/office/powerpoint/2010/main" val="2077034169"/>
              </p:ext>
            </p:extLst>
          </p:nvPr>
        </p:nvGraphicFramePr>
        <p:xfrm>
          <a:off x="384117" y="335814"/>
          <a:ext cx="9055100" cy="867834"/>
        </p:xfrm>
        <a:graphic>
          <a:graphicData uri="http://schemas.openxmlformats.org/drawingml/2006/table">
            <a:tbl>
              <a:tblPr firstRow="1" bandRow="1">
                <a:tableStyleId>{5940675A-B579-460E-94D1-54222C63F5DA}</a:tableStyleId>
              </a:tblPr>
              <a:tblGrid>
                <a:gridCol w="1165034">
                  <a:extLst>
                    <a:ext uri="{9D8B030D-6E8A-4147-A177-3AD203B41FA5}">
                      <a16:colId xmlns:a16="http://schemas.microsoft.com/office/drawing/2014/main" xmlns="" val="20000"/>
                    </a:ext>
                  </a:extLst>
                </a:gridCol>
                <a:gridCol w="7890066">
                  <a:extLst>
                    <a:ext uri="{9D8B030D-6E8A-4147-A177-3AD203B41FA5}">
                      <a16:colId xmlns:a16="http://schemas.microsoft.com/office/drawing/2014/main" xmlns="" val="20001"/>
                    </a:ext>
                  </a:extLst>
                </a:gridCol>
              </a:tblGrid>
              <a:tr h="433917">
                <a:tc>
                  <a:txBody>
                    <a:bodyPr/>
                    <a:lstStyle/>
                    <a:p>
                      <a:endParaRPr lang="en-GB" sz="1400" dirty="0">
                        <a:latin typeface="Lato" panose="020F0502020204030203" pitchFamily="34" charset="77"/>
                      </a:endParaRPr>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a:latin typeface="Lato" panose="020F0502020204030203" pitchFamily="34" charset="77"/>
                      </a:endParaRPr>
                    </a:p>
                  </a:txBody>
                  <a:tcPr/>
                </a:tc>
                <a:extLst>
                  <a:ext uri="{0D108BD9-81ED-4DB2-BD59-A6C34878D82A}">
                    <a16:rowId xmlns:a16="http://schemas.microsoft.com/office/drawing/2014/main" xmlns="" val="10000"/>
                  </a:ext>
                </a:extLst>
              </a:tr>
              <a:tr h="433917">
                <a:tc>
                  <a:txBody>
                    <a:bodyPr/>
                    <a:lstStyle/>
                    <a:p>
                      <a:r>
                        <a:rPr lang="en-GB" sz="1400" dirty="0">
                          <a:latin typeface="Lato" panose="020F0502020204030203" pitchFamily="34" charset="77"/>
                        </a:rPr>
                        <a:t>Lesson: </a:t>
                      </a:r>
                    </a:p>
                  </a:txBody>
                  <a:tcPr/>
                </a:tc>
                <a:tc vMerge="1">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10" name="Text Placeholder 8">
            <a:extLst>
              <a:ext uri="{FF2B5EF4-FFF2-40B4-BE49-F238E27FC236}">
                <a16:creationId xmlns:a16="http://schemas.microsoft.com/office/drawing/2014/main" xmlns="" id="{D89521DD-EB1B-DB4F-AF92-E0AA49E4BF8E}"/>
              </a:ext>
            </a:extLst>
          </p:cNvPr>
          <p:cNvSpPr>
            <a:spLocks noGrp="1"/>
          </p:cNvSpPr>
          <p:nvPr>
            <p:ph type="body" sz="quarter" idx="14" hasCustomPrompt="1"/>
          </p:nvPr>
        </p:nvSpPr>
        <p:spPr>
          <a:xfrm>
            <a:off x="1107172" y="805579"/>
            <a:ext cx="427037" cy="362803"/>
          </a:xfrm>
        </p:spPr>
        <p:txBody>
          <a:bodyPr>
            <a:normAutofit/>
          </a:bodyPr>
          <a:lstStyle>
            <a:lvl1pPr marL="0" indent="0">
              <a:buNone/>
              <a:defRPr sz="1400">
                <a:latin typeface="Lato" panose="020F0502020204030203" pitchFamily="34" charset="77"/>
              </a:defRPr>
            </a:lvl1pPr>
          </a:lstStyle>
          <a:p>
            <a:pPr lvl="0"/>
            <a:r>
              <a:rPr lang="en-GB" dirty="0"/>
              <a:t>1</a:t>
            </a:r>
          </a:p>
        </p:txBody>
      </p:sp>
      <p:grpSp>
        <p:nvGrpSpPr>
          <p:cNvPr id="6" name="Group 5">
            <a:extLst>
              <a:ext uri="{FF2B5EF4-FFF2-40B4-BE49-F238E27FC236}">
                <a16:creationId xmlns:a16="http://schemas.microsoft.com/office/drawing/2014/main" xmlns="" id="{CF9B6AE5-4781-A74D-9173-CDD403BA2730}"/>
              </a:ext>
            </a:extLst>
          </p:cNvPr>
          <p:cNvGrpSpPr/>
          <p:nvPr userDrawn="1"/>
        </p:nvGrpSpPr>
        <p:grpSpPr>
          <a:xfrm>
            <a:off x="9768860" y="349716"/>
            <a:ext cx="2144889" cy="818666"/>
            <a:chOff x="9768860" y="349716"/>
            <a:chExt cx="2144889" cy="818666"/>
          </a:xfrm>
        </p:grpSpPr>
        <p:pic>
          <p:nvPicPr>
            <p:cNvPr id="3" name="Picture 2">
              <a:extLst>
                <a:ext uri="{FF2B5EF4-FFF2-40B4-BE49-F238E27FC236}">
                  <a16:creationId xmlns:a16="http://schemas.microsoft.com/office/drawing/2014/main" xmlns="" id="{31244640-5F31-9C45-9091-8F92C783A26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5" name="Picture 4">
              <a:extLst>
                <a:ext uri="{FF2B5EF4-FFF2-40B4-BE49-F238E27FC236}">
                  <a16:creationId xmlns:a16="http://schemas.microsoft.com/office/drawing/2014/main" xmlns="" id="{C427AD24-A045-C444-888D-E7CC46A7CF4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
        <p:nvSpPr>
          <p:cNvPr id="9" name="Text Placeholder 8">
            <a:extLst>
              <a:ext uri="{FF2B5EF4-FFF2-40B4-BE49-F238E27FC236}">
                <a16:creationId xmlns:a16="http://schemas.microsoft.com/office/drawing/2014/main" xmlns="" id="{7CCCC1F5-259E-4B4B-BD71-985F50066023}"/>
              </a:ext>
            </a:extLst>
          </p:cNvPr>
          <p:cNvSpPr>
            <a:spLocks noGrp="1"/>
          </p:cNvSpPr>
          <p:nvPr>
            <p:ph type="body" sz="quarter" idx="13" hasCustomPrompt="1"/>
          </p:nvPr>
        </p:nvSpPr>
        <p:spPr>
          <a:xfrm>
            <a:off x="379664" y="325965"/>
            <a:ext cx="1154545" cy="419131"/>
          </a:xfrm>
        </p:spPr>
        <p:txBody>
          <a:bodyPr>
            <a:normAutofit/>
          </a:bodyPr>
          <a:lstStyle>
            <a:lvl1pPr marL="0" indent="0">
              <a:buNone/>
              <a:defRPr sz="1400">
                <a:latin typeface="Lato" panose="020F0502020204030203" pitchFamily="34" charset="77"/>
              </a:defRPr>
            </a:lvl1pPr>
          </a:lstStyle>
          <a:p>
            <a:pPr lvl="0"/>
            <a:r>
              <a:rPr lang="en-GB" dirty="0"/>
              <a:t>Place Value</a:t>
            </a:r>
          </a:p>
        </p:txBody>
      </p:sp>
      <p:sp>
        <p:nvSpPr>
          <p:cNvPr id="11" name="Text Placeholder 8">
            <a:extLst>
              <a:ext uri="{FF2B5EF4-FFF2-40B4-BE49-F238E27FC236}">
                <a16:creationId xmlns:a16="http://schemas.microsoft.com/office/drawing/2014/main" xmlns="" id="{2B829687-5986-4D4A-9EAC-01CD129F7C40}"/>
              </a:ext>
            </a:extLst>
          </p:cNvPr>
          <p:cNvSpPr>
            <a:spLocks noGrp="1"/>
          </p:cNvSpPr>
          <p:nvPr>
            <p:ph type="body" sz="quarter" idx="15"/>
          </p:nvPr>
        </p:nvSpPr>
        <p:spPr>
          <a:xfrm>
            <a:off x="1534209" y="325967"/>
            <a:ext cx="7900555" cy="867834"/>
          </a:xfrm>
        </p:spPr>
        <p:txBody>
          <a:bodyPr>
            <a:normAutofit/>
          </a:bodyPr>
          <a:lstStyle>
            <a:lvl1pPr marL="0" indent="0">
              <a:buNone/>
              <a:defRPr sz="1400">
                <a:latin typeface="Lato" panose="020F0502020204030203" pitchFamily="34" charset="77"/>
              </a:defRPr>
            </a:lvl1pPr>
          </a:lstStyle>
          <a:p>
            <a:pPr lvl="0"/>
            <a:endParaRPr lang="en-GB" dirty="0"/>
          </a:p>
        </p:txBody>
      </p:sp>
    </p:spTree>
    <p:extLst>
      <p:ext uri="{BB962C8B-B14F-4D97-AF65-F5344CB8AC3E}">
        <p14:creationId xmlns:p14="http://schemas.microsoft.com/office/powerpoint/2010/main" val="2787758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a:latin typeface="Muli" pitchFamily="2" charset="77"/>
              </a:defRPr>
            </a:lvl1pPr>
            <a:lvl2pPr>
              <a:defRPr>
                <a:latin typeface="Muli" pitchFamily="2" charset="77"/>
              </a:defRPr>
            </a:lvl2pPr>
            <a:lvl3pPr>
              <a:defRPr>
                <a:latin typeface="Muli" pitchFamily="2" charset="77"/>
              </a:defRPr>
            </a:lvl3pPr>
            <a:lvl4pPr>
              <a:defRPr>
                <a:latin typeface="Muli" pitchFamily="2" charset="77"/>
              </a:defRPr>
            </a:lvl4pPr>
            <a:lvl5pPr>
              <a:defRPr>
                <a:latin typeface="Muli" pitchFamily="2" charset="77"/>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xmlns=""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xmlns=""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xmlns=""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3990141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2CA7A3E8-3E3C-9545-B15C-D2AF00F7E362}"/>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365125"/>
            <a:ext cx="8780813" cy="1325563"/>
          </a:xfrm>
        </p:spPr>
        <p:txBody>
          <a:bodyPr/>
          <a:lstStyle/>
          <a:p>
            <a:r>
              <a:rPr lang="en-US"/>
              <a:t>Click to edit Master title style</a:t>
            </a:r>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lvl1pPr>
              <a:defRPr>
                <a:latin typeface="Muli" pitchFamily="2" charset="77"/>
              </a:defRPr>
            </a:lvl1pPr>
          </a:lstStyle>
          <a:p>
            <a:r>
              <a:rPr lang="en-GB"/>
              <a:t>Sample Slides</a:t>
            </a:r>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lvl1pPr algn="r">
              <a:defRPr>
                <a:latin typeface="Muli" pitchFamily="2" charset="77"/>
              </a:defRPr>
            </a:lvl1pPr>
          </a:lstStyle>
          <a:p>
            <a:fld id="{29D7F810-DEEF-074C-B140-2A2C318EAFDC}" type="slidenum">
              <a:rPr lang="en-GB" smtClean="0"/>
              <a:pPr/>
              <a:t>‹#›</a:t>
            </a:fld>
            <a:endParaRPr lang="en-GB"/>
          </a:p>
        </p:txBody>
      </p:sp>
      <p:grpSp>
        <p:nvGrpSpPr>
          <p:cNvPr id="10" name="Group 9">
            <a:extLst>
              <a:ext uri="{FF2B5EF4-FFF2-40B4-BE49-F238E27FC236}">
                <a16:creationId xmlns:a16="http://schemas.microsoft.com/office/drawing/2014/main" xmlns="" id="{A1AFB2E9-CAF1-144A-A42E-DD9A5D83E58D}"/>
              </a:ext>
            </a:extLst>
          </p:cNvPr>
          <p:cNvGrpSpPr/>
          <p:nvPr userDrawn="1"/>
        </p:nvGrpSpPr>
        <p:grpSpPr>
          <a:xfrm>
            <a:off x="9768860" y="349716"/>
            <a:ext cx="2144889" cy="818666"/>
            <a:chOff x="9768860" y="349716"/>
            <a:chExt cx="2144889" cy="818666"/>
          </a:xfrm>
        </p:grpSpPr>
        <p:pic>
          <p:nvPicPr>
            <p:cNvPr id="11" name="Picture 10">
              <a:extLst>
                <a:ext uri="{FF2B5EF4-FFF2-40B4-BE49-F238E27FC236}">
                  <a16:creationId xmlns:a16="http://schemas.microsoft.com/office/drawing/2014/main" xmlns="" id="{D26035DB-C88A-B341-98DD-7EF93BC5A5F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2" name="Picture 11">
              <a:extLst>
                <a:ext uri="{FF2B5EF4-FFF2-40B4-BE49-F238E27FC236}">
                  <a16:creationId xmlns:a16="http://schemas.microsoft.com/office/drawing/2014/main" xmlns="" id="{5183E5EE-B497-D644-8A2A-7EDFD6BFA0C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01400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Question p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403F0EC-BACB-B74E-A7F5-23CAB3DFDA3B}"/>
              </a:ext>
            </a:extLst>
          </p:cNvPr>
          <p:cNvSpPr/>
          <p:nvPr userDrawn="1"/>
        </p:nvSpPr>
        <p:spPr>
          <a:xfrm>
            <a:off x="152400" y="137160"/>
            <a:ext cx="11887200" cy="6604834"/>
          </a:xfrm>
          <a:prstGeom prst="rect">
            <a:avLst/>
          </a:prstGeom>
          <a:solidFill>
            <a:srgbClr val="FFFFFF">
              <a:alpha val="89804"/>
            </a:srgbClr>
          </a:solidFill>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GB"/>
          </a:p>
        </p:txBody>
      </p:sp>
      <p:sp>
        <p:nvSpPr>
          <p:cNvPr id="2" name="Title 1"/>
          <p:cNvSpPr>
            <a:spLocks noGrp="1"/>
          </p:cNvSpPr>
          <p:nvPr>
            <p:ph type="title"/>
          </p:nvPr>
        </p:nvSpPr>
        <p:spPr>
          <a:xfrm>
            <a:off x="838200" y="1431925"/>
            <a:ext cx="10515600" cy="1325563"/>
          </a:xfrm>
        </p:spPr>
        <p:txBody>
          <a:bodyPr/>
          <a:lstStyle>
            <a:lvl1pPr algn="ctr">
              <a:defRPr>
                <a:latin typeface="OpenDyslexicAlta" pitchFamily="2" charset="77"/>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838200" y="3520441"/>
            <a:ext cx="10515600" cy="2656522"/>
          </a:xfrm>
        </p:spPr>
        <p:txBody>
          <a:bodyPr>
            <a:normAutofit/>
          </a:bodyPr>
          <a:lstStyle>
            <a:lvl1pPr marL="0" indent="0">
              <a:buNone/>
              <a:defRPr sz="4200">
                <a:solidFill>
                  <a:srgbClr val="0070C0"/>
                </a:solidFill>
              </a:defRPr>
            </a:lvl1pPr>
            <a:lvl2pPr>
              <a:defRPr>
                <a:solidFill>
                  <a:srgbClr val="0070C0"/>
                </a:solidFill>
              </a:defRPr>
            </a:lvl2pPr>
            <a:lvl3pPr>
              <a:defRPr>
                <a:solidFill>
                  <a:srgbClr val="0070C0"/>
                </a:solidFill>
              </a:defRPr>
            </a:lvl3pPr>
            <a:lvl4pPr>
              <a:defRPr>
                <a:solidFill>
                  <a:srgbClr val="0070C0"/>
                </a:solidFill>
              </a:defRPr>
            </a:lvl4pPr>
            <a:lvl5pPr>
              <a:defRPr>
                <a:solidFill>
                  <a:srgbClr val="0070C0"/>
                </a:solidFill>
              </a:defRPr>
            </a:lvl5pPr>
          </a:lstStyle>
          <a:p>
            <a:pPr lvl="0"/>
            <a:r>
              <a:rPr lang="en-US" dirty="0"/>
              <a:t>Click to edit Master text styles</a:t>
            </a:r>
          </a:p>
        </p:txBody>
      </p:sp>
      <p:grpSp>
        <p:nvGrpSpPr>
          <p:cNvPr id="6" name="Group 5">
            <a:extLst>
              <a:ext uri="{FF2B5EF4-FFF2-40B4-BE49-F238E27FC236}">
                <a16:creationId xmlns:a16="http://schemas.microsoft.com/office/drawing/2014/main" xmlns="" id="{62FC2308-C4A5-DC45-A61A-7CFA3E889C33}"/>
              </a:ext>
            </a:extLst>
          </p:cNvPr>
          <p:cNvGrpSpPr/>
          <p:nvPr userDrawn="1"/>
        </p:nvGrpSpPr>
        <p:grpSpPr>
          <a:xfrm>
            <a:off x="9768860" y="349716"/>
            <a:ext cx="2144889" cy="818666"/>
            <a:chOff x="9768860" y="349716"/>
            <a:chExt cx="2144889" cy="818666"/>
          </a:xfrm>
        </p:grpSpPr>
        <p:pic>
          <p:nvPicPr>
            <p:cNvPr id="9" name="Picture 8">
              <a:extLst>
                <a:ext uri="{FF2B5EF4-FFF2-40B4-BE49-F238E27FC236}">
                  <a16:creationId xmlns:a16="http://schemas.microsoft.com/office/drawing/2014/main" xmlns="" id="{EBDBD456-BD02-EC48-883C-26B7AC46DD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68860" y="861051"/>
              <a:ext cx="2124595" cy="307331"/>
            </a:xfrm>
            <a:prstGeom prst="rect">
              <a:avLst/>
            </a:prstGeom>
          </p:spPr>
        </p:pic>
        <p:pic>
          <p:nvPicPr>
            <p:cNvPr id="10" name="Picture 9">
              <a:extLst>
                <a:ext uri="{FF2B5EF4-FFF2-40B4-BE49-F238E27FC236}">
                  <a16:creationId xmlns:a16="http://schemas.microsoft.com/office/drawing/2014/main" xmlns="" id="{2DE3ADCC-E2B4-C84F-8F17-ECB66267CD5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59510" y="349716"/>
              <a:ext cx="754239" cy="555755"/>
            </a:xfrm>
            <a:prstGeom prst="rect">
              <a:avLst/>
            </a:prstGeom>
          </p:spPr>
        </p:pic>
      </p:grpSp>
    </p:spTree>
    <p:extLst>
      <p:ext uri="{BB962C8B-B14F-4D97-AF65-F5344CB8AC3E}">
        <p14:creationId xmlns:p14="http://schemas.microsoft.com/office/powerpoint/2010/main" val="2739744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GB"/>
              <a:t>10/07/2019</a:t>
            </a: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
        <p:nvSpPr>
          <p:cNvPr id="7" name="Date Placeholder 3">
            <a:extLst>
              <a:ext uri="{FF2B5EF4-FFF2-40B4-BE49-F238E27FC236}">
                <a16:creationId xmlns:a16="http://schemas.microsoft.com/office/drawing/2014/main" xmlns="" id="{4A8255E2-8D62-EF46-8A29-C45CCF03D89D}"/>
              </a:ext>
            </a:extLst>
          </p:cNvPr>
          <p:cNvSpPr txBox="1">
            <a:spLocks/>
          </p:cNvSpPr>
          <p:nvPr userDrawn="1"/>
        </p:nvSpPr>
        <p:spPr>
          <a:xfrm>
            <a:off x="838200" y="12854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uli" pitchFamily="2"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E6FE96F-DDC5-F246-8640-2EF68EEC1D75}" type="datetime1">
              <a:rPr lang="en-GB" smtClean="0"/>
              <a:pPr/>
              <a:t>20/04/2020</a:t>
            </a:fld>
            <a:endParaRPr lang="en-GB" dirty="0"/>
          </a:p>
        </p:txBody>
      </p:sp>
    </p:spTree>
    <p:extLst>
      <p:ext uri="{BB962C8B-B14F-4D97-AF65-F5344CB8AC3E}">
        <p14:creationId xmlns:p14="http://schemas.microsoft.com/office/powerpoint/2010/main" val="926327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1683537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GB"/>
              <a:t>Sample Slides</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29D7F810-DEEF-074C-B140-2A2C318EAFDC}" type="slidenum">
              <a:rPr lang="en-GB" smtClean="0"/>
              <a:t>‹#›</a:t>
            </a:fld>
            <a:endParaRPr lang="en-GB"/>
          </a:p>
        </p:txBody>
      </p:sp>
    </p:spTree>
    <p:extLst>
      <p:ext uri="{BB962C8B-B14F-4D97-AF65-F5344CB8AC3E}">
        <p14:creationId xmlns:p14="http://schemas.microsoft.com/office/powerpoint/2010/main" val="211233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615976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0" r:id="rId4"/>
    <p:sldLayoutId id="2147483664" r:id="rId5"/>
    <p:sldLayoutId id="2147483662"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hf hdr="0"/>
  <p:txStyles>
    <p:titleStyle>
      <a:lvl1pPr algn="l" defTabSz="914400" rtl="0" eaLnBrk="1" latinLnBrk="0" hangingPunct="1">
        <a:lnSpc>
          <a:spcPct val="90000"/>
        </a:lnSpc>
        <a:spcBef>
          <a:spcPct val="0"/>
        </a:spcBef>
        <a:buNone/>
        <a:defRPr sz="4400" b="0" i="0" kern="1200">
          <a:solidFill>
            <a:schemeClr val="tx1"/>
          </a:solidFill>
          <a:latin typeface="Lato Light" panose="020F03020202040302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DyslexicAlta" pitchFamily="2" charset="77"/>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DyslexicAlta" pitchFamily="2" charset="77"/>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DyslexicAlta" pitchFamily="2" charset="77"/>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DyslexicAlta"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3.tif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FDEECE2B-4F07-3243-A1BF-25C2CD33540E}"/>
              </a:ext>
            </a:extLst>
          </p:cNvPr>
          <p:cNvSpPr>
            <a:spLocks noGrp="1"/>
          </p:cNvSpPr>
          <p:nvPr>
            <p:ph type="subTitle" idx="1"/>
          </p:nvPr>
        </p:nvSpPr>
        <p:spPr/>
        <p:txBody>
          <a:bodyPr>
            <a:normAutofit fontScale="85000" lnSpcReduction="20000"/>
          </a:bodyPr>
          <a:lstStyle/>
          <a:p>
            <a:r>
              <a:rPr lang="en-GB" dirty="0"/>
              <a:t>Year 3 </a:t>
            </a:r>
            <a:br>
              <a:rPr lang="en-GB" dirty="0"/>
            </a:br>
            <a:r>
              <a:rPr lang="en-GB" dirty="0" smtClean="0"/>
              <a:t>Addition </a:t>
            </a:r>
            <a:r>
              <a:rPr lang="en-GB" dirty="0"/>
              <a:t>and Subtraction</a:t>
            </a:r>
          </a:p>
          <a:p>
            <a:r>
              <a:rPr lang="en-GB" dirty="0" smtClean="0"/>
              <a:t>To </a:t>
            </a:r>
            <a:r>
              <a:rPr lang="en-GB" dirty="0"/>
              <a:t>be able to add 2-digit and 3-digit numbers </a:t>
            </a:r>
            <a:br>
              <a:rPr lang="en-GB" dirty="0"/>
            </a:br>
            <a:r>
              <a:rPr lang="en-GB" dirty="0"/>
              <a:t>(with exchange)</a:t>
            </a:r>
          </a:p>
        </p:txBody>
      </p:sp>
      <p:sp>
        <p:nvSpPr>
          <p:cNvPr id="3" name="Text Placeholder 2">
            <a:extLst>
              <a:ext uri="{FF2B5EF4-FFF2-40B4-BE49-F238E27FC236}">
                <a16:creationId xmlns:a16="http://schemas.microsoft.com/office/drawing/2014/main" xmlns="" id="{46096D93-4A8A-F349-8E04-EC67E07A6F7B}"/>
              </a:ext>
            </a:extLst>
          </p:cNvPr>
          <p:cNvSpPr>
            <a:spLocks noGrp="1"/>
          </p:cNvSpPr>
          <p:nvPr>
            <p:ph type="body" sz="quarter" idx="13"/>
          </p:nvPr>
        </p:nvSpPr>
        <p:spPr>
          <a:xfrm>
            <a:off x="3917911" y="6221692"/>
            <a:ext cx="3369375" cy="369332"/>
          </a:xfrm>
        </p:spPr>
        <p:txBody>
          <a:bodyPr>
            <a:normAutofit fontScale="85000" lnSpcReduction="10000"/>
          </a:bodyPr>
          <a:lstStyle/>
          <a:p>
            <a:r>
              <a:rPr lang="en-GB" dirty="0"/>
              <a:t>Block 2 – Addition and Subtraction</a:t>
            </a:r>
          </a:p>
        </p:txBody>
      </p:sp>
      <p:pic>
        <p:nvPicPr>
          <p:cNvPr id="11" name="Picture 10">
            <a:extLst>
              <a:ext uri="{FF2B5EF4-FFF2-40B4-BE49-F238E27FC236}">
                <a16:creationId xmlns:a16="http://schemas.microsoft.com/office/drawing/2014/main" xmlns="" id="{FFFB0E5C-B4F3-0F47-AF95-9A5EE6D06A15}"/>
              </a:ext>
            </a:extLst>
          </p:cNvPr>
          <p:cNvPicPr>
            <a:picLocks noChangeAspect="1"/>
          </p:cNvPicPr>
          <p:nvPr/>
        </p:nvPicPr>
        <p:blipFill>
          <a:blip r:embed="rId2"/>
          <a:stretch>
            <a:fillRect/>
          </a:stretch>
        </p:blipFill>
        <p:spPr>
          <a:xfrm>
            <a:off x="10855981" y="1956878"/>
            <a:ext cx="1574800" cy="3289300"/>
          </a:xfrm>
          <a:prstGeom prst="rect">
            <a:avLst/>
          </a:prstGeom>
        </p:spPr>
      </p:pic>
      <p:pic>
        <p:nvPicPr>
          <p:cNvPr id="13" name="Picture 12">
            <a:extLst>
              <a:ext uri="{FF2B5EF4-FFF2-40B4-BE49-F238E27FC236}">
                <a16:creationId xmlns:a16="http://schemas.microsoft.com/office/drawing/2014/main" xmlns="" id="{46C1748E-6744-A341-9185-05FF18F81B25}"/>
              </a:ext>
            </a:extLst>
          </p:cNvPr>
          <p:cNvPicPr>
            <a:picLocks noChangeAspect="1"/>
          </p:cNvPicPr>
          <p:nvPr/>
        </p:nvPicPr>
        <p:blipFill>
          <a:blip r:embed="rId3"/>
          <a:stretch>
            <a:fillRect/>
          </a:stretch>
        </p:blipFill>
        <p:spPr>
          <a:xfrm>
            <a:off x="372735" y="4752914"/>
            <a:ext cx="1689100" cy="1244600"/>
          </a:xfrm>
          <a:prstGeom prst="rect">
            <a:avLst/>
          </a:prstGeom>
        </p:spPr>
      </p:pic>
      <p:pic>
        <p:nvPicPr>
          <p:cNvPr id="19" name="Picture 18">
            <a:extLst>
              <a:ext uri="{FF2B5EF4-FFF2-40B4-BE49-F238E27FC236}">
                <a16:creationId xmlns:a16="http://schemas.microsoft.com/office/drawing/2014/main" xmlns="" id="{EC9A0CFD-E109-4140-B996-30988653C0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3038" y="-288436"/>
            <a:ext cx="1777758" cy="1637842"/>
          </a:xfrm>
          <a:prstGeom prst="rect">
            <a:avLst/>
          </a:prstGeom>
        </p:spPr>
      </p:pic>
      <p:pic>
        <p:nvPicPr>
          <p:cNvPr id="21" name="Picture 20">
            <a:extLst>
              <a:ext uri="{FF2B5EF4-FFF2-40B4-BE49-F238E27FC236}">
                <a16:creationId xmlns:a16="http://schemas.microsoft.com/office/drawing/2014/main" xmlns="" id="{D6DF2BA4-3A7B-0E4E-95B5-A4D9B2FD0805}"/>
              </a:ext>
            </a:extLst>
          </p:cNvPr>
          <p:cNvPicPr>
            <a:picLocks noChangeAspect="1"/>
          </p:cNvPicPr>
          <p:nvPr/>
        </p:nvPicPr>
        <p:blipFill>
          <a:blip r:embed="rId5"/>
          <a:stretch>
            <a:fillRect/>
          </a:stretch>
        </p:blipFill>
        <p:spPr>
          <a:xfrm>
            <a:off x="7765730" y="4958851"/>
            <a:ext cx="876300" cy="939800"/>
          </a:xfrm>
          <a:prstGeom prst="rect">
            <a:avLst/>
          </a:prstGeom>
        </p:spPr>
      </p:pic>
      <p:sp>
        <p:nvSpPr>
          <p:cNvPr id="8" name="TextBox 7">
            <a:extLst>
              <a:ext uri="{FF2B5EF4-FFF2-40B4-BE49-F238E27FC236}">
                <a16:creationId xmlns:a16="http://schemas.microsoft.com/office/drawing/2014/main" xmlns="" id="{AC9EFBDC-A8B5-9549-8D36-873513E4D40C}"/>
              </a:ext>
            </a:extLst>
          </p:cNvPr>
          <p:cNvSpPr txBox="1"/>
          <p:nvPr/>
        </p:nvSpPr>
        <p:spPr>
          <a:xfrm>
            <a:off x="596348" y="6533322"/>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xmlns="" id="{F8D65072-FC35-D84F-937B-70E91C6BD3D3}"/>
              </a:ext>
            </a:extLst>
          </p:cNvPr>
          <p:cNvSpPr txBox="1"/>
          <p:nvPr/>
        </p:nvSpPr>
        <p:spPr>
          <a:xfrm>
            <a:off x="9342783" y="385638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402855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mathematics equipment to calculate 278 + 56.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8" name="Table 7">
            <a:extLst>
              <a:ext uri="{FF2B5EF4-FFF2-40B4-BE49-F238E27FC236}">
                <a16:creationId xmlns:a16="http://schemas.microsoft.com/office/drawing/2014/main" xmlns="" id="{1D79DB20-D2DC-064C-BF64-61741A50767B}"/>
              </a:ext>
            </a:extLst>
          </p:cNvPr>
          <p:cNvGraphicFramePr>
            <a:graphicFrameLocks noGrp="1"/>
          </p:cNvGraphicFramePr>
          <p:nvPr/>
        </p:nvGraphicFramePr>
        <p:xfrm>
          <a:off x="332509" y="2849130"/>
          <a:ext cx="11568546" cy="3657600"/>
        </p:xfrm>
        <a:graphic>
          <a:graphicData uri="http://schemas.openxmlformats.org/drawingml/2006/table">
            <a:tbl>
              <a:tblPr firstRow="1" bandRow="1">
                <a:tableStyleId>{5940675A-B579-460E-94D1-54222C63F5DA}</a:tableStyleId>
              </a:tblPr>
              <a:tblGrid>
                <a:gridCol w="3856182">
                  <a:extLst>
                    <a:ext uri="{9D8B030D-6E8A-4147-A177-3AD203B41FA5}">
                      <a16:colId xmlns:a16="http://schemas.microsoft.com/office/drawing/2014/main" xmlns="" val="488211108"/>
                    </a:ext>
                  </a:extLst>
                </a:gridCol>
                <a:gridCol w="3856182">
                  <a:extLst>
                    <a:ext uri="{9D8B030D-6E8A-4147-A177-3AD203B41FA5}">
                      <a16:colId xmlns:a16="http://schemas.microsoft.com/office/drawing/2014/main" xmlns="" val="1862359929"/>
                    </a:ext>
                  </a:extLst>
                </a:gridCol>
                <a:gridCol w="3856182">
                  <a:extLst>
                    <a:ext uri="{9D8B030D-6E8A-4147-A177-3AD203B41FA5}">
                      <a16:colId xmlns:a16="http://schemas.microsoft.com/office/drawing/2014/main" xmlns="" val="295181550"/>
                    </a:ext>
                  </a:extLst>
                </a:gridCol>
              </a:tblGrid>
              <a:tr h="370840">
                <a:tc>
                  <a:txBody>
                    <a:bodyPr/>
                    <a:lstStyle/>
                    <a:p>
                      <a:pPr algn="ctr"/>
                      <a:r>
                        <a:rPr lang="en-US" sz="2400" dirty="0">
                          <a:latin typeface="OpenDyslexic" pitchFamily="2" charset="77"/>
                        </a:rPr>
                        <a:t>hundreds</a:t>
                      </a:r>
                    </a:p>
                  </a:txBody>
                  <a:tcPr anchor="ctr">
                    <a:solidFill>
                      <a:srgbClr val="FFDD57"/>
                    </a:solidFill>
                  </a:tcPr>
                </a:tc>
                <a:tc>
                  <a:txBody>
                    <a:bodyPr/>
                    <a:lstStyle/>
                    <a:p>
                      <a:pPr algn="ctr"/>
                      <a:r>
                        <a:rPr lang="en-US" sz="2400" dirty="0">
                          <a:latin typeface="OpenDyslexic" pitchFamily="2" charset="77"/>
                        </a:rPr>
                        <a:t>tens</a:t>
                      </a:r>
                    </a:p>
                  </a:txBody>
                  <a:tcPr anchor="ctr">
                    <a:solidFill>
                      <a:srgbClr val="FFDD57"/>
                    </a:solidFill>
                  </a:tcPr>
                </a:tc>
                <a:tc>
                  <a:txBody>
                    <a:bodyPr/>
                    <a:lstStyle/>
                    <a:p>
                      <a:pPr algn="ctr"/>
                      <a:r>
                        <a:rPr lang="en-US" sz="2400" dirty="0">
                          <a:latin typeface="OpenDyslexic" pitchFamily="2" charset="77"/>
                        </a:rPr>
                        <a:t>ones</a:t>
                      </a:r>
                    </a:p>
                  </a:txBody>
                  <a:tcPr anchor="ctr">
                    <a:solidFill>
                      <a:srgbClr val="FFDD57"/>
                    </a:solidFill>
                  </a:tcPr>
                </a:tc>
                <a:extLst>
                  <a:ext uri="{0D108BD9-81ED-4DB2-BD59-A6C34878D82A}">
                    <a16:rowId xmlns:a16="http://schemas.microsoft.com/office/drawing/2014/main" xmlns="" val="1368249211"/>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2660554350"/>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925865083"/>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664148024"/>
                  </a:ext>
                </a:extLst>
              </a:tr>
            </a:tbl>
          </a:graphicData>
        </a:graphic>
      </p:graphicFrame>
      <p:cxnSp>
        <p:nvCxnSpPr>
          <p:cNvPr id="5" name="Straight Connector 4">
            <a:extLst>
              <a:ext uri="{FF2B5EF4-FFF2-40B4-BE49-F238E27FC236}">
                <a16:creationId xmlns:a16="http://schemas.microsoft.com/office/drawing/2014/main" xmlns="" id="{7F8C3461-01F6-F641-97C8-68D51C39194C}"/>
              </a:ext>
            </a:extLst>
          </p:cNvPr>
          <p:cNvCxnSpPr>
            <a:cxnSpLocks/>
          </p:cNvCxnSpPr>
          <p:nvPr/>
        </p:nvCxnSpPr>
        <p:spPr>
          <a:xfrm>
            <a:off x="332509" y="5417127"/>
            <a:ext cx="115685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1220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mathematics equipment to calculate 278 + 56.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8" name="Table 7">
            <a:extLst>
              <a:ext uri="{FF2B5EF4-FFF2-40B4-BE49-F238E27FC236}">
                <a16:creationId xmlns:a16="http://schemas.microsoft.com/office/drawing/2014/main" xmlns="" id="{1D79DB20-D2DC-064C-BF64-61741A50767B}"/>
              </a:ext>
            </a:extLst>
          </p:cNvPr>
          <p:cNvGraphicFramePr>
            <a:graphicFrameLocks noGrp="1"/>
          </p:cNvGraphicFramePr>
          <p:nvPr/>
        </p:nvGraphicFramePr>
        <p:xfrm>
          <a:off x="332509" y="2849130"/>
          <a:ext cx="11568546" cy="3657600"/>
        </p:xfrm>
        <a:graphic>
          <a:graphicData uri="http://schemas.openxmlformats.org/drawingml/2006/table">
            <a:tbl>
              <a:tblPr firstRow="1" bandRow="1">
                <a:tableStyleId>{5940675A-B579-460E-94D1-54222C63F5DA}</a:tableStyleId>
              </a:tblPr>
              <a:tblGrid>
                <a:gridCol w="3856182">
                  <a:extLst>
                    <a:ext uri="{9D8B030D-6E8A-4147-A177-3AD203B41FA5}">
                      <a16:colId xmlns:a16="http://schemas.microsoft.com/office/drawing/2014/main" xmlns="" val="488211108"/>
                    </a:ext>
                  </a:extLst>
                </a:gridCol>
                <a:gridCol w="3856182">
                  <a:extLst>
                    <a:ext uri="{9D8B030D-6E8A-4147-A177-3AD203B41FA5}">
                      <a16:colId xmlns:a16="http://schemas.microsoft.com/office/drawing/2014/main" xmlns="" val="1862359929"/>
                    </a:ext>
                  </a:extLst>
                </a:gridCol>
                <a:gridCol w="3856182">
                  <a:extLst>
                    <a:ext uri="{9D8B030D-6E8A-4147-A177-3AD203B41FA5}">
                      <a16:colId xmlns:a16="http://schemas.microsoft.com/office/drawing/2014/main" xmlns="" val="295181550"/>
                    </a:ext>
                  </a:extLst>
                </a:gridCol>
              </a:tblGrid>
              <a:tr h="370840">
                <a:tc>
                  <a:txBody>
                    <a:bodyPr/>
                    <a:lstStyle/>
                    <a:p>
                      <a:pPr algn="ctr"/>
                      <a:r>
                        <a:rPr lang="en-US" sz="2400" dirty="0">
                          <a:latin typeface="OpenDyslexic" pitchFamily="2" charset="77"/>
                        </a:rPr>
                        <a:t>hundreds</a:t>
                      </a:r>
                    </a:p>
                  </a:txBody>
                  <a:tcPr anchor="ctr">
                    <a:solidFill>
                      <a:srgbClr val="FFDD57"/>
                    </a:solidFill>
                  </a:tcPr>
                </a:tc>
                <a:tc>
                  <a:txBody>
                    <a:bodyPr/>
                    <a:lstStyle/>
                    <a:p>
                      <a:pPr algn="ctr"/>
                      <a:r>
                        <a:rPr lang="en-US" sz="2400" dirty="0">
                          <a:latin typeface="OpenDyslexic" pitchFamily="2" charset="77"/>
                        </a:rPr>
                        <a:t>tens</a:t>
                      </a:r>
                    </a:p>
                  </a:txBody>
                  <a:tcPr anchor="ctr">
                    <a:solidFill>
                      <a:srgbClr val="FFDD57"/>
                    </a:solidFill>
                  </a:tcPr>
                </a:tc>
                <a:tc>
                  <a:txBody>
                    <a:bodyPr/>
                    <a:lstStyle/>
                    <a:p>
                      <a:pPr algn="ctr"/>
                      <a:r>
                        <a:rPr lang="en-US" sz="2400" dirty="0">
                          <a:latin typeface="OpenDyslexic" pitchFamily="2" charset="77"/>
                        </a:rPr>
                        <a:t>ones</a:t>
                      </a:r>
                    </a:p>
                  </a:txBody>
                  <a:tcPr anchor="ctr">
                    <a:solidFill>
                      <a:srgbClr val="FFDD57"/>
                    </a:solidFill>
                  </a:tcPr>
                </a:tc>
                <a:extLst>
                  <a:ext uri="{0D108BD9-81ED-4DB2-BD59-A6C34878D82A}">
                    <a16:rowId xmlns:a16="http://schemas.microsoft.com/office/drawing/2014/main" xmlns="" val="1368249211"/>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2660554350"/>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925865083"/>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664148024"/>
                  </a:ext>
                </a:extLst>
              </a:tr>
            </a:tbl>
          </a:graphicData>
        </a:graphic>
      </p:graphicFrame>
      <p:cxnSp>
        <p:nvCxnSpPr>
          <p:cNvPr id="5" name="Straight Connector 4">
            <a:extLst>
              <a:ext uri="{FF2B5EF4-FFF2-40B4-BE49-F238E27FC236}">
                <a16:creationId xmlns:a16="http://schemas.microsoft.com/office/drawing/2014/main" xmlns="" id="{7F8C3461-01F6-F641-97C8-68D51C39194C}"/>
              </a:ext>
            </a:extLst>
          </p:cNvPr>
          <p:cNvCxnSpPr>
            <a:cxnSpLocks/>
          </p:cNvCxnSpPr>
          <p:nvPr/>
        </p:nvCxnSpPr>
        <p:spPr>
          <a:xfrm>
            <a:off x="332509" y="5417127"/>
            <a:ext cx="115685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425E9E8C-AA35-5D4C-84A2-F14002F413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4405" y="3518665"/>
            <a:ext cx="211895" cy="190705"/>
          </a:xfrm>
          <a:prstGeom prst="rect">
            <a:avLst/>
          </a:prstGeom>
        </p:spPr>
      </p:pic>
      <p:pic>
        <p:nvPicPr>
          <p:cNvPr id="7" name="Picture 6">
            <a:extLst>
              <a:ext uri="{FF2B5EF4-FFF2-40B4-BE49-F238E27FC236}">
                <a16:creationId xmlns:a16="http://schemas.microsoft.com/office/drawing/2014/main" xmlns="" id="{1A216360-653A-7A45-A5E6-C7CCDA69F0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25503" y="3970240"/>
            <a:ext cx="211895" cy="190705"/>
          </a:xfrm>
          <a:prstGeom prst="rect">
            <a:avLst/>
          </a:prstGeom>
        </p:spPr>
      </p:pic>
      <p:pic>
        <p:nvPicPr>
          <p:cNvPr id="9" name="Picture 8">
            <a:extLst>
              <a:ext uri="{FF2B5EF4-FFF2-40B4-BE49-F238E27FC236}">
                <a16:creationId xmlns:a16="http://schemas.microsoft.com/office/drawing/2014/main" xmlns="" id="{FE27EE56-8D3C-A847-9382-0A86C68D8D7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4694" y="3328340"/>
            <a:ext cx="522478" cy="1059731"/>
          </a:xfrm>
          <a:prstGeom prst="rect">
            <a:avLst/>
          </a:prstGeom>
        </p:spPr>
      </p:pic>
      <p:pic>
        <p:nvPicPr>
          <p:cNvPr id="11" name="Picture 10">
            <a:extLst>
              <a:ext uri="{FF2B5EF4-FFF2-40B4-BE49-F238E27FC236}">
                <a16:creationId xmlns:a16="http://schemas.microsoft.com/office/drawing/2014/main" xmlns="" id="{8D8C66B3-7955-0C4C-BB45-D13C876A966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3258" y="3305140"/>
            <a:ext cx="522478" cy="1059731"/>
          </a:xfrm>
          <a:prstGeom prst="rect">
            <a:avLst/>
          </a:prstGeom>
        </p:spPr>
      </p:pic>
      <p:pic>
        <p:nvPicPr>
          <p:cNvPr id="12" name="Picture 11">
            <a:extLst>
              <a:ext uri="{FF2B5EF4-FFF2-40B4-BE49-F238E27FC236}">
                <a16:creationId xmlns:a16="http://schemas.microsoft.com/office/drawing/2014/main" xmlns="" id="{0B34BAF6-C5BF-004A-BCF1-59DC855522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1870" y="3307292"/>
            <a:ext cx="522478" cy="1059731"/>
          </a:xfrm>
          <a:prstGeom prst="rect">
            <a:avLst/>
          </a:prstGeom>
        </p:spPr>
      </p:pic>
      <p:pic>
        <p:nvPicPr>
          <p:cNvPr id="13" name="Picture 12">
            <a:extLst>
              <a:ext uri="{FF2B5EF4-FFF2-40B4-BE49-F238E27FC236}">
                <a16:creationId xmlns:a16="http://schemas.microsoft.com/office/drawing/2014/main" xmlns="" id="{A678D7AB-AA22-724C-88C8-169962A80E6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4564" y="3324265"/>
            <a:ext cx="522478" cy="1059731"/>
          </a:xfrm>
          <a:prstGeom prst="rect">
            <a:avLst/>
          </a:prstGeom>
        </p:spPr>
      </p:pic>
      <p:pic>
        <p:nvPicPr>
          <p:cNvPr id="14" name="Picture 13">
            <a:extLst>
              <a:ext uri="{FF2B5EF4-FFF2-40B4-BE49-F238E27FC236}">
                <a16:creationId xmlns:a16="http://schemas.microsoft.com/office/drawing/2014/main" xmlns="" id="{A84CB618-BB6B-9B42-BEF1-5D239A0FA4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5909" y="3324265"/>
            <a:ext cx="522478" cy="1059731"/>
          </a:xfrm>
          <a:prstGeom prst="rect">
            <a:avLst/>
          </a:prstGeom>
        </p:spPr>
      </p:pic>
      <p:pic>
        <p:nvPicPr>
          <p:cNvPr id="15" name="Picture 14">
            <a:extLst>
              <a:ext uri="{FF2B5EF4-FFF2-40B4-BE49-F238E27FC236}">
                <a16:creationId xmlns:a16="http://schemas.microsoft.com/office/drawing/2014/main" xmlns="" id="{56233DB6-47E2-8E4D-AC51-921D7B293A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1740" y="3303217"/>
            <a:ext cx="522478" cy="1059731"/>
          </a:xfrm>
          <a:prstGeom prst="rect">
            <a:avLst/>
          </a:prstGeom>
        </p:spPr>
      </p:pic>
      <p:pic>
        <p:nvPicPr>
          <p:cNvPr id="16" name="Picture 15">
            <a:extLst>
              <a:ext uri="{FF2B5EF4-FFF2-40B4-BE49-F238E27FC236}">
                <a16:creationId xmlns:a16="http://schemas.microsoft.com/office/drawing/2014/main" xmlns="" id="{43178240-53D4-7846-8DD5-80BB5772AE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38200" y="3303218"/>
            <a:ext cx="1331043" cy="1059731"/>
          </a:xfrm>
          <a:prstGeom prst="rect">
            <a:avLst/>
          </a:prstGeom>
        </p:spPr>
      </p:pic>
      <p:pic>
        <p:nvPicPr>
          <p:cNvPr id="17" name="Picture 16">
            <a:extLst>
              <a:ext uri="{FF2B5EF4-FFF2-40B4-BE49-F238E27FC236}">
                <a16:creationId xmlns:a16="http://schemas.microsoft.com/office/drawing/2014/main" xmlns="" id="{DC3E04F4-902F-A14A-A53C-EA07F6F81A9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9412" y="3303217"/>
            <a:ext cx="1331043" cy="1059731"/>
          </a:xfrm>
          <a:prstGeom prst="rect">
            <a:avLst/>
          </a:prstGeom>
        </p:spPr>
      </p:pic>
      <p:pic>
        <p:nvPicPr>
          <p:cNvPr id="19" name="Picture 18">
            <a:extLst>
              <a:ext uri="{FF2B5EF4-FFF2-40B4-BE49-F238E27FC236}">
                <a16:creationId xmlns:a16="http://schemas.microsoft.com/office/drawing/2014/main" xmlns="" id="{7E3A5748-FDE9-4741-B8E8-C33D101F71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0769" y="3300441"/>
            <a:ext cx="522478" cy="1059731"/>
          </a:xfrm>
          <a:prstGeom prst="rect">
            <a:avLst/>
          </a:prstGeom>
        </p:spPr>
      </p:pic>
      <p:pic>
        <p:nvPicPr>
          <p:cNvPr id="20" name="Picture 19">
            <a:extLst>
              <a:ext uri="{FF2B5EF4-FFF2-40B4-BE49-F238E27FC236}">
                <a16:creationId xmlns:a16="http://schemas.microsoft.com/office/drawing/2014/main" xmlns="" id="{5AD44656-9824-7C4D-848E-63C408B147D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2746" y="3518665"/>
            <a:ext cx="211895" cy="190705"/>
          </a:xfrm>
          <a:prstGeom prst="rect">
            <a:avLst/>
          </a:prstGeom>
        </p:spPr>
      </p:pic>
      <p:pic>
        <p:nvPicPr>
          <p:cNvPr id="21" name="Picture 20">
            <a:extLst>
              <a:ext uri="{FF2B5EF4-FFF2-40B4-BE49-F238E27FC236}">
                <a16:creationId xmlns:a16="http://schemas.microsoft.com/office/drawing/2014/main" xmlns="" id="{62B776F1-7ED2-034E-916B-A603EA4C212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83844" y="3970240"/>
            <a:ext cx="211895" cy="190705"/>
          </a:xfrm>
          <a:prstGeom prst="rect">
            <a:avLst/>
          </a:prstGeom>
        </p:spPr>
      </p:pic>
      <p:pic>
        <p:nvPicPr>
          <p:cNvPr id="22" name="Picture 21">
            <a:extLst>
              <a:ext uri="{FF2B5EF4-FFF2-40B4-BE49-F238E27FC236}">
                <a16:creationId xmlns:a16="http://schemas.microsoft.com/office/drawing/2014/main" xmlns="" id="{AD2C1F67-1198-D045-BCB0-59973051A8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5077" y="3518665"/>
            <a:ext cx="211895" cy="190705"/>
          </a:xfrm>
          <a:prstGeom prst="rect">
            <a:avLst/>
          </a:prstGeom>
        </p:spPr>
      </p:pic>
      <p:pic>
        <p:nvPicPr>
          <p:cNvPr id="23" name="Picture 22">
            <a:extLst>
              <a:ext uri="{FF2B5EF4-FFF2-40B4-BE49-F238E27FC236}">
                <a16:creationId xmlns:a16="http://schemas.microsoft.com/office/drawing/2014/main" xmlns="" id="{D05A8A0E-8765-B44D-ABFA-29158348D6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6175" y="3970240"/>
            <a:ext cx="211895" cy="190705"/>
          </a:xfrm>
          <a:prstGeom prst="rect">
            <a:avLst/>
          </a:prstGeom>
        </p:spPr>
      </p:pic>
      <p:pic>
        <p:nvPicPr>
          <p:cNvPr id="24" name="Picture 23">
            <a:extLst>
              <a:ext uri="{FF2B5EF4-FFF2-40B4-BE49-F238E27FC236}">
                <a16:creationId xmlns:a16="http://schemas.microsoft.com/office/drawing/2014/main" xmlns="" id="{958CB16D-387E-644B-8FA3-0699532595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55938" y="3518665"/>
            <a:ext cx="211895" cy="190705"/>
          </a:xfrm>
          <a:prstGeom prst="rect">
            <a:avLst/>
          </a:prstGeom>
        </p:spPr>
      </p:pic>
      <p:pic>
        <p:nvPicPr>
          <p:cNvPr id="25" name="Picture 24">
            <a:extLst>
              <a:ext uri="{FF2B5EF4-FFF2-40B4-BE49-F238E27FC236}">
                <a16:creationId xmlns:a16="http://schemas.microsoft.com/office/drawing/2014/main" xmlns="" id="{DC2D5031-9C5D-7140-8319-7039703DE4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37036" y="3970240"/>
            <a:ext cx="211895" cy="190705"/>
          </a:xfrm>
          <a:prstGeom prst="rect">
            <a:avLst/>
          </a:prstGeom>
        </p:spPr>
      </p:pic>
      <p:pic>
        <p:nvPicPr>
          <p:cNvPr id="26" name="Picture 25">
            <a:extLst>
              <a:ext uri="{FF2B5EF4-FFF2-40B4-BE49-F238E27FC236}">
                <a16:creationId xmlns:a16="http://schemas.microsoft.com/office/drawing/2014/main" xmlns="" id="{357B4DF3-8ED6-6249-AFE0-69B3AAEB7C7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05405" y="4585201"/>
            <a:ext cx="211895" cy="190705"/>
          </a:xfrm>
          <a:prstGeom prst="rect">
            <a:avLst/>
          </a:prstGeom>
        </p:spPr>
      </p:pic>
      <p:pic>
        <p:nvPicPr>
          <p:cNvPr id="27" name="Picture 26">
            <a:extLst>
              <a:ext uri="{FF2B5EF4-FFF2-40B4-BE49-F238E27FC236}">
                <a16:creationId xmlns:a16="http://schemas.microsoft.com/office/drawing/2014/main" xmlns="" id="{CFF75704-D703-3C47-BE4D-3B5B591A40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86503" y="5036776"/>
            <a:ext cx="211895" cy="190705"/>
          </a:xfrm>
          <a:prstGeom prst="rect">
            <a:avLst/>
          </a:prstGeom>
        </p:spPr>
      </p:pic>
      <p:pic>
        <p:nvPicPr>
          <p:cNvPr id="28" name="Picture 27">
            <a:extLst>
              <a:ext uri="{FF2B5EF4-FFF2-40B4-BE49-F238E27FC236}">
                <a16:creationId xmlns:a16="http://schemas.microsoft.com/office/drawing/2014/main" xmlns="" id="{695E69EC-C51B-994A-A12B-8EE2718F15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3746" y="4585201"/>
            <a:ext cx="211895" cy="190705"/>
          </a:xfrm>
          <a:prstGeom prst="rect">
            <a:avLst/>
          </a:prstGeom>
        </p:spPr>
      </p:pic>
      <p:pic>
        <p:nvPicPr>
          <p:cNvPr id="29" name="Picture 28">
            <a:extLst>
              <a:ext uri="{FF2B5EF4-FFF2-40B4-BE49-F238E27FC236}">
                <a16:creationId xmlns:a16="http://schemas.microsoft.com/office/drawing/2014/main" xmlns="" id="{872726A5-5FB6-A246-B775-FC41D5A2A9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44844" y="5036776"/>
            <a:ext cx="211895" cy="190705"/>
          </a:xfrm>
          <a:prstGeom prst="rect">
            <a:avLst/>
          </a:prstGeom>
        </p:spPr>
      </p:pic>
      <p:pic>
        <p:nvPicPr>
          <p:cNvPr id="30" name="Picture 29">
            <a:extLst>
              <a:ext uri="{FF2B5EF4-FFF2-40B4-BE49-F238E27FC236}">
                <a16:creationId xmlns:a16="http://schemas.microsoft.com/office/drawing/2014/main" xmlns="" id="{2918D5AE-76D4-F245-8810-66C2B251A5B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58597" y="4585201"/>
            <a:ext cx="211895" cy="190705"/>
          </a:xfrm>
          <a:prstGeom prst="rect">
            <a:avLst/>
          </a:prstGeom>
        </p:spPr>
      </p:pic>
      <p:pic>
        <p:nvPicPr>
          <p:cNvPr id="31" name="Picture 30">
            <a:extLst>
              <a:ext uri="{FF2B5EF4-FFF2-40B4-BE49-F238E27FC236}">
                <a16:creationId xmlns:a16="http://schemas.microsoft.com/office/drawing/2014/main" xmlns="" id="{23920286-682E-4F42-A1DF-AEE2FB5BAE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939695" y="5036776"/>
            <a:ext cx="211895" cy="190705"/>
          </a:xfrm>
          <a:prstGeom prst="rect">
            <a:avLst/>
          </a:prstGeom>
        </p:spPr>
      </p:pic>
      <p:pic>
        <p:nvPicPr>
          <p:cNvPr id="32" name="Picture 31">
            <a:extLst>
              <a:ext uri="{FF2B5EF4-FFF2-40B4-BE49-F238E27FC236}">
                <a16:creationId xmlns:a16="http://schemas.microsoft.com/office/drawing/2014/main" xmlns="" id="{2156EA2E-B9B8-5A4F-98DD-9239B5D1002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32503" y="4379921"/>
            <a:ext cx="522478" cy="1059731"/>
          </a:xfrm>
          <a:prstGeom prst="rect">
            <a:avLst/>
          </a:prstGeom>
        </p:spPr>
      </p:pic>
      <p:pic>
        <p:nvPicPr>
          <p:cNvPr id="33" name="Picture 32">
            <a:extLst>
              <a:ext uri="{FF2B5EF4-FFF2-40B4-BE49-F238E27FC236}">
                <a16:creationId xmlns:a16="http://schemas.microsoft.com/office/drawing/2014/main" xmlns="" id="{73D0C3BB-FC4B-2F41-BC47-D69A4920E11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88059" y="4356721"/>
            <a:ext cx="522478" cy="1059731"/>
          </a:xfrm>
          <a:prstGeom prst="rect">
            <a:avLst/>
          </a:prstGeom>
        </p:spPr>
      </p:pic>
      <p:pic>
        <p:nvPicPr>
          <p:cNvPr id="34" name="Picture 33">
            <a:extLst>
              <a:ext uri="{FF2B5EF4-FFF2-40B4-BE49-F238E27FC236}">
                <a16:creationId xmlns:a16="http://schemas.microsoft.com/office/drawing/2014/main" xmlns="" id="{AF5978D4-7664-2343-95B4-B36A984094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49679" y="4358873"/>
            <a:ext cx="522478" cy="1059731"/>
          </a:xfrm>
          <a:prstGeom prst="rect">
            <a:avLst/>
          </a:prstGeom>
        </p:spPr>
      </p:pic>
      <p:pic>
        <p:nvPicPr>
          <p:cNvPr id="35" name="Picture 34">
            <a:extLst>
              <a:ext uri="{FF2B5EF4-FFF2-40B4-BE49-F238E27FC236}">
                <a16:creationId xmlns:a16="http://schemas.microsoft.com/office/drawing/2014/main" xmlns="" id="{70F8A813-4498-7F43-A075-52158A329C9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49365" y="4375846"/>
            <a:ext cx="522478" cy="1059731"/>
          </a:xfrm>
          <a:prstGeom prst="rect">
            <a:avLst/>
          </a:prstGeom>
        </p:spPr>
      </p:pic>
      <p:pic>
        <p:nvPicPr>
          <p:cNvPr id="36" name="Picture 35">
            <a:extLst>
              <a:ext uri="{FF2B5EF4-FFF2-40B4-BE49-F238E27FC236}">
                <a16:creationId xmlns:a16="http://schemas.microsoft.com/office/drawing/2014/main" xmlns="" id="{A5C4E915-8B2D-3A4B-BA5D-71215C6626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66541" y="4354798"/>
            <a:ext cx="522478" cy="1059731"/>
          </a:xfrm>
          <a:prstGeom prst="rect">
            <a:avLst/>
          </a:prstGeom>
        </p:spPr>
      </p:pic>
      <p:pic>
        <p:nvPicPr>
          <p:cNvPr id="37" name="Picture 36">
            <a:extLst>
              <a:ext uri="{FF2B5EF4-FFF2-40B4-BE49-F238E27FC236}">
                <a16:creationId xmlns:a16="http://schemas.microsoft.com/office/drawing/2014/main" xmlns="" id="{6E720BF4-8833-9441-A42E-E0B55A8A0D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01868" y="5676972"/>
            <a:ext cx="211895" cy="190705"/>
          </a:xfrm>
          <a:prstGeom prst="rect">
            <a:avLst/>
          </a:prstGeom>
        </p:spPr>
      </p:pic>
      <p:pic>
        <p:nvPicPr>
          <p:cNvPr id="38" name="Picture 37">
            <a:extLst>
              <a:ext uri="{FF2B5EF4-FFF2-40B4-BE49-F238E27FC236}">
                <a16:creationId xmlns:a16="http://schemas.microsoft.com/office/drawing/2014/main" xmlns="" id="{ACF779CE-4F49-D846-8EF5-8A96908F0C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82966" y="6128547"/>
            <a:ext cx="211895" cy="190705"/>
          </a:xfrm>
          <a:prstGeom prst="rect">
            <a:avLst/>
          </a:prstGeom>
        </p:spPr>
      </p:pic>
      <p:pic>
        <p:nvPicPr>
          <p:cNvPr id="39" name="Picture 38">
            <a:extLst>
              <a:ext uri="{FF2B5EF4-FFF2-40B4-BE49-F238E27FC236}">
                <a16:creationId xmlns:a16="http://schemas.microsoft.com/office/drawing/2014/main" xmlns="" id="{E993AEC6-F70D-184B-9E5A-0A8A9CE28B5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960209" y="5676972"/>
            <a:ext cx="211895" cy="190705"/>
          </a:xfrm>
          <a:prstGeom prst="rect">
            <a:avLst/>
          </a:prstGeom>
        </p:spPr>
      </p:pic>
      <p:pic>
        <p:nvPicPr>
          <p:cNvPr id="40" name="Picture 39">
            <a:extLst>
              <a:ext uri="{FF2B5EF4-FFF2-40B4-BE49-F238E27FC236}">
                <a16:creationId xmlns:a16="http://schemas.microsoft.com/office/drawing/2014/main" xmlns="" id="{F17107F8-653A-3448-ABA3-62EBD1887A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41307" y="6128547"/>
            <a:ext cx="211895" cy="190705"/>
          </a:xfrm>
          <a:prstGeom prst="rect">
            <a:avLst/>
          </a:prstGeom>
        </p:spPr>
      </p:pic>
      <p:pic>
        <p:nvPicPr>
          <p:cNvPr id="41" name="Picture 40">
            <a:extLst>
              <a:ext uri="{FF2B5EF4-FFF2-40B4-BE49-F238E27FC236}">
                <a16:creationId xmlns:a16="http://schemas.microsoft.com/office/drawing/2014/main" xmlns="" id="{C4E8E7EE-597B-5946-859F-B57AC833D1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22540" y="5676972"/>
            <a:ext cx="211895" cy="190705"/>
          </a:xfrm>
          <a:prstGeom prst="rect">
            <a:avLst/>
          </a:prstGeom>
        </p:spPr>
      </p:pic>
      <p:pic>
        <p:nvPicPr>
          <p:cNvPr id="42" name="Picture 41">
            <a:extLst>
              <a:ext uri="{FF2B5EF4-FFF2-40B4-BE49-F238E27FC236}">
                <a16:creationId xmlns:a16="http://schemas.microsoft.com/office/drawing/2014/main" xmlns="" id="{50D1650E-97DC-7E4C-B95F-2E74488E2F0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03638" y="6128547"/>
            <a:ext cx="211895" cy="190705"/>
          </a:xfrm>
          <a:prstGeom prst="rect">
            <a:avLst/>
          </a:prstGeom>
        </p:spPr>
      </p:pic>
      <p:pic>
        <p:nvPicPr>
          <p:cNvPr id="43" name="Picture 42">
            <a:extLst>
              <a:ext uri="{FF2B5EF4-FFF2-40B4-BE49-F238E27FC236}">
                <a16:creationId xmlns:a16="http://schemas.microsoft.com/office/drawing/2014/main" xmlns="" id="{C6A0E658-99A7-674C-920A-18773BC024B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13401" y="5676972"/>
            <a:ext cx="211895" cy="190705"/>
          </a:xfrm>
          <a:prstGeom prst="rect">
            <a:avLst/>
          </a:prstGeom>
        </p:spPr>
      </p:pic>
      <p:pic>
        <p:nvPicPr>
          <p:cNvPr id="44" name="Picture 43">
            <a:extLst>
              <a:ext uri="{FF2B5EF4-FFF2-40B4-BE49-F238E27FC236}">
                <a16:creationId xmlns:a16="http://schemas.microsoft.com/office/drawing/2014/main" xmlns="" id="{D4380915-964C-A34F-AFD4-F0AF555B2A5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794499" y="6128547"/>
            <a:ext cx="211895" cy="190705"/>
          </a:xfrm>
          <a:prstGeom prst="rect">
            <a:avLst/>
          </a:prstGeom>
        </p:spPr>
      </p:pic>
      <p:pic>
        <p:nvPicPr>
          <p:cNvPr id="45" name="Picture 44">
            <a:extLst>
              <a:ext uri="{FF2B5EF4-FFF2-40B4-BE49-F238E27FC236}">
                <a16:creationId xmlns:a16="http://schemas.microsoft.com/office/drawing/2014/main" xmlns="" id="{59053EE4-C606-224E-973B-47C5E0E853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63307" y="5675946"/>
            <a:ext cx="211895" cy="190705"/>
          </a:xfrm>
          <a:prstGeom prst="rect">
            <a:avLst/>
          </a:prstGeom>
        </p:spPr>
      </p:pic>
      <p:pic>
        <p:nvPicPr>
          <p:cNvPr id="46" name="Picture 45">
            <a:extLst>
              <a:ext uri="{FF2B5EF4-FFF2-40B4-BE49-F238E27FC236}">
                <a16:creationId xmlns:a16="http://schemas.microsoft.com/office/drawing/2014/main" xmlns="" id="{075FCFC6-7DB2-2A4B-8132-409AD338E8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44405" y="6127521"/>
            <a:ext cx="211895" cy="190705"/>
          </a:xfrm>
          <a:prstGeom prst="rect">
            <a:avLst/>
          </a:prstGeom>
        </p:spPr>
      </p:pic>
      <p:pic>
        <p:nvPicPr>
          <p:cNvPr id="47" name="Picture 46">
            <a:extLst>
              <a:ext uri="{FF2B5EF4-FFF2-40B4-BE49-F238E27FC236}">
                <a16:creationId xmlns:a16="http://schemas.microsoft.com/office/drawing/2014/main" xmlns="" id="{2C17E8D5-31CA-1D48-8E44-EB804DEDD73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25638" y="5675946"/>
            <a:ext cx="211895" cy="190705"/>
          </a:xfrm>
          <a:prstGeom prst="rect">
            <a:avLst/>
          </a:prstGeom>
        </p:spPr>
      </p:pic>
      <p:pic>
        <p:nvPicPr>
          <p:cNvPr id="48" name="Picture 47">
            <a:extLst>
              <a:ext uri="{FF2B5EF4-FFF2-40B4-BE49-F238E27FC236}">
                <a16:creationId xmlns:a16="http://schemas.microsoft.com/office/drawing/2014/main" xmlns="" id="{067D420C-6671-AA43-AC6F-F96A7ABF8CD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06736" y="6127521"/>
            <a:ext cx="211895" cy="190705"/>
          </a:xfrm>
          <a:prstGeom prst="rect">
            <a:avLst/>
          </a:prstGeom>
        </p:spPr>
      </p:pic>
      <p:pic>
        <p:nvPicPr>
          <p:cNvPr id="49" name="Picture 48">
            <a:extLst>
              <a:ext uri="{FF2B5EF4-FFF2-40B4-BE49-F238E27FC236}">
                <a16:creationId xmlns:a16="http://schemas.microsoft.com/office/drawing/2014/main" xmlns="" id="{54FDB463-1444-9043-B3C6-CA4A292D61E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16499" y="5675946"/>
            <a:ext cx="211895" cy="190705"/>
          </a:xfrm>
          <a:prstGeom prst="rect">
            <a:avLst/>
          </a:prstGeom>
        </p:spPr>
      </p:pic>
      <p:pic>
        <p:nvPicPr>
          <p:cNvPr id="50" name="Picture 49">
            <a:extLst>
              <a:ext uri="{FF2B5EF4-FFF2-40B4-BE49-F238E27FC236}">
                <a16:creationId xmlns:a16="http://schemas.microsoft.com/office/drawing/2014/main" xmlns="" id="{C5B3AC96-9AC3-3249-8FCF-5A65EEFE7E4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97597" y="6127521"/>
            <a:ext cx="211895" cy="190705"/>
          </a:xfrm>
          <a:prstGeom prst="rect">
            <a:avLst/>
          </a:prstGeom>
        </p:spPr>
      </p:pic>
      <p:pic>
        <p:nvPicPr>
          <p:cNvPr id="51" name="Picture 50">
            <a:extLst>
              <a:ext uri="{FF2B5EF4-FFF2-40B4-BE49-F238E27FC236}">
                <a16:creationId xmlns:a16="http://schemas.microsoft.com/office/drawing/2014/main" xmlns="" id="{36F68ECD-104E-E24A-8789-413BE05773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4259" y="5433144"/>
            <a:ext cx="522478" cy="1059731"/>
          </a:xfrm>
          <a:prstGeom prst="rect">
            <a:avLst/>
          </a:prstGeom>
        </p:spPr>
      </p:pic>
      <p:pic>
        <p:nvPicPr>
          <p:cNvPr id="52" name="Picture 51">
            <a:extLst>
              <a:ext uri="{FF2B5EF4-FFF2-40B4-BE49-F238E27FC236}">
                <a16:creationId xmlns:a16="http://schemas.microsoft.com/office/drawing/2014/main" xmlns="" id="{4A20BFBA-5B42-5941-8D4E-300109A8C8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184694" y="5495138"/>
            <a:ext cx="522478" cy="1059731"/>
          </a:xfrm>
          <a:prstGeom prst="rect">
            <a:avLst/>
          </a:prstGeom>
        </p:spPr>
      </p:pic>
      <p:pic>
        <p:nvPicPr>
          <p:cNvPr id="53" name="Picture 52">
            <a:extLst>
              <a:ext uri="{FF2B5EF4-FFF2-40B4-BE49-F238E27FC236}">
                <a16:creationId xmlns:a16="http://schemas.microsoft.com/office/drawing/2014/main" xmlns="" id="{6E08BCBB-4437-CB40-BD51-68965FE58F9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3258" y="5471938"/>
            <a:ext cx="522478" cy="1059731"/>
          </a:xfrm>
          <a:prstGeom prst="rect">
            <a:avLst/>
          </a:prstGeom>
        </p:spPr>
      </p:pic>
      <p:pic>
        <p:nvPicPr>
          <p:cNvPr id="54" name="Picture 53">
            <a:extLst>
              <a:ext uri="{FF2B5EF4-FFF2-40B4-BE49-F238E27FC236}">
                <a16:creationId xmlns:a16="http://schemas.microsoft.com/office/drawing/2014/main" xmlns="" id="{B76CD606-6049-5A4B-B71C-1017B27CF3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01870" y="5474090"/>
            <a:ext cx="522478" cy="1059731"/>
          </a:xfrm>
          <a:prstGeom prst="rect">
            <a:avLst/>
          </a:prstGeom>
        </p:spPr>
      </p:pic>
      <p:pic>
        <p:nvPicPr>
          <p:cNvPr id="55" name="Picture 54">
            <a:extLst>
              <a:ext uri="{FF2B5EF4-FFF2-40B4-BE49-F238E27FC236}">
                <a16:creationId xmlns:a16="http://schemas.microsoft.com/office/drawing/2014/main" xmlns="" id="{88FA6EE9-5254-CB4E-B16A-8DDA43F72D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54564" y="5491063"/>
            <a:ext cx="522478" cy="1059731"/>
          </a:xfrm>
          <a:prstGeom prst="rect">
            <a:avLst/>
          </a:prstGeom>
        </p:spPr>
      </p:pic>
      <p:pic>
        <p:nvPicPr>
          <p:cNvPr id="56" name="Picture 55">
            <a:extLst>
              <a:ext uri="{FF2B5EF4-FFF2-40B4-BE49-F238E27FC236}">
                <a16:creationId xmlns:a16="http://schemas.microsoft.com/office/drawing/2014/main" xmlns="" id="{68A27911-1122-D64E-88EE-EE16B3ED34A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75909" y="5491063"/>
            <a:ext cx="522478" cy="1059731"/>
          </a:xfrm>
          <a:prstGeom prst="rect">
            <a:avLst/>
          </a:prstGeom>
        </p:spPr>
      </p:pic>
      <p:pic>
        <p:nvPicPr>
          <p:cNvPr id="57" name="Picture 56">
            <a:extLst>
              <a:ext uri="{FF2B5EF4-FFF2-40B4-BE49-F238E27FC236}">
                <a16:creationId xmlns:a16="http://schemas.microsoft.com/office/drawing/2014/main" xmlns="" id="{D22CB5B8-0B56-1144-8116-CB1B32F91B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71740" y="5470015"/>
            <a:ext cx="522478" cy="1059731"/>
          </a:xfrm>
          <a:prstGeom prst="rect">
            <a:avLst/>
          </a:prstGeom>
        </p:spPr>
      </p:pic>
      <p:pic>
        <p:nvPicPr>
          <p:cNvPr id="58" name="Picture 57">
            <a:extLst>
              <a:ext uri="{FF2B5EF4-FFF2-40B4-BE49-F238E27FC236}">
                <a16:creationId xmlns:a16="http://schemas.microsoft.com/office/drawing/2014/main" xmlns="" id="{F209C384-40DE-4748-AD7A-EC3DD184AF7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40769" y="5467239"/>
            <a:ext cx="522478" cy="1059731"/>
          </a:xfrm>
          <a:prstGeom prst="rect">
            <a:avLst/>
          </a:prstGeom>
        </p:spPr>
      </p:pic>
      <p:pic>
        <p:nvPicPr>
          <p:cNvPr id="59" name="Picture 58">
            <a:extLst>
              <a:ext uri="{FF2B5EF4-FFF2-40B4-BE49-F238E27FC236}">
                <a16:creationId xmlns:a16="http://schemas.microsoft.com/office/drawing/2014/main" xmlns="" id="{DE89348C-C14B-824C-B123-12057FFC5D5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14900" y="5481413"/>
            <a:ext cx="522478" cy="1059731"/>
          </a:xfrm>
          <a:prstGeom prst="rect">
            <a:avLst/>
          </a:prstGeom>
        </p:spPr>
      </p:pic>
      <p:pic>
        <p:nvPicPr>
          <p:cNvPr id="60" name="Picture 59">
            <a:extLst>
              <a:ext uri="{FF2B5EF4-FFF2-40B4-BE49-F238E27FC236}">
                <a16:creationId xmlns:a16="http://schemas.microsoft.com/office/drawing/2014/main" xmlns="" id="{AF71214C-69B7-CA41-8545-D2ACCAD1B1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0456" y="5458213"/>
            <a:ext cx="522478" cy="1059731"/>
          </a:xfrm>
          <a:prstGeom prst="rect">
            <a:avLst/>
          </a:prstGeom>
        </p:spPr>
      </p:pic>
      <p:pic>
        <p:nvPicPr>
          <p:cNvPr id="61" name="Picture 60">
            <a:extLst>
              <a:ext uri="{FF2B5EF4-FFF2-40B4-BE49-F238E27FC236}">
                <a16:creationId xmlns:a16="http://schemas.microsoft.com/office/drawing/2014/main" xmlns="" id="{B3E346E8-FA0D-1F44-BB58-2F3DEA3A1E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2076" y="5460365"/>
            <a:ext cx="522478" cy="1059731"/>
          </a:xfrm>
          <a:prstGeom prst="rect">
            <a:avLst/>
          </a:prstGeom>
        </p:spPr>
      </p:pic>
      <p:pic>
        <p:nvPicPr>
          <p:cNvPr id="62" name="Picture 61">
            <a:extLst>
              <a:ext uri="{FF2B5EF4-FFF2-40B4-BE49-F238E27FC236}">
                <a16:creationId xmlns:a16="http://schemas.microsoft.com/office/drawing/2014/main" xmlns="" id="{BCAAC0E1-8185-7C4F-A8D0-251AAC41838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1762" y="5477338"/>
            <a:ext cx="522478" cy="1059731"/>
          </a:xfrm>
          <a:prstGeom prst="rect">
            <a:avLst/>
          </a:prstGeom>
        </p:spPr>
      </p:pic>
      <p:pic>
        <p:nvPicPr>
          <p:cNvPr id="63" name="Picture 62">
            <a:extLst>
              <a:ext uri="{FF2B5EF4-FFF2-40B4-BE49-F238E27FC236}">
                <a16:creationId xmlns:a16="http://schemas.microsoft.com/office/drawing/2014/main" xmlns="" id="{D8505947-688A-E14C-99F7-82F9AE7D71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48938" y="5456290"/>
            <a:ext cx="522478" cy="1059731"/>
          </a:xfrm>
          <a:prstGeom prst="rect">
            <a:avLst/>
          </a:prstGeom>
        </p:spPr>
      </p:pic>
      <p:pic>
        <p:nvPicPr>
          <p:cNvPr id="64" name="Picture 63">
            <a:extLst>
              <a:ext uri="{FF2B5EF4-FFF2-40B4-BE49-F238E27FC236}">
                <a16:creationId xmlns:a16="http://schemas.microsoft.com/office/drawing/2014/main" xmlns="" id="{1C69A9D5-2580-0A42-B4B2-7F1CF69DC1A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56983" y="5449597"/>
            <a:ext cx="1331043" cy="1059731"/>
          </a:xfrm>
          <a:prstGeom prst="rect">
            <a:avLst/>
          </a:prstGeom>
        </p:spPr>
      </p:pic>
      <p:pic>
        <p:nvPicPr>
          <p:cNvPr id="65" name="Picture 64">
            <a:extLst>
              <a:ext uri="{FF2B5EF4-FFF2-40B4-BE49-F238E27FC236}">
                <a16:creationId xmlns:a16="http://schemas.microsoft.com/office/drawing/2014/main" xmlns="" id="{5F168CA4-8A86-534F-9A72-83D86045055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0537" y="5449597"/>
            <a:ext cx="1331043" cy="1059731"/>
          </a:xfrm>
          <a:prstGeom prst="rect">
            <a:avLst/>
          </a:prstGeom>
        </p:spPr>
      </p:pic>
      <p:pic>
        <p:nvPicPr>
          <p:cNvPr id="66" name="Picture 65">
            <a:extLst>
              <a:ext uri="{FF2B5EF4-FFF2-40B4-BE49-F238E27FC236}">
                <a16:creationId xmlns:a16="http://schemas.microsoft.com/office/drawing/2014/main" xmlns="" id="{1666FCB5-4794-5C46-AB4A-84D6E570AF9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31749" y="5449596"/>
            <a:ext cx="1331043" cy="1059731"/>
          </a:xfrm>
          <a:prstGeom prst="rect">
            <a:avLst/>
          </a:prstGeom>
        </p:spPr>
      </p:pic>
    </p:spTree>
    <p:extLst>
      <p:ext uri="{BB962C8B-B14F-4D97-AF65-F5344CB8AC3E}">
        <p14:creationId xmlns:p14="http://schemas.microsoft.com/office/powerpoint/2010/main" val="16990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par>
                                <p:cTn id="8" presetID="5" presetClass="entr" presetSubtype="1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checkerboard(across)">
                                      <p:cBhvr>
                                        <p:cTn id="10" dur="500"/>
                                        <p:tgtEl>
                                          <p:spTgt spid="27"/>
                                        </p:tgtEl>
                                      </p:cBhvr>
                                    </p:animEffect>
                                  </p:childTnLst>
                                </p:cTn>
                              </p:par>
                              <p:par>
                                <p:cTn id="11" presetID="5" presetClass="entr" presetSubtype="10" fill="hold"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checkerboard(across)">
                                      <p:cBhvr>
                                        <p:cTn id="13" dur="500"/>
                                        <p:tgtEl>
                                          <p:spTgt spid="28"/>
                                        </p:tgtEl>
                                      </p:cBhvr>
                                    </p:animEffect>
                                  </p:childTnLst>
                                </p:cTn>
                              </p:par>
                              <p:par>
                                <p:cTn id="14" presetID="5" presetClass="entr" presetSubtype="1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checkerboard(across)">
                                      <p:cBhvr>
                                        <p:cTn id="16" dur="500"/>
                                        <p:tgtEl>
                                          <p:spTgt spid="29"/>
                                        </p:tgtEl>
                                      </p:cBhvr>
                                    </p:animEffect>
                                  </p:childTnLst>
                                </p:cTn>
                              </p:par>
                              <p:par>
                                <p:cTn id="17" presetID="5" presetClass="entr" presetSubtype="1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checkerboard(across)">
                                      <p:cBhvr>
                                        <p:cTn id="19" dur="500"/>
                                        <p:tgtEl>
                                          <p:spTgt spid="30"/>
                                        </p:tgtEl>
                                      </p:cBhvr>
                                    </p:animEffect>
                                  </p:childTnLst>
                                </p:cTn>
                              </p:par>
                              <p:par>
                                <p:cTn id="20" presetID="5" presetClass="entr" presetSubtype="10" fill="hold" nodeType="with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checkerboard(across)">
                                      <p:cBhvr>
                                        <p:cTn id="22" dur="500"/>
                                        <p:tgtEl>
                                          <p:spTgt spid="31"/>
                                        </p:tgtEl>
                                      </p:cBhvr>
                                    </p:animEffect>
                                  </p:childTnLst>
                                </p:cTn>
                              </p:par>
                              <p:par>
                                <p:cTn id="23" presetID="5" presetClass="entr" presetSubtype="1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checkerboard(across)">
                                      <p:cBhvr>
                                        <p:cTn id="25" dur="500"/>
                                        <p:tgtEl>
                                          <p:spTgt spid="32"/>
                                        </p:tgtEl>
                                      </p:cBhvr>
                                    </p:animEffect>
                                  </p:childTnLst>
                                </p:cTn>
                              </p:par>
                              <p:par>
                                <p:cTn id="26" presetID="5" presetClass="entr" presetSubtype="10"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checkerboard(across)">
                                      <p:cBhvr>
                                        <p:cTn id="28" dur="500"/>
                                        <p:tgtEl>
                                          <p:spTgt spid="33"/>
                                        </p:tgtEl>
                                      </p:cBhvr>
                                    </p:animEffect>
                                  </p:childTnLst>
                                </p:cTn>
                              </p:par>
                              <p:par>
                                <p:cTn id="29" presetID="5" presetClass="entr" presetSubtype="1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checkerboard(across)">
                                      <p:cBhvr>
                                        <p:cTn id="31" dur="500"/>
                                        <p:tgtEl>
                                          <p:spTgt spid="34"/>
                                        </p:tgtEl>
                                      </p:cBhvr>
                                    </p:animEffect>
                                  </p:childTnLst>
                                </p:cTn>
                              </p:par>
                              <p:par>
                                <p:cTn id="32" presetID="5" presetClass="entr" presetSubtype="1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checkerboard(across)">
                                      <p:cBhvr>
                                        <p:cTn id="34" dur="500"/>
                                        <p:tgtEl>
                                          <p:spTgt spid="35"/>
                                        </p:tgtEl>
                                      </p:cBhvr>
                                    </p:animEffect>
                                  </p:childTnLst>
                                </p:cTn>
                              </p:par>
                              <p:par>
                                <p:cTn id="35" presetID="5" presetClass="entr" presetSubtype="10" fill="hold"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checkerboard(across)">
                                      <p:cBhvr>
                                        <p:cTn id="37" dur="500"/>
                                        <p:tgtEl>
                                          <p:spTgt spid="3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checkerboard(across)">
                                      <p:cBhvr>
                                        <p:cTn id="42" dur="500"/>
                                        <p:tgtEl>
                                          <p:spTgt spid="37"/>
                                        </p:tgtEl>
                                      </p:cBhvr>
                                    </p:animEffect>
                                  </p:childTnLst>
                                </p:cTn>
                              </p:par>
                              <p:par>
                                <p:cTn id="43" presetID="5" presetClass="entr" presetSubtype="10" fill="hold"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heckerboard(across)">
                                      <p:cBhvr>
                                        <p:cTn id="45" dur="500"/>
                                        <p:tgtEl>
                                          <p:spTgt spid="38"/>
                                        </p:tgtEl>
                                      </p:cBhvr>
                                    </p:animEffect>
                                  </p:childTnLst>
                                </p:cTn>
                              </p:par>
                              <p:par>
                                <p:cTn id="46" presetID="5" presetClass="entr" presetSubtype="10" fill="hold" nodeType="with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checkerboard(across)">
                                      <p:cBhvr>
                                        <p:cTn id="48" dur="500"/>
                                        <p:tgtEl>
                                          <p:spTgt spid="39"/>
                                        </p:tgtEl>
                                      </p:cBhvr>
                                    </p:animEffect>
                                  </p:childTnLst>
                                </p:cTn>
                              </p:par>
                              <p:par>
                                <p:cTn id="49" presetID="5" presetClass="entr" presetSubtype="10" fill="hold" nodeType="with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checkerboard(across)">
                                      <p:cBhvr>
                                        <p:cTn id="51" dur="500"/>
                                        <p:tgtEl>
                                          <p:spTgt spid="40"/>
                                        </p:tgtEl>
                                      </p:cBhvr>
                                    </p:animEffect>
                                  </p:childTnLst>
                                </p:cTn>
                              </p:par>
                              <p:par>
                                <p:cTn id="52" presetID="5" presetClass="entr" presetSubtype="10" fill="hold"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checkerboard(across)">
                                      <p:cBhvr>
                                        <p:cTn id="54" dur="500"/>
                                        <p:tgtEl>
                                          <p:spTgt spid="41"/>
                                        </p:tgtEl>
                                      </p:cBhvr>
                                    </p:animEffect>
                                  </p:childTnLst>
                                </p:cTn>
                              </p:par>
                              <p:par>
                                <p:cTn id="55" presetID="5" presetClass="entr" presetSubtype="10" fill="hold"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checkerboard(across)">
                                      <p:cBhvr>
                                        <p:cTn id="57" dur="500"/>
                                        <p:tgtEl>
                                          <p:spTgt spid="42"/>
                                        </p:tgtEl>
                                      </p:cBhvr>
                                    </p:animEffect>
                                  </p:childTnLst>
                                </p:cTn>
                              </p:par>
                              <p:par>
                                <p:cTn id="58" presetID="5" presetClass="entr" presetSubtype="1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checkerboard(across)">
                                      <p:cBhvr>
                                        <p:cTn id="60" dur="500"/>
                                        <p:tgtEl>
                                          <p:spTgt spid="43"/>
                                        </p:tgtEl>
                                      </p:cBhvr>
                                    </p:animEffect>
                                  </p:childTnLst>
                                </p:cTn>
                              </p:par>
                              <p:par>
                                <p:cTn id="61" presetID="5" presetClass="entr" presetSubtype="10" fill="hold" nodeType="with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checkerboard(across)">
                                      <p:cBhvr>
                                        <p:cTn id="63" dur="500"/>
                                        <p:tgtEl>
                                          <p:spTgt spid="44"/>
                                        </p:tgtEl>
                                      </p:cBhvr>
                                    </p:animEffect>
                                  </p:childTnLst>
                                </p:cTn>
                              </p:par>
                              <p:par>
                                <p:cTn id="64" presetID="5" presetClass="entr" presetSubtype="10"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checkerboard(across)">
                                      <p:cBhvr>
                                        <p:cTn id="66" dur="500"/>
                                        <p:tgtEl>
                                          <p:spTgt spid="45"/>
                                        </p:tgtEl>
                                      </p:cBhvr>
                                    </p:animEffect>
                                  </p:childTnLst>
                                </p:cTn>
                              </p:par>
                              <p:par>
                                <p:cTn id="67" presetID="5" presetClass="entr" presetSubtype="10" fill="hold" nodeType="with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checkerboard(across)">
                                      <p:cBhvr>
                                        <p:cTn id="69" dur="500"/>
                                        <p:tgtEl>
                                          <p:spTgt spid="46"/>
                                        </p:tgtEl>
                                      </p:cBhvr>
                                    </p:animEffect>
                                  </p:childTnLst>
                                </p:cTn>
                              </p:par>
                              <p:par>
                                <p:cTn id="70" presetID="5" presetClass="entr" presetSubtype="10" fill="hold" nodeType="with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checkerboard(across)">
                                      <p:cBhvr>
                                        <p:cTn id="72" dur="500"/>
                                        <p:tgtEl>
                                          <p:spTgt spid="47"/>
                                        </p:tgtEl>
                                      </p:cBhvr>
                                    </p:animEffect>
                                  </p:childTnLst>
                                </p:cTn>
                              </p:par>
                              <p:par>
                                <p:cTn id="73" presetID="5" presetClass="entr" presetSubtype="10" fill="hold"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checkerboard(across)">
                                      <p:cBhvr>
                                        <p:cTn id="75" dur="500"/>
                                        <p:tgtEl>
                                          <p:spTgt spid="48"/>
                                        </p:tgtEl>
                                      </p:cBhvr>
                                    </p:animEffect>
                                  </p:childTnLst>
                                </p:cTn>
                              </p:par>
                              <p:par>
                                <p:cTn id="76" presetID="5" presetClass="entr" presetSubtype="10" fill="hold" nodeType="with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checkerboard(across)">
                                      <p:cBhvr>
                                        <p:cTn id="78" dur="500"/>
                                        <p:tgtEl>
                                          <p:spTgt spid="49"/>
                                        </p:tgtEl>
                                      </p:cBhvr>
                                    </p:animEffect>
                                  </p:childTnLst>
                                </p:cTn>
                              </p:par>
                              <p:par>
                                <p:cTn id="79" presetID="5" presetClass="entr" presetSubtype="10" fill="hold" nodeType="with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checkerboard(across)">
                                      <p:cBhvr>
                                        <p:cTn id="81" dur="500"/>
                                        <p:tgtEl>
                                          <p:spTgt spid="50"/>
                                        </p:tgtEl>
                                      </p:cBhvr>
                                    </p:animEffect>
                                  </p:childTnLst>
                                </p:cTn>
                              </p:par>
                            </p:childTnLst>
                          </p:cTn>
                        </p:par>
                      </p:childTnLst>
                    </p:cTn>
                  </p:par>
                  <p:par>
                    <p:cTn id="82" fill="hold">
                      <p:stCondLst>
                        <p:cond delay="indefinite"/>
                      </p:stCondLst>
                      <p:childTnLst>
                        <p:par>
                          <p:cTn id="83" fill="hold">
                            <p:stCondLst>
                              <p:cond delay="0"/>
                            </p:stCondLst>
                            <p:childTnLst>
                              <p:par>
                                <p:cTn id="84" presetID="2" presetClass="exit" presetSubtype="4" fill="hold" nodeType="clickEffect">
                                  <p:stCondLst>
                                    <p:cond delay="0"/>
                                  </p:stCondLst>
                                  <p:childTnLst>
                                    <p:anim calcmode="lin" valueType="num">
                                      <p:cBhvr additive="base">
                                        <p:cTn id="85" dur="500"/>
                                        <p:tgtEl>
                                          <p:spTgt spid="39"/>
                                        </p:tgtEl>
                                        <p:attrNameLst>
                                          <p:attrName>ppt_x</p:attrName>
                                        </p:attrNameLst>
                                      </p:cBhvr>
                                      <p:tavLst>
                                        <p:tav tm="0">
                                          <p:val>
                                            <p:strVal val="ppt_x"/>
                                          </p:val>
                                        </p:tav>
                                        <p:tav tm="100000">
                                          <p:val>
                                            <p:strVal val="ppt_x"/>
                                          </p:val>
                                        </p:tav>
                                      </p:tavLst>
                                    </p:anim>
                                    <p:anim calcmode="lin" valueType="num">
                                      <p:cBhvr additive="base">
                                        <p:cTn id="86" dur="500"/>
                                        <p:tgtEl>
                                          <p:spTgt spid="39"/>
                                        </p:tgtEl>
                                        <p:attrNameLst>
                                          <p:attrName>ppt_y</p:attrName>
                                        </p:attrNameLst>
                                      </p:cBhvr>
                                      <p:tavLst>
                                        <p:tav tm="0">
                                          <p:val>
                                            <p:strVal val="ppt_y"/>
                                          </p:val>
                                        </p:tav>
                                        <p:tav tm="100000">
                                          <p:val>
                                            <p:strVal val="1+ppt_h/2"/>
                                          </p:val>
                                        </p:tav>
                                      </p:tavLst>
                                    </p:anim>
                                    <p:set>
                                      <p:cBhvr>
                                        <p:cTn id="87" dur="1" fill="hold">
                                          <p:stCondLst>
                                            <p:cond delay="499"/>
                                          </p:stCondLst>
                                        </p:cTn>
                                        <p:tgtEl>
                                          <p:spTgt spid="39"/>
                                        </p:tgtEl>
                                        <p:attrNameLst>
                                          <p:attrName>style.visibility</p:attrName>
                                        </p:attrNameLst>
                                      </p:cBhvr>
                                      <p:to>
                                        <p:strVal val="hidden"/>
                                      </p:to>
                                    </p:set>
                                  </p:childTnLst>
                                </p:cTn>
                              </p:par>
                              <p:par>
                                <p:cTn id="88" presetID="2" presetClass="exit" presetSubtype="4" fill="hold" nodeType="withEffect">
                                  <p:stCondLst>
                                    <p:cond delay="0"/>
                                  </p:stCondLst>
                                  <p:childTnLst>
                                    <p:anim calcmode="lin" valueType="num">
                                      <p:cBhvr additive="base">
                                        <p:cTn id="89" dur="500"/>
                                        <p:tgtEl>
                                          <p:spTgt spid="40"/>
                                        </p:tgtEl>
                                        <p:attrNameLst>
                                          <p:attrName>ppt_x</p:attrName>
                                        </p:attrNameLst>
                                      </p:cBhvr>
                                      <p:tavLst>
                                        <p:tav tm="0">
                                          <p:val>
                                            <p:strVal val="ppt_x"/>
                                          </p:val>
                                        </p:tav>
                                        <p:tav tm="100000">
                                          <p:val>
                                            <p:strVal val="ppt_x"/>
                                          </p:val>
                                        </p:tav>
                                      </p:tavLst>
                                    </p:anim>
                                    <p:anim calcmode="lin" valueType="num">
                                      <p:cBhvr additive="base">
                                        <p:cTn id="90" dur="500"/>
                                        <p:tgtEl>
                                          <p:spTgt spid="40"/>
                                        </p:tgtEl>
                                        <p:attrNameLst>
                                          <p:attrName>ppt_y</p:attrName>
                                        </p:attrNameLst>
                                      </p:cBhvr>
                                      <p:tavLst>
                                        <p:tav tm="0">
                                          <p:val>
                                            <p:strVal val="ppt_y"/>
                                          </p:val>
                                        </p:tav>
                                        <p:tav tm="100000">
                                          <p:val>
                                            <p:strVal val="1+ppt_h/2"/>
                                          </p:val>
                                        </p:tav>
                                      </p:tavLst>
                                    </p:anim>
                                    <p:set>
                                      <p:cBhvr>
                                        <p:cTn id="91" dur="1" fill="hold">
                                          <p:stCondLst>
                                            <p:cond delay="499"/>
                                          </p:stCondLst>
                                        </p:cTn>
                                        <p:tgtEl>
                                          <p:spTgt spid="40"/>
                                        </p:tgtEl>
                                        <p:attrNameLst>
                                          <p:attrName>style.visibility</p:attrName>
                                        </p:attrNameLst>
                                      </p:cBhvr>
                                      <p:to>
                                        <p:strVal val="hidden"/>
                                      </p:to>
                                    </p:set>
                                  </p:childTnLst>
                                </p:cTn>
                              </p:par>
                              <p:par>
                                <p:cTn id="92" presetID="2" presetClass="exit" presetSubtype="4" fill="hold" nodeType="withEffect">
                                  <p:stCondLst>
                                    <p:cond delay="0"/>
                                  </p:stCondLst>
                                  <p:childTnLst>
                                    <p:anim calcmode="lin" valueType="num">
                                      <p:cBhvr additive="base">
                                        <p:cTn id="93" dur="500"/>
                                        <p:tgtEl>
                                          <p:spTgt spid="41"/>
                                        </p:tgtEl>
                                        <p:attrNameLst>
                                          <p:attrName>ppt_x</p:attrName>
                                        </p:attrNameLst>
                                      </p:cBhvr>
                                      <p:tavLst>
                                        <p:tav tm="0">
                                          <p:val>
                                            <p:strVal val="ppt_x"/>
                                          </p:val>
                                        </p:tav>
                                        <p:tav tm="100000">
                                          <p:val>
                                            <p:strVal val="ppt_x"/>
                                          </p:val>
                                        </p:tav>
                                      </p:tavLst>
                                    </p:anim>
                                    <p:anim calcmode="lin" valueType="num">
                                      <p:cBhvr additive="base">
                                        <p:cTn id="94" dur="500"/>
                                        <p:tgtEl>
                                          <p:spTgt spid="41"/>
                                        </p:tgtEl>
                                        <p:attrNameLst>
                                          <p:attrName>ppt_y</p:attrName>
                                        </p:attrNameLst>
                                      </p:cBhvr>
                                      <p:tavLst>
                                        <p:tav tm="0">
                                          <p:val>
                                            <p:strVal val="ppt_y"/>
                                          </p:val>
                                        </p:tav>
                                        <p:tav tm="100000">
                                          <p:val>
                                            <p:strVal val="1+ppt_h/2"/>
                                          </p:val>
                                        </p:tav>
                                      </p:tavLst>
                                    </p:anim>
                                    <p:set>
                                      <p:cBhvr>
                                        <p:cTn id="95" dur="1" fill="hold">
                                          <p:stCondLst>
                                            <p:cond delay="499"/>
                                          </p:stCondLst>
                                        </p:cTn>
                                        <p:tgtEl>
                                          <p:spTgt spid="41"/>
                                        </p:tgtEl>
                                        <p:attrNameLst>
                                          <p:attrName>style.visibility</p:attrName>
                                        </p:attrNameLst>
                                      </p:cBhvr>
                                      <p:to>
                                        <p:strVal val="hidden"/>
                                      </p:to>
                                    </p:set>
                                  </p:childTnLst>
                                </p:cTn>
                              </p:par>
                              <p:par>
                                <p:cTn id="96" presetID="2" presetClass="exit" presetSubtype="4" fill="hold" nodeType="withEffect">
                                  <p:stCondLst>
                                    <p:cond delay="0"/>
                                  </p:stCondLst>
                                  <p:childTnLst>
                                    <p:anim calcmode="lin" valueType="num">
                                      <p:cBhvr additive="base">
                                        <p:cTn id="97" dur="500"/>
                                        <p:tgtEl>
                                          <p:spTgt spid="42"/>
                                        </p:tgtEl>
                                        <p:attrNameLst>
                                          <p:attrName>ppt_x</p:attrName>
                                        </p:attrNameLst>
                                      </p:cBhvr>
                                      <p:tavLst>
                                        <p:tav tm="0">
                                          <p:val>
                                            <p:strVal val="ppt_x"/>
                                          </p:val>
                                        </p:tav>
                                        <p:tav tm="100000">
                                          <p:val>
                                            <p:strVal val="ppt_x"/>
                                          </p:val>
                                        </p:tav>
                                      </p:tavLst>
                                    </p:anim>
                                    <p:anim calcmode="lin" valueType="num">
                                      <p:cBhvr additive="base">
                                        <p:cTn id="98" dur="500"/>
                                        <p:tgtEl>
                                          <p:spTgt spid="42"/>
                                        </p:tgtEl>
                                        <p:attrNameLst>
                                          <p:attrName>ppt_y</p:attrName>
                                        </p:attrNameLst>
                                      </p:cBhvr>
                                      <p:tavLst>
                                        <p:tav tm="0">
                                          <p:val>
                                            <p:strVal val="ppt_y"/>
                                          </p:val>
                                        </p:tav>
                                        <p:tav tm="100000">
                                          <p:val>
                                            <p:strVal val="1+ppt_h/2"/>
                                          </p:val>
                                        </p:tav>
                                      </p:tavLst>
                                    </p:anim>
                                    <p:set>
                                      <p:cBhvr>
                                        <p:cTn id="99" dur="1" fill="hold">
                                          <p:stCondLst>
                                            <p:cond delay="499"/>
                                          </p:stCondLst>
                                        </p:cTn>
                                        <p:tgtEl>
                                          <p:spTgt spid="42"/>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additive="base">
                                        <p:cTn id="101" dur="500"/>
                                        <p:tgtEl>
                                          <p:spTgt spid="43"/>
                                        </p:tgtEl>
                                        <p:attrNameLst>
                                          <p:attrName>ppt_x</p:attrName>
                                        </p:attrNameLst>
                                      </p:cBhvr>
                                      <p:tavLst>
                                        <p:tav tm="0">
                                          <p:val>
                                            <p:strVal val="ppt_x"/>
                                          </p:val>
                                        </p:tav>
                                        <p:tav tm="100000">
                                          <p:val>
                                            <p:strVal val="ppt_x"/>
                                          </p:val>
                                        </p:tav>
                                      </p:tavLst>
                                    </p:anim>
                                    <p:anim calcmode="lin" valueType="num">
                                      <p:cBhvr additive="base">
                                        <p:cTn id="102" dur="500"/>
                                        <p:tgtEl>
                                          <p:spTgt spid="43"/>
                                        </p:tgtEl>
                                        <p:attrNameLst>
                                          <p:attrName>ppt_y</p:attrName>
                                        </p:attrNameLst>
                                      </p:cBhvr>
                                      <p:tavLst>
                                        <p:tav tm="0">
                                          <p:val>
                                            <p:strVal val="ppt_y"/>
                                          </p:val>
                                        </p:tav>
                                        <p:tav tm="100000">
                                          <p:val>
                                            <p:strVal val="1+ppt_h/2"/>
                                          </p:val>
                                        </p:tav>
                                      </p:tavLst>
                                    </p:anim>
                                    <p:set>
                                      <p:cBhvr>
                                        <p:cTn id="103" dur="1" fill="hold">
                                          <p:stCondLst>
                                            <p:cond delay="499"/>
                                          </p:stCondLst>
                                        </p:cTn>
                                        <p:tgtEl>
                                          <p:spTgt spid="43"/>
                                        </p:tgtEl>
                                        <p:attrNameLst>
                                          <p:attrName>style.visibility</p:attrName>
                                        </p:attrNameLst>
                                      </p:cBhvr>
                                      <p:to>
                                        <p:strVal val="hidden"/>
                                      </p:to>
                                    </p:set>
                                  </p:childTnLst>
                                </p:cTn>
                              </p:par>
                              <p:par>
                                <p:cTn id="104" presetID="2" presetClass="exit" presetSubtype="4" fill="hold" nodeType="withEffect">
                                  <p:stCondLst>
                                    <p:cond delay="0"/>
                                  </p:stCondLst>
                                  <p:childTnLst>
                                    <p:anim calcmode="lin" valueType="num">
                                      <p:cBhvr additive="base">
                                        <p:cTn id="105" dur="500"/>
                                        <p:tgtEl>
                                          <p:spTgt spid="44"/>
                                        </p:tgtEl>
                                        <p:attrNameLst>
                                          <p:attrName>ppt_x</p:attrName>
                                        </p:attrNameLst>
                                      </p:cBhvr>
                                      <p:tavLst>
                                        <p:tav tm="0">
                                          <p:val>
                                            <p:strVal val="ppt_x"/>
                                          </p:val>
                                        </p:tav>
                                        <p:tav tm="100000">
                                          <p:val>
                                            <p:strVal val="ppt_x"/>
                                          </p:val>
                                        </p:tav>
                                      </p:tavLst>
                                    </p:anim>
                                    <p:anim calcmode="lin" valueType="num">
                                      <p:cBhvr additive="base">
                                        <p:cTn id="106" dur="500"/>
                                        <p:tgtEl>
                                          <p:spTgt spid="44"/>
                                        </p:tgtEl>
                                        <p:attrNameLst>
                                          <p:attrName>ppt_y</p:attrName>
                                        </p:attrNameLst>
                                      </p:cBhvr>
                                      <p:tavLst>
                                        <p:tav tm="0">
                                          <p:val>
                                            <p:strVal val="ppt_y"/>
                                          </p:val>
                                        </p:tav>
                                        <p:tav tm="100000">
                                          <p:val>
                                            <p:strVal val="1+ppt_h/2"/>
                                          </p:val>
                                        </p:tav>
                                      </p:tavLst>
                                    </p:anim>
                                    <p:set>
                                      <p:cBhvr>
                                        <p:cTn id="107" dur="1" fill="hold">
                                          <p:stCondLst>
                                            <p:cond delay="499"/>
                                          </p:stCondLst>
                                        </p:cTn>
                                        <p:tgtEl>
                                          <p:spTgt spid="44"/>
                                        </p:tgtEl>
                                        <p:attrNameLst>
                                          <p:attrName>style.visibility</p:attrName>
                                        </p:attrNameLst>
                                      </p:cBhvr>
                                      <p:to>
                                        <p:strVal val="hidden"/>
                                      </p:to>
                                    </p:set>
                                  </p:childTnLst>
                                </p:cTn>
                              </p:par>
                              <p:par>
                                <p:cTn id="108" presetID="2" presetClass="exit" presetSubtype="4" fill="hold" nodeType="withEffect">
                                  <p:stCondLst>
                                    <p:cond delay="0"/>
                                  </p:stCondLst>
                                  <p:childTnLst>
                                    <p:anim calcmode="lin" valueType="num">
                                      <p:cBhvr additive="base">
                                        <p:cTn id="109" dur="500"/>
                                        <p:tgtEl>
                                          <p:spTgt spid="47"/>
                                        </p:tgtEl>
                                        <p:attrNameLst>
                                          <p:attrName>ppt_x</p:attrName>
                                        </p:attrNameLst>
                                      </p:cBhvr>
                                      <p:tavLst>
                                        <p:tav tm="0">
                                          <p:val>
                                            <p:strVal val="ppt_x"/>
                                          </p:val>
                                        </p:tav>
                                        <p:tav tm="100000">
                                          <p:val>
                                            <p:strVal val="ppt_x"/>
                                          </p:val>
                                        </p:tav>
                                      </p:tavLst>
                                    </p:anim>
                                    <p:anim calcmode="lin" valueType="num">
                                      <p:cBhvr additive="base">
                                        <p:cTn id="110" dur="500"/>
                                        <p:tgtEl>
                                          <p:spTgt spid="47"/>
                                        </p:tgtEl>
                                        <p:attrNameLst>
                                          <p:attrName>ppt_y</p:attrName>
                                        </p:attrNameLst>
                                      </p:cBhvr>
                                      <p:tavLst>
                                        <p:tav tm="0">
                                          <p:val>
                                            <p:strVal val="ppt_y"/>
                                          </p:val>
                                        </p:tav>
                                        <p:tav tm="100000">
                                          <p:val>
                                            <p:strVal val="1+ppt_h/2"/>
                                          </p:val>
                                        </p:tav>
                                      </p:tavLst>
                                    </p:anim>
                                    <p:set>
                                      <p:cBhvr>
                                        <p:cTn id="111" dur="1" fill="hold">
                                          <p:stCondLst>
                                            <p:cond delay="499"/>
                                          </p:stCondLst>
                                        </p:cTn>
                                        <p:tgtEl>
                                          <p:spTgt spid="47"/>
                                        </p:tgtEl>
                                        <p:attrNameLst>
                                          <p:attrName>style.visibility</p:attrName>
                                        </p:attrNameLst>
                                      </p:cBhvr>
                                      <p:to>
                                        <p:strVal val="hidden"/>
                                      </p:to>
                                    </p:set>
                                  </p:childTnLst>
                                </p:cTn>
                              </p:par>
                              <p:par>
                                <p:cTn id="112" presetID="2" presetClass="exit" presetSubtype="4" fill="hold" nodeType="withEffect">
                                  <p:stCondLst>
                                    <p:cond delay="0"/>
                                  </p:stCondLst>
                                  <p:childTnLst>
                                    <p:anim calcmode="lin" valueType="num">
                                      <p:cBhvr additive="base">
                                        <p:cTn id="113" dur="500"/>
                                        <p:tgtEl>
                                          <p:spTgt spid="48"/>
                                        </p:tgtEl>
                                        <p:attrNameLst>
                                          <p:attrName>ppt_x</p:attrName>
                                        </p:attrNameLst>
                                      </p:cBhvr>
                                      <p:tavLst>
                                        <p:tav tm="0">
                                          <p:val>
                                            <p:strVal val="ppt_x"/>
                                          </p:val>
                                        </p:tav>
                                        <p:tav tm="100000">
                                          <p:val>
                                            <p:strVal val="ppt_x"/>
                                          </p:val>
                                        </p:tav>
                                      </p:tavLst>
                                    </p:anim>
                                    <p:anim calcmode="lin" valueType="num">
                                      <p:cBhvr additive="base">
                                        <p:cTn id="114" dur="500"/>
                                        <p:tgtEl>
                                          <p:spTgt spid="48"/>
                                        </p:tgtEl>
                                        <p:attrNameLst>
                                          <p:attrName>ppt_y</p:attrName>
                                        </p:attrNameLst>
                                      </p:cBhvr>
                                      <p:tavLst>
                                        <p:tav tm="0">
                                          <p:val>
                                            <p:strVal val="ppt_y"/>
                                          </p:val>
                                        </p:tav>
                                        <p:tav tm="100000">
                                          <p:val>
                                            <p:strVal val="1+ppt_h/2"/>
                                          </p:val>
                                        </p:tav>
                                      </p:tavLst>
                                    </p:anim>
                                    <p:set>
                                      <p:cBhvr>
                                        <p:cTn id="115" dur="1" fill="hold">
                                          <p:stCondLst>
                                            <p:cond delay="499"/>
                                          </p:stCondLst>
                                        </p:cTn>
                                        <p:tgtEl>
                                          <p:spTgt spid="48"/>
                                        </p:tgtEl>
                                        <p:attrNameLst>
                                          <p:attrName>style.visibility</p:attrName>
                                        </p:attrNameLst>
                                      </p:cBhvr>
                                      <p:to>
                                        <p:strVal val="hidden"/>
                                      </p:to>
                                    </p:set>
                                  </p:childTnLst>
                                </p:cTn>
                              </p:par>
                              <p:par>
                                <p:cTn id="116" presetID="2" presetClass="exit" presetSubtype="4" fill="hold" nodeType="withEffect">
                                  <p:stCondLst>
                                    <p:cond delay="0"/>
                                  </p:stCondLst>
                                  <p:childTnLst>
                                    <p:anim calcmode="lin" valueType="num">
                                      <p:cBhvr additive="base">
                                        <p:cTn id="117" dur="500"/>
                                        <p:tgtEl>
                                          <p:spTgt spid="49"/>
                                        </p:tgtEl>
                                        <p:attrNameLst>
                                          <p:attrName>ppt_x</p:attrName>
                                        </p:attrNameLst>
                                      </p:cBhvr>
                                      <p:tavLst>
                                        <p:tav tm="0">
                                          <p:val>
                                            <p:strVal val="ppt_x"/>
                                          </p:val>
                                        </p:tav>
                                        <p:tav tm="100000">
                                          <p:val>
                                            <p:strVal val="ppt_x"/>
                                          </p:val>
                                        </p:tav>
                                      </p:tavLst>
                                    </p:anim>
                                    <p:anim calcmode="lin" valueType="num">
                                      <p:cBhvr additive="base">
                                        <p:cTn id="118" dur="500"/>
                                        <p:tgtEl>
                                          <p:spTgt spid="49"/>
                                        </p:tgtEl>
                                        <p:attrNameLst>
                                          <p:attrName>ppt_y</p:attrName>
                                        </p:attrNameLst>
                                      </p:cBhvr>
                                      <p:tavLst>
                                        <p:tav tm="0">
                                          <p:val>
                                            <p:strVal val="ppt_y"/>
                                          </p:val>
                                        </p:tav>
                                        <p:tav tm="100000">
                                          <p:val>
                                            <p:strVal val="1+ppt_h/2"/>
                                          </p:val>
                                        </p:tav>
                                      </p:tavLst>
                                    </p:anim>
                                    <p:set>
                                      <p:cBhvr>
                                        <p:cTn id="119" dur="1" fill="hold">
                                          <p:stCondLst>
                                            <p:cond delay="499"/>
                                          </p:stCondLst>
                                        </p:cTn>
                                        <p:tgtEl>
                                          <p:spTgt spid="49"/>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50"/>
                                        </p:tgtEl>
                                        <p:attrNameLst>
                                          <p:attrName>ppt_x</p:attrName>
                                        </p:attrNameLst>
                                      </p:cBhvr>
                                      <p:tavLst>
                                        <p:tav tm="0">
                                          <p:val>
                                            <p:strVal val="ppt_x"/>
                                          </p:val>
                                        </p:tav>
                                        <p:tav tm="100000">
                                          <p:val>
                                            <p:strVal val="ppt_x"/>
                                          </p:val>
                                        </p:tav>
                                      </p:tavLst>
                                    </p:anim>
                                    <p:anim calcmode="lin" valueType="num">
                                      <p:cBhvr additive="base">
                                        <p:cTn id="122" dur="500"/>
                                        <p:tgtEl>
                                          <p:spTgt spid="50"/>
                                        </p:tgtEl>
                                        <p:attrNameLst>
                                          <p:attrName>ppt_y</p:attrName>
                                        </p:attrNameLst>
                                      </p:cBhvr>
                                      <p:tavLst>
                                        <p:tav tm="0">
                                          <p:val>
                                            <p:strVal val="ppt_y"/>
                                          </p:val>
                                        </p:tav>
                                        <p:tav tm="100000">
                                          <p:val>
                                            <p:strVal val="1+ppt_h/2"/>
                                          </p:val>
                                        </p:tav>
                                      </p:tavLst>
                                    </p:anim>
                                    <p:set>
                                      <p:cBhvr>
                                        <p:cTn id="123" dur="1" fill="hold">
                                          <p:stCondLst>
                                            <p:cond delay="499"/>
                                          </p:stCondLst>
                                        </p:cTn>
                                        <p:tgtEl>
                                          <p:spTgt spid="50"/>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 presetClass="entr" presetSubtype="4" fill="hold" nodeType="clickEffect">
                                  <p:stCondLst>
                                    <p:cond delay="0"/>
                                  </p:stCondLst>
                                  <p:childTnLst>
                                    <p:set>
                                      <p:cBhvr>
                                        <p:cTn id="127" dur="1" fill="hold">
                                          <p:stCondLst>
                                            <p:cond delay="0"/>
                                          </p:stCondLst>
                                        </p:cTn>
                                        <p:tgtEl>
                                          <p:spTgt spid="51"/>
                                        </p:tgtEl>
                                        <p:attrNameLst>
                                          <p:attrName>style.visibility</p:attrName>
                                        </p:attrNameLst>
                                      </p:cBhvr>
                                      <p:to>
                                        <p:strVal val="visible"/>
                                      </p:to>
                                    </p:set>
                                    <p:anim calcmode="lin" valueType="num">
                                      <p:cBhvr additive="base">
                                        <p:cTn id="128" dur="500" fill="hold"/>
                                        <p:tgtEl>
                                          <p:spTgt spid="51"/>
                                        </p:tgtEl>
                                        <p:attrNameLst>
                                          <p:attrName>ppt_x</p:attrName>
                                        </p:attrNameLst>
                                      </p:cBhvr>
                                      <p:tavLst>
                                        <p:tav tm="0">
                                          <p:val>
                                            <p:strVal val="#ppt_x"/>
                                          </p:val>
                                        </p:tav>
                                        <p:tav tm="100000">
                                          <p:val>
                                            <p:strVal val="#ppt_x"/>
                                          </p:val>
                                        </p:tav>
                                      </p:tavLst>
                                    </p:anim>
                                    <p:anim calcmode="lin" valueType="num">
                                      <p:cBhvr additive="base">
                                        <p:cTn id="129"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5" presetClass="entr" presetSubtype="10" fill="hold" nodeType="click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checkerboard(across)">
                                      <p:cBhvr>
                                        <p:cTn id="134" dur="500"/>
                                        <p:tgtEl>
                                          <p:spTgt spid="52"/>
                                        </p:tgtEl>
                                      </p:cBhvr>
                                    </p:animEffect>
                                  </p:childTnLst>
                                </p:cTn>
                              </p:par>
                              <p:par>
                                <p:cTn id="135" presetID="5" presetClass="entr" presetSubtype="10" fill="hold" nodeType="withEffect">
                                  <p:stCondLst>
                                    <p:cond delay="0"/>
                                  </p:stCondLst>
                                  <p:childTnLst>
                                    <p:set>
                                      <p:cBhvr>
                                        <p:cTn id="136" dur="1" fill="hold">
                                          <p:stCondLst>
                                            <p:cond delay="0"/>
                                          </p:stCondLst>
                                        </p:cTn>
                                        <p:tgtEl>
                                          <p:spTgt spid="53"/>
                                        </p:tgtEl>
                                        <p:attrNameLst>
                                          <p:attrName>style.visibility</p:attrName>
                                        </p:attrNameLst>
                                      </p:cBhvr>
                                      <p:to>
                                        <p:strVal val="visible"/>
                                      </p:to>
                                    </p:set>
                                    <p:animEffect transition="in" filter="checkerboard(across)">
                                      <p:cBhvr>
                                        <p:cTn id="137" dur="500"/>
                                        <p:tgtEl>
                                          <p:spTgt spid="53"/>
                                        </p:tgtEl>
                                      </p:cBhvr>
                                    </p:animEffect>
                                  </p:childTnLst>
                                </p:cTn>
                              </p:par>
                              <p:par>
                                <p:cTn id="138" presetID="5" presetClass="entr" presetSubtype="10" fill="hold" nodeType="with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checkerboard(across)">
                                      <p:cBhvr>
                                        <p:cTn id="140" dur="500"/>
                                        <p:tgtEl>
                                          <p:spTgt spid="54"/>
                                        </p:tgtEl>
                                      </p:cBhvr>
                                    </p:animEffect>
                                  </p:childTnLst>
                                </p:cTn>
                              </p:par>
                              <p:par>
                                <p:cTn id="141" presetID="5" presetClass="entr" presetSubtype="10" fill="hold" nodeType="withEffect">
                                  <p:stCondLst>
                                    <p:cond delay="0"/>
                                  </p:stCondLst>
                                  <p:childTnLst>
                                    <p:set>
                                      <p:cBhvr>
                                        <p:cTn id="142" dur="1" fill="hold">
                                          <p:stCondLst>
                                            <p:cond delay="0"/>
                                          </p:stCondLst>
                                        </p:cTn>
                                        <p:tgtEl>
                                          <p:spTgt spid="55"/>
                                        </p:tgtEl>
                                        <p:attrNameLst>
                                          <p:attrName>style.visibility</p:attrName>
                                        </p:attrNameLst>
                                      </p:cBhvr>
                                      <p:to>
                                        <p:strVal val="visible"/>
                                      </p:to>
                                    </p:set>
                                    <p:animEffect transition="in" filter="checkerboard(across)">
                                      <p:cBhvr>
                                        <p:cTn id="143" dur="500"/>
                                        <p:tgtEl>
                                          <p:spTgt spid="55"/>
                                        </p:tgtEl>
                                      </p:cBhvr>
                                    </p:animEffect>
                                  </p:childTnLst>
                                </p:cTn>
                              </p:par>
                              <p:par>
                                <p:cTn id="144" presetID="5" presetClass="entr" presetSubtype="10" fill="hold" nodeType="withEffect">
                                  <p:stCondLst>
                                    <p:cond delay="0"/>
                                  </p:stCondLst>
                                  <p:childTnLst>
                                    <p:set>
                                      <p:cBhvr>
                                        <p:cTn id="145" dur="1" fill="hold">
                                          <p:stCondLst>
                                            <p:cond delay="0"/>
                                          </p:stCondLst>
                                        </p:cTn>
                                        <p:tgtEl>
                                          <p:spTgt spid="56"/>
                                        </p:tgtEl>
                                        <p:attrNameLst>
                                          <p:attrName>style.visibility</p:attrName>
                                        </p:attrNameLst>
                                      </p:cBhvr>
                                      <p:to>
                                        <p:strVal val="visible"/>
                                      </p:to>
                                    </p:set>
                                    <p:animEffect transition="in" filter="checkerboard(across)">
                                      <p:cBhvr>
                                        <p:cTn id="146" dur="500"/>
                                        <p:tgtEl>
                                          <p:spTgt spid="56"/>
                                        </p:tgtEl>
                                      </p:cBhvr>
                                    </p:animEffect>
                                  </p:childTnLst>
                                </p:cTn>
                              </p:par>
                              <p:par>
                                <p:cTn id="147" presetID="5" presetClass="entr" presetSubtype="10" fill="hold" nodeType="withEffect">
                                  <p:stCondLst>
                                    <p:cond delay="0"/>
                                  </p:stCondLst>
                                  <p:childTnLst>
                                    <p:set>
                                      <p:cBhvr>
                                        <p:cTn id="148" dur="1" fill="hold">
                                          <p:stCondLst>
                                            <p:cond delay="0"/>
                                          </p:stCondLst>
                                        </p:cTn>
                                        <p:tgtEl>
                                          <p:spTgt spid="57"/>
                                        </p:tgtEl>
                                        <p:attrNameLst>
                                          <p:attrName>style.visibility</p:attrName>
                                        </p:attrNameLst>
                                      </p:cBhvr>
                                      <p:to>
                                        <p:strVal val="visible"/>
                                      </p:to>
                                    </p:set>
                                    <p:animEffect transition="in" filter="checkerboard(across)">
                                      <p:cBhvr>
                                        <p:cTn id="149" dur="500"/>
                                        <p:tgtEl>
                                          <p:spTgt spid="57"/>
                                        </p:tgtEl>
                                      </p:cBhvr>
                                    </p:animEffect>
                                  </p:childTnLst>
                                </p:cTn>
                              </p:par>
                              <p:par>
                                <p:cTn id="150" presetID="5" presetClass="entr" presetSubtype="10" fill="hold" nodeType="with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checkerboard(across)">
                                      <p:cBhvr>
                                        <p:cTn id="152" dur="500"/>
                                        <p:tgtEl>
                                          <p:spTgt spid="58"/>
                                        </p:tgtEl>
                                      </p:cBhvr>
                                    </p:animEffect>
                                  </p:childTnLst>
                                </p:cTn>
                              </p:par>
                              <p:par>
                                <p:cTn id="153" presetID="5" presetClass="entr" presetSubtype="10" fill="hold" nodeType="withEffect">
                                  <p:stCondLst>
                                    <p:cond delay="0"/>
                                  </p:stCondLst>
                                  <p:childTnLst>
                                    <p:set>
                                      <p:cBhvr>
                                        <p:cTn id="154" dur="1" fill="hold">
                                          <p:stCondLst>
                                            <p:cond delay="0"/>
                                          </p:stCondLst>
                                        </p:cTn>
                                        <p:tgtEl>
                                          <p:spTgt spid="59"/>
                                        </p:tgtEl>
                                        <p:attrNameLst>
                                          <p:attrName>style.visibility</p:attrName>
                                        </p:attrNameLst>
                                      </p:cBhvr>
                                      <p:to>
                                        <p:strVal val="visible"/>
                                      </p:to>
                                    </p:set>
                                    <p:animEffect transition="in" filter="checkerboard(across)">
                                      <p:cBhvr>
                                        <p:cTn id="155" dur="500"/>
                                        <p:tgtEl>
                                          <p:spTgt spid="59"/>
                                        </p:tgtEl>
                                      </p:cBhvr>
                                    </p:animEffect>
                                  </p:childTnLst>
                                </p:cTn>
                              </p:par>
                              <p:par>
                                <p:cTn id="156" presetID="5" presetClass="entr" presetSubtype="10" fill="hold" nodeType="with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checkerboard(across)">
                                      <p:cBhvr>
                                        <p:cTn id="158" dur="500"/>
                                        <p:tgtEl>
                                          <p:spTgt spid="60"/>
                                        </p:tgtEl>
                                      </p:cBhvr>
                                    </p:animEffect>
                                  </p:childTnLst>
                                </p:cTn>
                              </p:par>
                              <p:par>
                                <p:cTn id="159" presetID="5" presetClass="entr" presetSubtype="10" fill="hold" nodeType="with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checkerboard(across)">
                                      <p:cBhvr>
                                        <p:cTn id="161" dur="500"/>
                                        <p:tgtEl>
                                          <p:spTgt spid="61"/>
                                        </p:tgtEl>
                                      </p:cBhvr>
                                    </p:animEffect>
                                  </p:childTnLst>
                                </p:cTn>
                              </p:par>
                              <p:par>
                                <p:cTn id="162" presetID="5" presetClass="entr" presetSubtype="10" fill="hold" nodeType="withEffect">
                                  <p:stCondLst>
                                    <p:cond delay="0"/>
                                  </p:stCondLst>
                                  <p:childTnLst>
                                    <p:set>
                                      <p:cBhvr>
                                        <p:cTn id="163" dur="1" fill="hold">
                                          <p:stCondLst>
                                            <p:cond delay="0"/>
                                          </p:stCondLst>
                                        </p:cTn>
                                        <p:tgtEl>
                                          <p:spTgt spid="62"/>
                                        </p:tgtEl>
                                        <p:attrNameLst>
                                          <p:attrName>style.visibility</p:attrName>
                                        </p:attrNameLst>
                                      </p:cBhvr>
                                      <p:to>
                                        <p:strVal val="visible"/>
                                      </p:to>
                                    </p:set>
                                    <p:animEffect transition="in" filter="checkerboard(across)">
                                      <p:cBhvr>
                                        <p:cTn id="164" dur="500"/>
                                        <p:tgtEl>
                                          <p:spTgt spid="62"/>
                                        </p:tgtEl>
                                      </p:cBhvr>
                                    </p:animEffect>
                                  </p:childTnLst>
                                </p:cTn>
                              </p:par>
                              <p:par>
                                <p:cTn id="165" presetID="5" presetClass="entr" presetSubtype="10" fill="hold" nodeType="withEffect">
                                  <p:stCondLst>
                                    <p:cond delay="0"/>
                                  </p:stCondLst>
                                  <p:childTnLst>
                                    <p:set>
                                      <p:cBhvr>
                                        <p:cTn id="166" dur="1" fill="hold">
                                          <p:stCondLst>
                                            <p:cond delay="0"/>
                                          </p:stCondLst>
                                        </p:cTn>
                                        <p:tgtEl>
                                          <p:spTgt spid="63"/>
                                        </p:tgtEl>
                                        <p:attrNameLst>
                                          <p:attrName>style.visibility</p:attrName>
                                        </p:attrNameLst>
                                      </p:cBhvr>
                                      <p:to>
                                        <p:strVal val="visible"/>
                                      </p:to>
                                    </p:set>
                                    <p:animEffect transition="in" filter="checkerboard(across)">
                                      <p:cBhvr>
                                        <p:cTn id="167" dur="500"/>
                                        <p:tgtEl>
                                          <p:spTgt spid="63"/>
                                        </p:tgtEl>
                                      </p:cBhvr>
                                    </p:animEffect>
                                  </p:childTnLst>
                                </p:cTn>
                              </p:par>
                            </p:childTnLst>
                          </p:cTn>
                        </p:par>
                      </p:childTnLst>
                    </p:cTn>
                  </p:par>
                  <p:par>
                    <p:cTn id="168" fill="hold">
                      <p:stCondLst>
                        <p:cond delay="indefinite"/>
                      </p:stCondLst>
                      <p:childTnLst>
                        <p:par>
                          <p:cTn id="169" fill="hold">
                            <p:stCondLst>
                              <p:cond delay="0"/>
                            </p:stCondLst>
                            <p:childTnLst>
                              <p:par>
                                <p:cTn id="170" presetID="2" presetClass="exit" presetSubtype="4" fill="hold" nodeType="clickEffect">
                                  <p:stCondLst>
                                    <p:cond delay="0"/>
                                  </p:stCondLst>
                                  <p:childTnLst>
                                    <p:anim calcmode="lin" valueType="num">
                                      <p:cBhvr additive="base">
                                        <p:cTn id="171" dur="500"/>
                                        <p:tgtEl>
                                          <p:spTgt spid="52"/>
                                        </p:tgtEl>
                                        <p:attrNameLst>
                                          <p:attrName>ppt_x</p:attrName>
                                        </p:attrNameLst>
                                      </p:cBhvr>
                                      <p:tavLst>
                                        <p:tav tm="0">
                                          <p:val>
                                            <p:strVal val="ppt_x"/>
                                          </p:val>
                                        </p:tav>
                                        <p:tav tm="100000">
                                          <p:val>
                                            <p:strVal val="ppt_x"/>
                                          </p:val>
                                        </p:tav>
                                      </p:tavLst>
                                    </p:anim>
                                    <p:anim calcmode="lin" valueType="num">
                                      <p:cBhvr additive="base">
                                        <p:cTn id="172" dur="500"/>
                                        <p:tgtEl>
                                          <p:spTgt spid="52"/>
                                        </p:tgtEl>
                                        <p:attrNameLst>
                                          <p:attrName>ppt_y</p:attrName>
                                        </p:attrNameLst>
                                      </p:cBhvr>
                                      <p:tavLst>
                                        <p:tav tm="0">
                                          <p:val>
                                            <p:strVal val="ppt_y"/>
                                          </p:val>
                                        </p:tav>
                                        <p:tav tm="100000">
                                          <p:val>
                                            <p:strVal val="1+ppt_h/2"/>
                                          </p:val>
                                        </p:tav>
                                      </p:tavLst>
                                    </p:anim>
                                    <p:set>
                                      <p:cBhvr>
                                        <p:cTn id="173" dur="1" fill="hold">
                                          <p:stCondLst>
                                            <p:cond delay="499"/>
                                          </p:stCondLst>
                                        </p:cTn>
                                        <p:tgtEl>
                                          <p:spTgt spid="52"/>
                                        </p:tgtEl>
                                        <p:attrNameLst>
                                          <p:attrName>style.visibility</p:attrName>
                                        </p:attrNameLst>
                                      </p:cBhvr>
                                      <p:to>
                                        <p:strVal val="hidden"/>
                                      </p:to>
                                    </p:set>
                                  </p:childTnLst>
                                </p:cTn>
                              </p:par>
                              <p:par>
                                <p:cTn id="174" presetID="2" presetClass="exit" presetSubtype="4" fill="hold" nodeType="withEffect">
                                  <p:stCondLst>
                                    <p:cond delay="0"/>
                                  </p:stCondLst>
                                  <p:childTnLst>
                                    <p:anim calcmode="lin" valueType="num">
                                      <p:cBhvr additive="base">
                                        <p:cTn id="175" dur="500"/>
                                        <p:tgtEl>
                                          <p:spTgt spid="53"/>
                                        </p:tgtEl>
                                        <p:attrNameLst>
                                          <p:attrName>ppt_x</p:attrName>
                                        </p:attrNameLst>
                                      </p:cBhvr>
                                      <p:tavLst>
                                        <p:tav tm="0">
                                          <p:val>
                                            <p:strVal val="ppt_x"/>
                                          </p:val>
                                        </p:tav>
                                        <p:tav tm="100000">
                                          <p:val>
                                            <p:strVal val="ppt_x"/>
                                          </p:val>
                                        </p:tav>
                                      </p:tavLst>
                                    </p:anim>
                                    <p:anim calcmode="lin" valueType="num">
                                      <p:cBhvr additive="base">
                                        <p:cTn id="176" dur="500"/>
                                        <p:tgtEl>
                                          <p:spTgt spid="53"/>
                                        </p:tgtEl>
                                        <p:attrNameLst>
                                          <p:attrName>ppt_y</p:attrName>
                                        </p:attrNameLst>
                                      </p:cBhvr>
                                      <p:tavLst>
                                        <p:tav tm="0">
                                          <p:val>
                                            <p:strVal val="ppt_y"/>
                                          </p:val>
                                        </p:tav>
                                        <p:tav tm="100000">
                                          <p:val>
                                            <p:strVal val="1+ppt_h/2"/>
                                          </p:val>
                                        </p:tav>
                                      </p:tavLst>
                                    </p:anim>
                                    <p:set>
                                      <p:cBhvr>
                                        <p:cTn id="177" dur="1" fill="hold">
                                          <p:stCondLst>
                                            <p:cond delay="499"/>
                                          </p:stCondLst>
                                        </p:cTn>
                                        <p:tgtEl>
                                          <p:spTgt spid="53"/>
                                        </p:tgtEl>
                                        <p:attrNameLst>
                                          <p:attrName>style.visibility</p:attrName>
                                        </p:attrNameLst>
                                      </p:cBhvr>
                                      <p:to>
                                        <p:strVal val="hidden"/>
                                      </p:to>
                                    </p:set>
                                  </p:childTnLst>
                                </p:cTn>
                              </p:par>
                              <p:par>
                                <p:cTn id="178" presetID="2" presetClass="exit" presetSubtype="4" fill="hold" nodeType="withEffect">
                                  <p:stCondLst>
                                    <p:cond delay="0"/>
                                  </p:stCondLst>
                                  <p:childTnLst>
                                    <p:anim calcmode="lin" valueType="num">
                                      <p:cBhvr additive="base">
                                        <p:cTn id="179" dur="500"/>
                                        <p:tgtEl>
                                          <p:spTgt spid="54"/>
                                        </p:tgtEl>
                                        <p:attrNameLst>
                                          <p:attrName>ppt_x</p:attrName>
                                        </p:attrNameLst>
                                      </p:cBhvr>
                                      <p:tavLst>
                                        <p:tav tm="0">
                                          <p:val>
                                            <p:strVal val="ppt_x"/>
                                          </p:val>
                                        </p:tav>
                                        <p:tav tm="100000">
                                          <p:val>
                                            <p:strVal val="ppt_x"/>
                                          </p:val>
                                        </p:tav>
                                      </p:tavLst>
                                    </p:anim>
                                    <p:anim calcmode="lin" valueType="num">
                                      <p:cBhvr additive="base">
                                        <p:cTn id="180" dur="500"/>
                                        <p:tgtEl>
                                          <p:spTgt spid="54"/>
                                        </p:tgtEl>
                                        <p:attrNameLst>
                                          <p:attrName>ppt_y</p:attrName>
                                        </p:attrNameLst>
                                      </p:cBhvr>
                                      <p:tavLst>
                                        <p:tav tm="0">
                                          <p:val>
                                            <p:strVal val="ppt_y"/>
                                          </p:val>
                                        </p:tav>
                                        <p:tav tm="100000">
                                          <p:val>
                                            <p:strVal val="1+ppt_h/2"/>
                                          </p:val>
                                        </p:tav>
                                      </p:tavLst>
                                    </p:anim>
                                    <p:set>
                                      <p:cBhvr>
                                        <p:cTn id="181" dur="1" fill="hold">
                                          <p:stCondLst>
                                            <p:cond delay="499"/>
                                          </p:stCondLst>
                                        </p:cTn>
                                        <p:tgtEl>
                                          <p:spTgt spid="54"/>
                                        </p:tgtEl>
                                        <p:attrNameLst>
                                          <p:attrName>style.visibility</p:attrName>
                                        </p:attrNameLst>
                                      </p:cBhvr>
                                      <p:to>
                                        <p:strVal val="hidden"/>
                                      </p:to>
                                    </p:set>
                                  </p:childTnLst>
                                </p:cTn>
                              </p:par>
                              <p:par>
                                <p:cTn id="182" presetID="2" presetClass="exit" presetSubtype="4" fill="hold" nodeType="withEffect">
                                  <p:stCondLst>
                                    <p:cond delay="0"/>
                                  </p:stCondLst>
                                  <p:childTnLst>
                                    <p:anim calcmode="lin" valueType="num">
                                      <p:cBhvr additive="base">
                                        <p:cTn id="183" dur="500"/>
                                        <p:tgtEl>
                                          <p:spTgt spid="55"/>
                                        </p:tgtEl>
                                        <p:attrNameLst>
                                          <p:attrName>ppt_x</p:attrName>
                                        </p:attrNameLst>
                                      </p:cBhvr>
                                      <p:tavLst>
                                        <p:tav tm="0">
                                          <p:val>
                                            <p:strVal val="ppt_x"/>
                                          </p:val>
                                        </p:tav>
                                        <p:tav tm="100000">
                                          <p:val>
                                            <p:strVal val="ppt_x"/>
                                          </p:val>
                                        </p:tav>
                                      </p:tavLst>
                                    </p:anim>
                                    <p:anim calcmode="lin" valueType="num">
                                      <p:cBhvr additive="base">
                                        <p:cTn id="184" dur="500"/>
                                        <p:tgtEl>
                                          <p:spTgt spid="55"/>
                                        </p:tgtEl>
                                        <p:attrNameLst>
                                          <p:attrName>ppt_y</p:attrName>
                                        </p:attrNameLst>
                                      </p:cBhvr>
                                      <p:tavLst>
                                        <p:tav tm="0">
                                          <p:val>
                                            <p:strVal val="ppt_y"/>
                                          </p:val>
                                        </p:tav>
                                        <p:tav tm="100000">
                                          <p:val>
                                            <p:strVal val="1+ppt_h/2"/>
                                          </p:val>
                                        </p:tav>
                                      </p:tavLst>
                                    </p:anim>
                                    <p:set>
                                      <p:cBhvr>
                                        <p:cTn id="185" dur="1" fill="hold">
                                          <p:stCondLst>
                                            <p:cond delay="499"/>
                                          </p:stCondLst>
                                        </p:cTn>
                                        <p:tgtEl>
                                          <p:spTgt spid="55"/>
                                        </p:tgtEl>
                                        <p:attrNameLst>
                                          <p:attrName>style.visibility</p:attrName>
                                        </p:attrNameLst>
                                      </p:cBhvr>
                                      <p:to>
                                        <p:strVal val="hidden"/>
                                      </p:to>
                                    </p:set>
                                  </p:childTnLst>
                                </p:cTn>
                              </p:par>
                              <p:par>
                                <p:cTn id="186" presetID="2" presetClass="exit" presetSubtype="4" fill="hold" nodeType="withEffect">
                                  <p:stCondLst>
                                    <p:cond delay="0"/>
                                  </p:stCondLst>
                                  <p:childTnLst>
                                    <p:anim calcmode="lin" valueType="num">
                                      <p:cBhvr additive="base">
                                        <p:cTn id="187" dur="500"/>
                                        <p:tgtEl>
                                          <p:spTgt spid="57"/>
                                        </p:tgtEl>
                                        <p:attrNameLst>
                                          <p:attrName>ppt_x</p:attrName>
                                        </p:attrNameLst>
                                      </p:cBhvr>
                                      <p:tavLst>
                                        <p:tav tm="0">
                                          <p:val>
                                            <p:strVal val="ppt_x"/>
                                          </p:val>
                                        </p:tav>
                                        <p:tav tm="100000">
                                          <p:val>
                                            <p:strVal val="ppt_x"/>
                                          </p:val>
                                        </p:tav>
                                      </p:tavLst>
                                    </p:anim>
                                    <p:anim calcmode="lin" valueType="num">
                                      <p:cBhvr additive="base">
                                        <p:cTn id="188" dur="500"/>
                                        <p:tgtEl>
                                          <p:spTgt spid="57"/>
                                        </p:tgtEl>
                                        <p:attrNameLst>
                                          <p:attrName>ppt_y</p:attrName>
                                        </p:attrNameLst>
                                      </p:cBhvr>
                                      <p:tavLst>
                                        <p:tav tm="0">
                                          <p:val>
                                            <p:strVal val="ppt_y"/>
                                          </p:val>
                                        </p:tav>
                                        <p:tav tm="100000">
                                          <p:val>
                                            <p:strVal val="1+ppt_h/2"/>
                                          </p:val>
                                        </p:tav>
                                      </p:tavLst>
                                    </p:anim>
                                    <p:set>
                                      <p:cBhvr>
                                        <p:cTn id="189" dur="1" fill="hold">
                                          <p:stCondLst>
                                            <p:cond delay="499"/>
                                          </p:stCondLst>
                                        </p:cTn>
                                        <p:tgtEl>
                                          <p:spTgt spid="57"/>
                                        </p:tgtEl>
                                        <p:attrNameLst>
                                          <p:attrName>style.visibility</p:attrName>
                                        </p:attrNameLst>
                                      </p:cBhvr>
                                      <p:to>
                                        <p:strVal val="hidden"/>
                                      </p:to>
                                    </p:set>
                                  </p:childTnLst>
                                </p:cTn>
                              </p:par>
                              <p:par>
                                <p:cTn id="190" presetID="2" presetClass="exit" presetSubtype="4" fill="hold" nodeType="withEffect">
                                  <p:stCondLst>
                                    <p:cond delay="0"/>
                                  </p:stCondLst>
                                  <p:childTnLst>
                                    <p:anim calcmode="lin" valueType="num">
                                      <p:cBhvr additive="base">
                                        <p:cTn id="191" dur="500"/>
                                        <p:tgtEl>
                                          <p:spTgt spid="59"/>
                                        </p:tgtEl>
                                        <p:attrNameLst>
                                          <p:attrName>ppt_x</p:attrName>
                                        </p:attrNameLst>
                                      </p:cBhvr>
                                      <p:tavLst>
                                        <p:tav tm="0">
                                          <p:val>
                                            <p:strVal val="ppt_x"/>
                                          </p:val>
                                        </p:tav>
                                        <p:tav tm="100000">
                                          <p:val>
                                            <p:strVal val="ppt_x"/>
                                          </p:val>
                                        </p:tav>
                                      </p:tavLst>
                                    </p:anim>
                                    <p:anim calcmode="lin" valueType="num">
                                      <p:cBhvr additive="base">
                                        <p:cTn id="192" dur="500"/>
                                        <p:tgtEl>
                                          <p:spTgt spid="59"/>
                                        </p:tgtEl>
                                        <p:attrNameLst>
                                          <p:attrName>ppt_y</p:attrName>
                                        </p:attrNameLst>
                                      </p:cBhvr>
                                      <p:tavLst>
                                        <p:tav tm="0">
                                          <p:val>
                                            <p:strVal val="ppt_y"/>
                                          </p:val>
                                        </p:tav>
                                        <p:tav tm="100000">
                                          <p:val>
                                            <p:strVal val="1+ppt_h/2"/>
                                          </p:val>
                                        </p:tav>
                                      </p:tavLst>
                                    </p:anim>
                                    <p:set>
                                      <p:cBhvr>
                                        <p:cTn id="193" dur="1" fill="hold">
                                          <p:stCondLst>
                                            <p:cond delay="499"/>
                                          </p:stCondLst>
                                        </p:cTn>
                                        <p:tgtEl>
                                          <p:spTgt spid="59"/>
                                        </p:tgtEl>
                                        <p:attrNameLst>
                                          <p:attrName>style.visibility</p:attrName>
                                        </p:attrNameLst>
                                      </p:cBhvr>
                                      <p:to>
                                        <p:strVal val="hidden"/>
                                      </p:to>
                                    </p:set>
                                  </p:childTnLst>
                                </p:cTn>
                              </p:par>
                              <p:par>
                                <p:cTn id="194" presetID="2" presetClass="exit" presetSubtype="4" fill="hold" nodeType="withEffect">
                                  <p:stCondLst>
                                    <p:cond delay="0"/>
                                  </p:stCondLst>
                                  <p:childTnLst>
                                    <p:anim calcmode="lin" valueType="num">
                                      <p:cBhvr additive="base">
                                        <p:cTn id="195" dur="500"/>
                                        <p:tgtEl>
                                          <p:spTgt spid="60"/>
                                        </p:tgtEl>
                                        <p:attrNameLst>
                                          <p:attrName>ppt_x</p:attrName>
                                        </p:attrNameLst>
                                      </p:cBhvr>
                                      <p:tavLst>
                                        <p:tav tm="0">
                                          <p:val>
                                            <p:strVal val="ppt_x"/>
                                          </p:val>
                                        </p:tav>
                                        <p:tav tm="100000">
                                          <p:val>
                                            <p:strVal val="ppt_x"/>
                                          </p:val>
                                        </p:tav>
                                      </p:tavLst>
                                    </p:anim>
                                    <p:anim calcmode="lin" valueType="num">
                                      <p:cBhvr additive="base">
                                        <p:cTn id="196" dur="500"/>
                                        <p:tgtEl>
                                          <p:spTgt spid="60"/>
                                        </p:tgtEl>
                                        <p:attrNameLst>
                                          <p:attrName>ppt_y</p:attrName>
                                        </p:attrNameLst>
                                      </p:cBhvr>
                                      <p:tavLst>
                                        <p:tav tm="0">
                                          <p:val>
                                            <p:strVal val="ppt_y"/>
                                          </p:val>
                                        </p:tav>
                                        <p:tav tm="100000">
                                          <p:val>
                                            <p:strVal val="1+ppt_h/2"/>
                                          </p:val>
                                        </p:tav>
                                      </p:tavLst>
                                    </p:anim>
                                    <p:set>
                                      <p:cBhvr>
                                        <p:cTn id="197" dur="1" fill="hold">
                                          <p:stCondLst>
                                            <p:cond delay="499"/>
                                          </p:stCondLst>
                                        </p:cTn>
                                        <p:tgtEl>
                                          <p:spTgt spid="60"/>
                                        </p:tgtEl>
                                        <p:attrNameLst>
                                          <p:attrName>style.visibility</p:attrName>
                                        </p:attrNameLst>
                                      </p:cBhvr>
                                      <p:to>
                                        <p:strVal val="hidden"/>
                                      </p:to>
                                    </p:set>
                                  </p:childTnLst>
                                </p:cTn>
                              </p:par>
                              <p:par>
                                <p:cTn id="198" presetID="2" presetClass="exit" presetSubtype="4" fill="hold" nodeType="withEffect">
                                  <p:stCondLst>
                                    <p:cond delay="0"/>
                                  </p:stCondLst>
                                  <p:childTnLst>
                                    <p:anim calcmode="lin" valueType="num">
                                      <p:cBhvr additive="base">
                                        <p:cTn id="199" dur="500"/>
                                        <p:tgtEl>
                                          <p:spTgt spid="61"/>
                                        </p:tgtEl>
                                        <p:attrNameLst>
                                          <p:attrName>ppt_x</p:attrName>
                                        </p:attrNameLst>
                                      </p:cBhvr>
                                      <p:tavLst>
                                        <p:tav tm="0">
                                          <p:val>
                                            <p:strVal val="ppt_x"/>
                                          </p:val>
                                        </p:tav>
                                        <p:tav tm="100000">
                                          <p:val>
                                            <p:strVal val="ppt_x"/>
                                          </p:val>
                                        </p:tav>
                                      </p:tavLst>
                                    </p:anim>
                                    <p:anim calcmode="lin" valueType="num">
                                      <p:cBhvr additive="base">
                                        <p:cTn id="200" dur="500"/>
                                        <p:tgtEl>
                                          <p:spTgt spid="61"/>
                                        </p:tgtEl>
                                        <p:attrNameLst>
                                          <p:attrName>ppt_y</p:attrName>
                                        </p:attrNameLst>
                                      </p:cBhvr>
                                      <p:tavLst>
                                        <p:tav tm="0">
                                          <p:val>
                                            <p:strVal val="ppt_y"/>
                                          </p:val>
                                        </p:tav>
                                        <p:tav tm="100000">
                                          <p:val>
                                            <p:strVal val="1+ppt_h/2"/>
                                          </p:val>
                                        </p:tav>
                                      </p:tavLst>
                                    </p:anim>
                                    <p:set>
                                      <p:cBhvr>
                                        <p:cTn id="201" dur="1" fill="hold">
                                          <p:stCondLst>
                                            <p:cond delay="499"/>
                                          </p:stCondLst>
                                        </p:cTn>
                                        <p:tgtEl>
                                          <p:spTgt spid="61"/>
                                        </p:tgtEl>
                                        <p:attrNameLst>
                                          <p:attrName>style.visibility</p:attrName>
                                        </p:attrNameLst>
                                      </p:cBhvr>
                                      <p:to>
                                        <p:strVal val="hidden"/>
                                      </p:to>
                                    </p:set>
                                  </p:childTnLst>
                                </p:cTn>
                              </p:par>
                              <p:par>
                                <p:cTn id="202" presetID="2" presetClass="exit" presetSubtype="4" fill="hold" nodeType="withEffect">
                                  <p:stCondLst>
                                    <p:cond delay="0"/>
                                  </p:stCondLst>
                                  <p:childTnLst>
                                    <p:anim calcmode="lin" valueType="num">
                                      <p:cBhvr additive="base">
                                        <p:cTn id="203" dur="500"/>
                                        <p:tgtEl>
                                          <p:spTgt spid="62"/>
                                        </p:tgtEl>
                                        <p:attrNameLst>
                                          <p:attrName>ppt_x</p:attrName>
                                        </p:attrNameLst>
                                      </p:cBhvr>
                                      <p:tavLst>
                                        <p:tav tm="0">
                                          <p:val>
                                            <p:strVal val="ppt_x"/>
                                          </p:val>
                                        </p:tav>
                                        <p:tav tm="100000">
                                          <p:val>
                                            <p:strVal val="ppt_x"/>
                                          </p:val>
                                        </p:tav>
                                      </p:tavLst>
                                    </p:anim>
                                    <p:anim calcmode="lin" valueType="num">
                                      <p:cBhvr additive="base">
                                        <p:cTn id="204" dur="500"/>
                                        <p:tgtEl>
                                          <p:spTgt spid="62"/>
                                        </p:tgtEl>
                                        <p:attrNameLst>
                                          <p:attrName>ppt_y</p:attrName>
                                        </p:attrNameLst>
                                      </p:cBhvr>
                                      <p:tavLst>
                                        <p:tav tm="0">
                                          <p:val>
                                            <p:strVal val="ppt_y"/>
                                          </p:val>
                                        </p:tav>
                                        <p:tav tm="100000">
                                          <p:val>
                                            <p:strVal val="1+ppt_h/2"/>
                                          </p:val>
                                        </p:tav>
                                      </p:tavLst>
                                    </p:anim>
                                    <p:set>
                                      <p:cBhvr>
                                        <p:cTn id="205" dur="1" fill="hold">
                                          <p:stCondLst>
                                            <p:cond delay="499"/>
                                          </p:stCondLst>
                                        </p:cTn>
                                        <p:tgtEl>
                                          <p:spTgt spid="62"/>
                                        </p:tgtEl>
                                        <p:attrNameLst>
                                          <p:attrName>style.visibility</p:attrName>
                                        </p:attrNameLst>
                                      </p:cBhvr>
                                      <p:to>
                                        <p:strVal val="hidden"/>
                                      </p:to>
                                    </p:set>
                                  </p:childTnLst>
                                </p:cTn>
                              </p:par>
                              <p:par>
                                <p:cTn id="206" presetID="2" presetClass="exit" presetSubtype="4" fill="hold" nodeType="withEffect">
                                  <p:stCondLst>
                                    <p:cond delay="0"/>
                                  </p:stCondLst>
                                  <p:childTnLst>
                                    <p:anim calcmode="lin" valueType="num">
                                      <p:cBhvr additive="base">
                                        <p:cTn id="207" dur="500"/>
                                        <p:tgtEl>
                                          <p:spTgt spid="63"/>
                                        </p:tgtEl>
                                        <p:attrNameLst>
                                          <p:attrName>ppt_x</p:attrName>
                                        </p:attrNameLst>
                                      </p:cBhvr>
                                      <p:tavLst>
                                        <p:tav tm="0">
                                          <p:val>
                                            <p:strVal val="ppt_x"/>
                                          </p:val>
                                        </p:tav>
                                        <p:tav tm="100000">
                                          <p:val>
                                            <p:strVal val="ppt_x"/>
                                          </p:val>
                                        </p:tav>
                                      </p:tavLst>
                                    </p:anim>
                                    <p:anim calcmode="lin" valueType="num">
                                      <p:cBhvr additive="base">
                                        <p:cTn id="208" dur="500"/>
                                        <p:tgtEl>
                                          <p:spTgt spid="63"/>
                                        </p:tgtEl>
                                        <p:attrNameLst>
                                          <p:attrName>ppt_y</p:attrName>
                                        </p:attrNameLst>
                                      </p:cBhvr>
                                      <p:tavLst>
                                        <p:tav tm="0">
                                          <p:val>
                                            <p:strVal val="ppt_y"/>
                                          </p:val>
                                        </p:tav>
                                        <p:tav tm="100000">
                                          <p:val>
                                            <p:strVal val="1+ppt_h/2"/>
                                          </p:val>
                                        </p:tav>
                                      </p:tavLst>
                                    </p:anim>
                                    <p:set>
                                      <p:cBhvr>
                                        <p:cTn id="209" dur="1" fill="hold">
                                          <p:stCondLst>
                                            <p:cond delay="499"/>
                                          </p:stCondLst>
                                        </p:cTn>
                                        <p:tgtEl>
                                          <p:spTgt spid="63"/>
                                        </p:tgtEl>
                                        <p:attrNameLst>
                                          <p:attrName>style.visibility</p:attrName>
                                        </p:attrNameLst>
                                      </p:cBhvr>
                                      <p:to>
                                        <p:strVal val="hidden"/>
                                      </p:to>
                                    </p:set>
                                  </p:childTnLst>
                                </p:cTn>
                              </p:par>
                            </p:childTnLst>
                          </p:cTn>
                        </p:par>
                      </p:childTnLst>
                    </p:cTn>
                  </p:par>
                  <p:par>
                    <p:cTn id="210" fill="hold">
                      <p:stCondLst>
                        <p:cond delay="indefinite"/>
                      </p:stCondLst>
                      <p:childTnLst>
                        <p:par>
                          <p:cTn id="211" fill="hold">
                            <p:stCondLst>
                              <p:cond delay="0"/>
                            </p:stCondLst>
                            <p:childTnLst>
                              <p:par>
                                <p:cTn id="212" presetID="2" presetClass="entr" presetSubtype="4" fill="hold" nodeType="clickEffect">
                                  <p:stCondLst>
                                    <p:cond delay="0"/>
                                  </p:stCondLst>
                                  <p:childTnLst>
                                    <p:set>
                                      <p:cBhvr>
                                        <p:cTn id="213" dur="1" fill="hold">
                                          <p:stCondLst>
                                            <p:cond delay="0"/>
                                          </p:stCondLst>
                                        </p:cTn>
                                        <p:tgtEl>
                                          <p:spTgt spid="64"/>
                                        </p:tgtEl>
                                        <p:attrNameLst>
                                          <p:attrName>style.visibility</p:attrName>
                                        </p:attrNameLst>
                                      </p:cBhvr>
                                      <p:to>
                                        <p:strVal val="visible"/>
                                      </p:to>
                                    </p:set>
                                    <p:anim calcmode="lin" valueType="num">
                                      <p:cBhvr additive="base">
                                        <p:cTn id="214" dur="500" fill="hold"/>
                                        <p:tgtEl>
                                          <p:spTgt spid="64"/>
                                        </p:tgtEl>
                                        <p:attrNameLst>
                                          <p:attrName>ppt_x</p:attrName>
                                        </p:attrNameLst>
                                      </p:cBhvr>
                                      <p:tavLst>
                                        <p:tav tm="0">
                                          <p:val>
                                            <p:strVal val="#ppt_x"/>
                                          </p:val>
                                        </p:tav>
                                        <p:tav tm="100000">
                                          <p:val>
                                            <p:strVal val="#ppt_x"/>
                                          </p:val>
                                        </p:tav>
                                      </p:tavLst>
                                    </p:anim>
                                    <p:anim calcmode="lin" valueType="num">
                                      <p:cBhvr additive="base">
                                        <p:cTn id="215"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presetID="5" presetClass="entr" presetSubtype="10" fill="hold" nodeType="clickEffect">
                                  <p:stCondLst>
                                    <p:cond delay="0"/>
                                  </p:stCondLst>
                                  <p:childTnLst>
                                    <p:set>
                                      <p:cBhvr>
                                        <p:cTn id="219" dur="1" fill="hold">
                                          <p:stCondLst>
                                            <p:cond delay="0"/>
                                          </p:stCondLst>
                                        </p:cTn>
                                        <p:tgtEl>
                                          <p:spTgt spid="65"/>
                                        </p:tgtEl>
                                        <p:attrNameLst>
                                          <p:attrName>style.visibility</p:attrName>
                                        </p:attrNameLst>
                                      </p:cBhvr>
                                      <p:to>
                                        <p:strVal val="visible"/>
                                      </p:to>
                                    </p:set>
                                    <p:animEffect transition="in" filter="checkerboard(across)">
                                      <p:cBhvr>
                                        <p:cTn id="220" dur="500"/>
                                        <p:tgtEl>
                                          <p:spTgt spid="65"/>
                                        </p:tgtEl>
                                      </p:cBhvr>
                                    </p:animEffect>
                                  </p:childTnLst>
                                </p:cTn>
                              </p:par>
                              <p:par>
                                <p:cTn id="221" presetID="5" presetClass="entr" presetSubtype="10" fill="hold" nodeType="withEffect">
                                  <p:stCondLst>
                                    <p:cond delay="0"/>
                                  </p:stCondLst>
                                  <p:childTnLst>
                                    <p:set>
                                      <p:cBhvr>
                                        <p:cTn id="222" dur="1" fill="hold">
                                          <p:stCondLst>
                                            <p:cond delay="0"/>
                                          </p:stCondLst>
                                        </p:cTn>
                                        <p:tgtEl>
                                          <p:spTgt spid="66"/>
                                        </p:tgtEl>
                                        <p:attrNameLst>
                                          <p:attrName>style.visibility</p:attrName>
                                        </p:attrNameLst>
                                      </p:cBhvr>
                                      <p:to>
                                        <p:strVal val="visible"/>
                                      </p:to>
                                    </p:set>
                                    <p:animEffect transition="in" filter="checkerboard(across)">
                                      <p:cBhvr>
                                        <p:cTn id="223"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mathematics equipment and/or a place value chart to help you solve: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3" name="Rounded Rectangle 12">
            <a:extLst>
              <a:ext uri="{FF2B5EF4-FFF2-40B4-BE49-F238E27FC236}">
                <a16:creationId xmlns:a16="http://schemas.microsoft.com/office/drawing/2014/main" xmlns="" id="{EE7176E7-0B8E-9948-86DC-325C3EA87BD9}"/>
              </a:ext>
            </a:extLst>
          </p:cNvPr>
          <p:cNvSpPr/>
          <p:nvPr/>
        </p:nvSpPr>
        <p:spPr>
          <a:xfrm>
            <a:off x="849097" y="2946514"/>
            <a:ext cx="4563161"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365 + 83 = </a:t>
            </a:r>
            <a:r>
              <a:rPr lang="en-US" sz="3200" dirty="0">
                <a:solidFill>
                  <a:schemeClr val="bg1"/>
                </a:solidFill>
                <a:latin typeface="OpenDyslexic" pitchFamily="2" charset="77"/>
              </a:rPr>
              <a:t>448</a:t>
            </a:r>
            <a:r>
              <a:rPr lang="en-US" sz="3200" dirty="0">
                <a:solidFill>
                  <a:schemeClr val="tx1"/>
                </a:solidFill>
                <a:latin typeface="OpenDyslexic" pitchFamily="2" charset="77"/>
              </a:rPr>
              <a:t> </a:t>
            </a:r>
          </a:p>
        </p:txBody>
      </p:sp>
      <p:sp>
        <p:nvSpPr>
          <p:cNvPr id="15" name="Rounded Rectangle 14">
            <a:extLst>
              <a:ext uri="{FF2B5EF4-FFF2-40B4-BE49-F238E27FC236}">
                <a16:creationId xmlns:a16="http://schemas.microsoft.com/office/drawing/2014/main" xmlns="" id="{4AEC837C-7C26-9347-9AB5-11027F6B0637}"/>
              </a:ext>
            </a:extLst>
          </p:cNvPr>
          <p:cNvSpPr/>
          <p:nvPr/>
        </p:nvSpPr>
        <p:spPr>
          <a:xfrm>
            <a:off x="849098" y="4228244"/>
            <a:ext cx="4563160"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78 + 456 = </a:t>
            </a:r>
            <a:r>
              <a:rPr lang="en-US" sz="3200" dirty="0">
                <a:solidFill>
                  <a:schemeClr val="bg1"/>
                </a:solidFill>
                <a:latin typeface="OpenDyslexic" pitchFamily="2" charset="77"/>
              </a:rPr>
              <a:t>534</a:t>
            </a:r>
            <a:r>
              <a:rPr lang="en-US" sz="3200" dirty="0">
                <a:solidFill>
                  <a:schemeClr val="tx1"/>
                </a:solidFill>
                <a:latin typeface="OpenDyslexic" pitchFamily="2" charset="77"/>
              </a:rPr>
              <a:t> </a:t>
            </a:r>
          </a:p>
        </p:txBody>
      </p:sp>
      <p:sp>
        <p:nvSpPr>
          <p:cNvPr id="16" name="Rounded Rectangle 15">
            <a:extLst>
              <a:ext uri="{FF2B5EF4-FFF2-40B4-BE49-F238E27FC236}">
                <a16:creationId xmlns:a16="http://schemas.microsoft.com/office/drawing/2014/main" xmlns="" id="{E9A17F2D-8D79-6E4E-9376-F8A794422AC8}"/>
              </a:ext>
            </a:extLst>
          </p:cNvPr>
          <p:cNvSpPr/>
          <p:nvPr/>
        </p:nvSpPr>
        <p:spPr>
          <a:xfrm>
            <a:off x="849098" y="5517834"/>
            <a:ext cx="4563158"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657 + 87 = </a:t>
            </a:r>
            <a:r>
              <a:rPr lang="en-US" sz="3200" dirty="0">
                <a:solidFill>
                  <a:schemeClr val="bg1"/>
                </a:solidFill>
                <a:latin typeface="OpenDyslexic" pitchFamily="2" charset="77"/>
              </a:rPr>
              <a:t>744</a:t>
            </a:r>
          </a:p>
        </p:txBody>
      </p:sp>
      <p:sp>
        <p:nvSpPr>
          <p:cNvPr id="48" name="Rectangle 47">
            <a:extLst>
              <a:ext uri="{FF2B5EF4-FFF2-40B4-BE49-F238E27FC236}">
                <a16:creationId xmlns:a16="http://schemas.microsoft.com/office/drawing/2014/main" xmlns="" id="{E4136F8F-F5D3-5B45-B2FD-598E2D365203}"/>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9" name="Rectangle 48">
            <a:extLst>
              <a:ext uri="{FF2B5EF4-FFF2-40B4-BE49-F238E27FC236}">
                <a16:creationId xmlns:a16="http://schemas.microsoft.com/office/drawing/2014/main" xmlns="" id="{957B5907-26FC-C741-87C8-A93B6CF466A9}"/>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50" name="Rectangle 49">
            <a:extLst>
              <a:ext uri="{FF2B5EF4-FFF2-40B4-BE49-F238E27FC236}">
                <a16:creationId xmlns:a16="http://schemas.microsoft.com/office/drawing/2014/main" xmlns="" id="{67103994-E9FA-6545-B05F-0DE9F79985F5}"/>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51" name="Rectangle 50">
            <a:extLst>
              <a:ext uri="{FF2B5EF4-FFF2-40B4-BE49-F238E27FC236}">
                <a16:creationId xmlns:a16="http://schemas.microsoft.com/office/drawing/2014/main" xmlns="" id="{DB4FB842-8656-3142-BBCD-70460018419F}"/>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52" name="Rectangle 51">
            <a:extLst>
              <a:ext uri="{FF2B5EF4-FFF2-40B4-BE49-F238E27FC236}">
                <a16:creationId xmlns:a16="http://schemas.microsoft.com/office/drawing/2014/main" xmlns="" id="{06CD1F0C-2354-8A4A-9340-4C1B3CD8429E}"/>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53" name="Rectangle 52">
            <a:extLst>
              <a:ext uri="{FF2B5EF4-FFF2-40B4-BE49-F238E27FC236}">
                <a16:creationId xmlns:a16="http://schemas.microsoft.com/office/drawing/2014/main" xmlns="" id="{42D112B6-1194-C542-848B-E3CAE5EA50FD}"/>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54" name="Rectangle 53">
            <a:extLst>
              <a:ext uri="{FF2B5EF4-FFF2-40B4-BE49-F238E27FC236}">
                <a16:creationId xmlns:a16="http://schemas.microsoft.com/office/drawing/2014/main" xmlns="" id="{5543CE93-7D7E-D746-93BA-7B1DCF63C040}"/>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55" name="Rectangle 54">
            <a:extLst>
              <a:ext uri="{FF2B5EF4-FFF2-40B4-BE49-F238E27FC236}">
                <a16:creationId xmlns:a16="http://schemas.microsoft.com/office/drawing/2014/main" xmlns="" id="{D82E70D9-178C-834B-897B-CA0736FEDD66}"/>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56" name="Rectangle 55">
            <a:extLst>
              <a:ext uri="{FF2B5EF4-FFF2-40B4-BE49-F238E27FC236}">
                <a16:creationId xmlns:a16="http://schemas.microsoft.com/office/drawing/2014/main" xmlns="" id="{67C49EE3-4CDE-EC48-AD92-FD93BEDEDB06}"/>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57" name="Rectangle 56">
            <a:extLst>
              <a:ext uri="{FF2B5EF4-FFF2-40B4-BE49-F238E27FC236}">
                <a16:creationId xmlns:a16="http://schemas.microsoft.com/office/drawing/2014/main" xmlns="" id="{A7934E06-8325-F24D-A753-9A07B5E6BF08}"/>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58" name="Rectangle 57">
            <a:extLst>
              <a:ext uri="{FF2B5EF4-FFF2-40B4-BE49-F238E27FC236}">
                <a16:creationId xmlns:a16="http://schemas.microsoft.com/office/drawing/2014/main" xmlns="" id="{AE2FC5AD-224E-3E4B-9CFD-41714DD3A81F}"/>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59" name="Rectangle 58">
            <a:extLst>
              <a:ext uri="{FF2B5EF4-FFF2-40B4-BE49-F238E27FC236}">
                <a16:creationId xmlns:a16="http://schemas.microsoft.com/office/drawing/2014/main" xmlns="" id="{FF4BA0D2-D478-1041-8C89-1CFD1531D5E8}"/>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0" name="Rectangle 59">
            <a:extLst>
              <a:ext uri="{FF2B5EF4-FFF2-40B4-BE49-F238E27FC236}">
                <a16:creationId xmlns:a16="http://schemas.microsoft.com/office/drawing/2014/main" xmlns="" id="{721AE58F-4A81-8143-83AC-0A1851BE3305}"/>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61" name="Rectangle 60">
            <a:extLst>
              <a:ext uri="{FF2B5EF4-FFF2-40B4-BE49-F238E27FC236}">
                <a16:creationId xmlns:a16="http://schemas.microsoft.com/office/drawing/2014/main" xmlns="" id="{10D6D9F6-6808-EC4F-B469-003D0FB63CF8}"/>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62" name="Rectangle 61">
            <a:extLst>
              <a:ext uri="{FF2B5EF4-FFF2-40B4-BE49-F238E27FC236}">
                <a16:creationId xmlns:a16="http://schemas.microsoft.com/office/drawing/2014/main" xmlns="" id="{58607088-F3AE-B648-B669-7FF35F57CB14}"/>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3" name="Rectangle 62">
            <a:extLst>
              <a:ext uri="{FF2B5EF4-FFF2-40B4-BE49-F238E27FC236}">
                <a16:creationId xmlns:a16="http://schemas.microsoft.com/office/drawing/2014/main" xmlns="" id="{9546B81C-7825-AE41-BF82-4EAEFBD4562C}"/>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64" name="Rectangle 63">
            <a:extLst>
              <a:ext uri="{FF2B5EF4-FFF2-40B4-BE49-F238E27FC236}">
                <a16:creationId xmlns:a16="http://schemas.microsoft.com/office/drawing/2014/main" xmlns="" id="{2AB5831C-DA6C-9440-A974-294729F5EB68}"/>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5" name="Rectangle 64">
            <a:extLst>
              <a:ext uri="{FF2B5EF4-FFF2-40B4-BE49-F238E27FC236}">
                <a16:creationId xmlns:a16="http://schemas.microsoft.com/office/drawing/2014/main" xmlns="" id="{C66AC5FD-984A-8249-8D9A-6D7C733803CB}"/>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66" name="Rectangle 65">
            <a:extLst>
              <a:ext uri="{FF2B5EF4-FFF2-40B4-BE49-F238E27FC236}">
                <a16:creationId xmlns:a16="http://schemas.microsoft.com/office/drawing/2014/main" xmlns="" id="{7BB8001A-7DD6-F549-9482-AE3D06CA3E8E}"/>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67" name="Rectangle 66">
            <a:extLst>
              <a:ext uri="{FF2B5EF4-FFF2-40B4-BE49-F238E27FC236}">
                <a16:creationId xmlns:a16="http://schemas.microsoft.com/office/drawing/2014/main" xmlns="" id="{2D66A2B6-75E2-E44E-BF98-E54AC3C0FE2F}"/>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68" name="Rectangle 67">
            <a:extLst>
              <a:ext uri="{FF2B5EF4-FFF2-40B4-BE49-F238E27FC236}">
                <a16:creationId xmlns:a16="http://schemas.microsoft.com/office/drawing/2014/main" xmlns="" id="{F3B506D2-0419-5843-9F57-474C74A5B8CA}"/>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69" name="Rectangle 68">
            <a:extLst>
              <a:ext uri="{FF2B5EF4-FFF2-40B4-BE49-F238E27FC236}">
                <a16:creationId xmlns:a16="http://schemas.microsoft.com/office/drawing/2014/main" xmlns="" id="{F1F658C5-1B34-8145-93B9-6DA8F536CD34}"/>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70" name="Rectangle 69">
            <a:extLst>
              <a:ext uri="{FF2B5EF4-FFF2-40B4-BE49-F238E27FC236}">
                <a16:creationId xmlns:a16="http://schemas.microsoft.com/office/drawing/2014/main" xmlns="" id="{C1664BA2-8955-CF40-A126-467FEB1836D8}"/>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71" name="Rectangle 70">
            <a:extLst>
              <a:ext uri="{FF2B5EF4-FFF2-40B4-BE49-F238E27FC236}">
                <a16:creationId xmlns:a16="http://schemas.microsoft.com/office/drawing/2014/main" xmlns="" id="{4E01E5D7-4FC8-2F4A-84EB-012D50D8E734}"/>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72" name="Rectangle 71">
            <a:extLst>
              <a:ext uri="{FF2B5EF4-FFF2-40B4-BE49-F238E27FC236}">
                <a16:creationId xmlns:a16="http://schemas.microsoft.com/office/drawing/2014/main" xmlns="" id="{1A33753E-6A23-3847-9024-3B678E9D3B27}"/>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3" name="Rectangle 72">
            <a:extLst>
              <a:ext uri="{FF2B5EF4-FFF2-40B4-BE49-F238E27FC236}">
                <a16:creationId xmlns:a16="http://schemas.microsoft.com/office/drawing/2014/main" xmlns="" id="{04C786E8-FB66-D744-8A40-9EACEB190086}"/>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4" name="Rectangle 73">
            <a:extLst>
              <a:ext uri="{FF2B5EF4-FFF2-40B4-BE49-F238E27FC236}">
                <a16:creationId xmlns:a16="http://schemas.microsoft.com/office/drawing/2014/main" xmlns="" id="{8CC40314-CC6D-284A-B6C7-27BC003BE40D}"/>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5" name="Rectangle 74">
            <a:extLst>
              <a:ext uri="{FF2B5EF4-FFF2-40B4-BE49-F238E27FC236}">
                <a16:creationId xmlns:a16="http://schemas.microsoft.com/office/drawing/2014/main" xmlns="" id="{9501C6A8-5A45-BC4A-AB7D-CE8D230833D6}"/>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6" name="Rectangle 75">
            <a:extLst>
              <a:ext uri="{FF2B5EF4-FFF2-40B4-BE49-F238E27FC236}">
                <a16:creationId xmlns:a16="http://schemas.microsoft.com/office/drawing/2014/main" xmlns="" id="{70EB8541-50D9-794F-BB31-8C56DD465A51}"/>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77" name="Rectangle 76">
            <a:extLst>
              <a:ext uri="{FF2B5EF4-FFF2-40B4-BE49-F238E27FC236}">
                <a16:creationId xmlns:a16="http://schemas.microsoft.com/office/drawing/2014/main" xmlns="" id="{A43F675A-2130-A440-88A2-7126B6402950}"/>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78" name="Straight Connector 77">
            <a:extLst>
              <a:ext uri="{FF2B5EF4-FFF2-40B4-BE49-F238E27FC236}">
                <a16:creationId xmlns:a16="http://schemas.microsoft.com/office/drawing/2014/main" xmlns="" id="{FFB70B2F-7BC9-5C4C-8D1D-4793181B2850}"/>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xmlns="" id="{8AD04F0D-C7E0-F84F-8E88-AF460D2E86B6}"/>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792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1:</a:t>
            </a:r>
          </a:p>
          <a:p>
            <a:pPr marL="0" indent="0">
              <a:buClr>
                <a:srgbClr val="23D160"/>
              </a:buClr>
              <a:buSzPct val="85000"/>
              <a:buNone/>
            </a:pPr>
            <a:r>
              <a:rPr lang="en-GB" sz="2200" dirty="0"/>
              <a:t>Use mathematics equipment and/or a place value chart to help you solve: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3" name="Rounded Rectangle 12">
            <a:extLst>
              <a:ext uri="{FF2B5EF4-FFF2-40B4-BE49-F238E27FC236}">
                <a16:creationId xmlns:a16="http://schemas.microsoft.com/office/drawing/2014/main" xmlns="" id="{EE7176E7-0B8E-9948-86DC-325C3EA87BD9}"/>
              </a:ext>
            </a:extLst>
          </p:cNvPr>
          <p:cNvSpPr/>
          <p:nvPr/>
        </p:nvSpPr>
        <p:spPr>
          <a:xfrm>
            <a:off x="849097" y="2946514"/>
            <a:ext cx="4563161"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365 + 83 = </a:t>
            </a:r>
            <a:r>
              <a:rPr lang="en-US" sz="3200" dirty="0">
                <a:solidFill>
                  <a:srgbClr val="FF3860"/>
                </a:solidFill>
                <a:latin typeface="OpenDyslexic" pitchFamily="2" charset="77"/>
              </a:rPr>
              <a:t>448</a:t>
            </a:r>
            <a:r>
              <a:rPr lang="en-US" sz="3200" dirty="0">
                <a:solidFill>
                  <a:schemeClr val="tx1"/>
                </a:solidFill>
                <a:latin typeface="OpenDyslexic" pitchFamily="2" charset="77"/>
              </a:rPr>
              <a:t> </a:t>
            </a:r>
          </a:p>
        </p:txBody>
      </p:sp>
      <p:sp>
        <p:nvSpPr>
          <p:cNvPr id="15" name="Rounded Rectangle 14">
            <a:extLst>
              <a:ext uri="{FF2B5EF4-FFF2-40B4-BE49-F238E27FC236}">
                <a16:creationId xmlns:a16="http://schemas.microsoft.com/office/drawing/2014/main" xmlns="" id="{4AEC837C-7C26-9347-9AB5-11027F6B0637}"/>
              </a:ext>
            </a:extLst>
          </p:cNvPr>
          <p:cNvSpPr/>
          <p:nvPr/>
        </p:nvSpPr>
        <p:spPr>
          <a:xfrm>
            <a:off x="849098" y="4228244"/>
            <a:ext cx="4563160"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78 + 456 = </a:t>
            </a:r>
            <a:r>
              <a:rPr lang="en-US" sz="3200" dirty="0">
                <a:solidFill>
                  <a:srgbClr val="FF3860"/>
                </a:solidFill>
                <a:latin typeface="OpenDyslexic" pitchFamily="2" charset="77"/>
              </a:rPr>
              <a:t>534</a:t>
            </a:r>
            <a:r>
              <a:rPr lang="en-US" sz="3200" dirty="0">
                <a:solidFill>
                  <a:schemeClr val="tx1"/>
                </a:solidFill>
                <a:latin typeface="OpenDyslexic" pitchFamily="2" charset="77"/>
              </a:rPr>
              <a:t> </a:t>
            </a:r>
          </a:p>
        </p:txBody>
      </p:sp>
      <p:sp>
        <p:nvSpPr>
          <p:cNvPr id="16" name="Rounded Rectangle 15">
            <a:extLst>
              <a:ext uri="{FF2B5EF4-FFF2-40B4-BE49-F238E27FC236}">
                <a16:creationId xmlns:a16="http://schemas.microsoft.com/office/drawing/2014/main" xmlns="" id="{E9A17F2D-8D79-6E4E-9376-F8A794422AC8}"/>
              </a:ext>
            </a:extLst>
          </p:cNvPr>
          <p:cNvSpPr/>
          <p:nvPr/>
        </p:nvSpPr>
        <p:spPr>
          <a:xfrm>
            <a:off x="849098" y="5517834"/>
            <a:ext cx="4563158"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657 + 87 = </a:t>
            </a:r>
            <a:r>
              <a:rPr lang="en-US" sz="3200" dirty="0">
                <a:solidFill>
                  <a:srgbClr val="FF3860"/>
                </a:solidFill>
                <a:latin typeface="OpenDyslexic" pitchFamily="2" charset="77"/>
              </a:rPr>
              <a:t>744</a:t>
            </a:r>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3</a:t>
            </a: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091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column addition to complete the calculation shown by the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xmlns="" id="{64A2FB8B-238D-3642-ADC0-B4C557FE93A9}"/>
              </a:ext>
            </a:extLst>
          </p:cNvPr>
          <p:cNvGraphicFramePr>
            <a:graphicFrameLocks noGrp="1"/>
          </p:cNvGraphicFramePr>
          <p:nvPr>
            <p:extLst>
              <p:ext uri="{D42A27DB-BD31-4B8C-83A1-F6EECF244321}">
                <p14:modId xmlns:p14="http://schemas.microsoft.com/office/powerpoint/2010/main" val="1090111603"/>
              </p:ext>
            </p:extLst>
          </p:nvPr>
        </p:nvGraphicFramePr>
        <p:xfrm>
          <a:off x="1067909" y="3832223"/>
          <a:ext cx="3183288" cy="1036320"/>
        </p:xfrm>
        <a:graphic>
          <a:graphicData uri="http://schemas.openxmlformats.org/drawingml/2006/table">
            <a:tbl>
              <a:tblPr firstRow="1" bandRow="1">
                <a:tableStyleId>{5940675A-B579-460E-94D1-54222C63F5DA}</a:tableStyleId>
              </a:tblPr>
              <a:tblGrid>
                <a:gridCol w="763905">
                  <a:extLst>
                    <a:ext uri="{9D8B030D-6E8A-4147-A177-3AD203B41FA5}">
                      <a16:colId xmlns:a16="http://schemas.microsoft.com/office/drawing/2014/main" xmlns="" val="3803029375"/>
                    </a:ext>
                  </a:extLst>
                </a:gridCol>
                <a:gridCol w="2419383">
                  <a:extLst>
                    <a:ext uri="{9D8B030D-6E8A-4147-A177-3AD203B41FA5}">
                      <a16:colId xmlns:a16="http://schemas.microsoft.com/office/drawing/2014/main" xmlns="" val="1138093471"/>
                    </a:ext>
                  </a:extLst>
                </a:gridCol>
              </a:tblGrid>
              <a:tr h="0">
                <a:tc gridSpan="2">
                  <a:txBody>
                    <a:bodyPr/>
                    <a:lstStyle/>
                    <a:p>
                      <a:pPr algn="ctr">
                        <a:spcBef>
                          <a:spcPts val="1000"/>
                        </a:spcBef>
                        <a:spcAft>
                          <a:spcPts val="1000"/>
                        </a:spcAft>
                      </a:pPr>
                      <a:r>
                        <a:rPr lang="en-US" sz="2800" dirty="0">
                          <a:solidFill>
                            <a:schemeClr val="tx1"/>
                          </a:solidFill>
                          <a:latin typeface="OpenDyslexic" pitchFamily="2" charset="77"/>
                        </a:rPr>
                        <a:t>?</a:t>
                      </a:r>
                    </a:p>
                  </a:txBody>
                  <a:tcPr>
                    <a:solidFill>
                      <a:schemeClr val="bg1"/>
                    </a:solidFill>
                  </a:tcPr>
                </a:tc>
                <a:tc hMerge="1">
                  <a:txBody>
                    <a:bodyPr/>
                    <a:lstStyle/>
                    <a:p>
                      <a:pPr algn="ctr"/>
                      <a:endParaRPr lang="en-US" sz="2800" dirty="0">
                        <a:solidFill>
                          <a:schemeClr val="tx1"/>
                        </a:solidFill>
                        <a:latin typeface="OpenDyslexic" pitchFamily="2" charset="77"/>
                      </a:endParaRPr>
                    </a:p>
                  </a:txBody>
                  <a:tcPr>
                    <a:solidFill>
                      <a:schemeClr val="bg1"/>
                    </a:solidFill>
                  </a:tcPr>
                </a:tc>
                <a:extLst>
                  <a:ext uri="{0D108BD9-81ED-4DB2-BD59-A6C34878D82A}">
                    <a16:rowId xmlns:a16="http://schemas.microsoft.com/office/drawing/2014/main" xmlns="" val="2398618008"/>
                  </a:ext>
                </a:extLst>
              </a:tr>
              <a:tr h="370840">
                <a:tc>
                  <a:txBody>
                    <a:bodyPr/>
                    <a:lstStyle/>
                    <a:p>
                      <a:pPr algn="ctr">
                        <a:spcBef>
                          <a:spcPts val="1000"/>
                        </a:spcBef>
                        <a:spcAft>
                          <a:spcPts val="1000"/>
                        </a:spcAft>
                      </a:pPr>
                      <a:r>
                        <a:rPr lang="en-US" sz="2800" dirty="0">
                          <a:solidFill>
                            <a:schemeClr val="tx1"/>
                          </a:solidFill>
                          <a:latin typeface="OpenDyslexic" pitchFamily="2" charset="77"/>
                        </a:rPr>
                        <a:t>79</a:t>
                      </a:r>
                    </a:p>
                  </a:txBody>
                  <a:tcPr>
                    <a:solidFill>
                      <a:schemeClr val="bg1"/>
                    </a:solidFill>
                  </a:tcPr>
                </a:tc>
                <a:tc>
                  <a:txBody>
                    <a:bodyPr/>
                    <a:lstStyle/>
                    <a:p>
                      <a:pPr algn="ctr">
                        <a:spcBef>
                          <a:spcPts val="1000"/>
                        </a:spcBef>
                        <a:spcAft>
                          <a:spcPts val="1000"/>
                        </a:spcAft>
                      </a:pPr>
                      <a:r>
                        <a:rPr lang="en-US" sz="2800" dirty="0">
                          <a:solidFill>
                            <a:schemeClr val="tx1"/>
                          </a:solidFill>
                          <a:latin typeface="OpenDyslexic" pitchFamily="2" charset="77"/>
                        </a:rPr>
                        <a:t>465</a:t>
                      </a:r>
                    </a:p>
                  </a:txBody>
                  <a:tcPr>
                    <a:solidFill>
                      <a:schemeClr val="bg1"/>
                    </a:solidFill>
                  </a:tcPr>
                </a:tc>
                <a:extLst>
                  <a:ext uri="{0D108BD9-81ED-4DB2-BD59-A6C34878D82A}">
                    <a16:rowId xmlns:a16="http://schemas.microsoft.com/office/drawing/2014/main" xmlns="" val="3019247870"/>
                  </a:ext>
                </a:extLst>
              </a:tr>
            </a:tbl>
          </a:graphicData>
        </a:graphic>
      </p:graphicFrame>
    </p:spTree>
    <p:extLst>
      <p:ext uri="{BB962C8B-B14F-4D97-AF65-F5344CB8AC3E}">
        <p14:creationId xmlns:p14="http://schemas.microsoft.com/office/powerpoint/2010/main" val="28881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column addition to complete the calculation shown by the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4</a:t>
            </a: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xmlns="" id="{64A2FB8B-238D-3642-ADC0-B4C557FE93A9}"/>
              </a:ext>
            </a:extLst>
          </p:cNvPr>
          <p:cNvGraphicFramePr>
            <a:graphicFrameLocks noGrp="1"/>
          </p:cNvGraphicFramePr>
          <p:nvPr>
            <p:extLst>
              <p:ext uri="{D42A27DB-BD31-4B8C-83A1-F6EECF244321}">
                <p14:modId xmlns:p14="http://schemas.microsoft.com/office/powerpoint/2010/main" val="4201968207"/>
              </p:ext>
            </p:extLst>
          </p:nvPr>
        </p:nvGraphicFramePr>
        <p:xfrm>
          <a:off x="1067909" y="3832223"/>
          <a:ext cx="3183288" cy="1036320"/>
        </p:xfrm>
        <a:graphic>
          <a:graphicData uri="http://schemas.openxmlformats.org/drawingml/2006/table">
            <a:tbl>
              <a:tblPr firstRow="1" bandRow="1">
                <a:tableStyleId>{5940675A-B579-460E-94D1-54222C63F5DA}</a:tableStyleId>
              </a:tblPr>
              <a:tblGrid>
                <a:gridCol w="763905">
                  <a:extLst>
                    <a:ext uri="{9D8B030D-6E8A-4147-A177-3AD203B41FA5}">
                      <a16:colId xmlns:a16="http://schemas.microsoft.com/office/drawing/2014/main" xmlns="" val="3803029375"/>
                    </a:ext>
                  </a:extLst>
                </a:gridCol>
                <a:gridCol w="2419383">
                  <a:extLst>
                    <a:ext uri="{9D8B030D-6E8A-4147-A177-3AD203B41FA5}">
                      <a16:colId xmlns:a16="http://schemas.microsoft.com/office/drawing/2014/main" xmlns="" val="1138093471"/>
                    </a:ext>
                  </a:extLst>
                </a:gridCol>
              </a:tblGrid>
              <a:tr h="0">
                <a:tc gridSpan="2">
                  <a:txBody>
                    <a:bodyPr/>
                    <a:lstStyle/>
                    <a:p>
                      <a:pPr algn="ctr">
                        <a:spcBef>
                          <a:spcPts val="1000"/>
                        </a:spcBef>
                        <a:spcAft>
                          <a:spcPts val="1000"/>
                        </a:spcAft>
                      </a:pPr>
                      <a:r>
                        <a:rPr lang="en-US" sz="2800" dirty="0">
                          <a:solidFill>
                            <a:srgbClr val="FF3860"/>
                          </a:solidFill>
                          <a:latin typeface="OpenDyslexic" pitchFamily="2" charset="77"/>
                        </a:rPr>
                        <a:t>544</a:t>
                      </a:r>
                    </a:p>
                  </a:txBody>
                  <a:tcPr>
                    <a:solidFill>
                      <a:schemeClr val="bg1"/>
                    </a:solidFill>
                  </a:tcPr>
                </a:tc>
                <a:tc hMerge="1">
                  <a:txBody>
                    <a:bodyPr/>
                    <a:lstStyle/>
                    <a:p>
                      <a:pPr algn="ctr"/>
                      <a:endParaRPr lang="en-US" sz="2800" dirty="0">
                        <a:solidFill>
                          <a:schemeClr val="tx1"/>
                        </a:solidFill>
                        <a:latin typeface="OpenDyslexic" pitchFamily="2" charset="77"/>
                      </a:endParaRPr>
                    </a:p>
                  </a:txBody>
                  <a:tcPr>
                    <a:solidFill>
                      <a:schemeClr val="bg1"/>
                    </a:solidFill>
                  </a:tcPr>
                </a:tc>
                <a:extLst>
                  <a:ext uri="{0D108BD9-81ED-4DB2-BD59-A6C34878D82A}">
                    <a16:rowId xmlns:a16="http://schemas.microsoft.com/office/drawing/2014/main" xmlns="" val="2398618008"/>
                  </a:ext>
                </a:extLst>
              </a:tr>
              <a:tr h="370840">
                <a:tc>
                  <a:txBody>
                    <a:bodyPr/>
                    <a:lstStyle/>
                    <a:p>
                      <a:pPr algn="ctr">
                        <a:spcBef>
                          <a:spcPts val="1000"/>
                        </a:spcBef>
                        <a:spcAft>
                          <a:spcPts val="1000"/>
                        </a:spcAft>
                      </a:pPr>
                      <a:r>
                        <a:rPr lang="en-US" sz="2800" dirty="0">
                          <a:solidFill>
                            <a:schemeClr val="tx1"/>
                          </a:solidFill>
                          <a:latin typeface="OpenDyslexic" pitchFamily="2" charset="77"/>
                        </a:rPr>
                        <a:t>79</a:t>
                      </a:r>
                    </a:p>
                  </a:txBody>
                  <a:tcPr>
                    <a:solidFill>
                      <a:schemeClr val="bg1"/>
                    </a:solidFill>
                  </a:tcPr>
                </a:tc>
                <a:tc>
                  <a:txBody>
                    <a:bodyPr/>
                    <a:lstStyle/>
                    <a:p>
                      <a:pPr algn="ctr">
                        <a:spcBef>
                          <a:spcPts val="1000"/>
                        </a:spcBef>
                        <a:spcAft>
                          <a:spcPts val="1000"/>
                        </a:spcAft>
                      </a:pPr>
                      <a:r>
                        <a:rPr lang="en-US" sz="2800" dirty="0">
                          <a:solidFill>
                            <a:schemeClr val="tx1"/>
                          </a:solidFill>
                          <a:latin typeface="OpenDyslexic" pitchFamily="2" charset="77"/>
                        </a:rPr>
                        <a:t>465</a:t>
                      </a:r>
                    </a:p>
                  </a:txBody>
                  <a:tcPr>
                    <a:solidFill>
                      <a:schemeClr val="bg1"/>
                    </a:solidFill>
                  </a:tcPr>
                </a:tc>
                <a:extLst>
                  <a:ext uri="{0D108BD9-81ED-4DB2-BD59-A6C34878D82A}">
                    <a16:rowId xmlns:a16="http://schemas.microsoft.com/office/drawing/2014/main" xmlns="" val="3019247870"/>
                  </a:ext>
                </a:extLst>
              </a:tr>
            </a:tbl>
          </a:graphicData>
        </a:graphic>
      </p:graphicFrame>
    </p:spTree>
    <p:extLst>
      <p:ext uri="{BB962C8B-B14F-4D97-AF65-F5344CB8AC3E}">
        <p14:creationId xmlns:p14="http://schemas.microsoft.com/office/powerpoint/2010/main" val="4202418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column addition to complete the calculation shown by the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xmlns="" id="{F6197207-4530-7A43-84B0-A5F976234DD6}"/>
              </a:ext>
            </a:extLst>
          </p:cNvPr>
          <p:cNvPicPr>
            <a:picLocks noChangeAspect="1"/>
          </p:cNvPicPr>
          <p:nvPr/>
        </p:nvPicPr>
        <p:blipFill>
          <a:blip r:embed="rId3"/>
          <a:stretch>
            <a:fillRect/>
          </a:stretch>
        </p:blipFill>
        <p:spPr>
          <a:xfrm rot="10800000">
            <a:off x="1457804" y="3465537"/>
            <a:ext cx="1760209" cy="1636686"/>
          </a:xfrm>
          <a:prstGeom prst="rect">
            <a:avLst/>
          </a:prstGeom>
        </p:spPr>
      </p:pic>
      <p:sp>
        <p:nvSpPr>
          <p:cNvPr id="50" name="Rectangle 49">
            <a:extLst>
              <a:ext uri="{FF2B5EF4-FFF2-40B4-BE49-F238E27FC236}">
                <a16:creationId xmlns:a16="http://schemas.microsoft.com/office/drawing/2014/main" xmlns="" id="{331DA2BF-F06E-2448-9732-4D68FAE4FDD1}"/>
              </a:ext>
            </a:extLst>
          </p:cNvPr>
          <p:cNvSpPr/>
          <p:nvPr/>
        </p:nvSpPr>
        <p:spPr>
          <a:xfrm>
            <a:off x="1482619" y="4542346"/>
            <a:ext cx="679994" cy="400110"/>
          </a:xfrm>
          <a:prstGeom prst="rect">
            <a:avLst/>
          </a:prstGeom>
        </p:spPr>
        <p:txBody>
          <a:bodyPr wrap="none">
            <a:spAutoFit/>
          </a:bodyPr>
          <a:lstStyle/>
          <a:p>
            <a:pPr algn="ctr"/>
            <a:r>
              <a:rPr lang="en-US" sz="2000" dirty="0">
                <a:latin typeface="OpenDyslexic" pitchFamily="2" charset="77"/>
              </a:rPr>
              <a:t>687</a:t>
            </a:r>
          </a:p>
        </p:txBody>
      </p:sp>
      <p:sp>
        <p:nvSpPr>
          <p:cNvPr id="51" name="Rectangle 50">
            <a:extLst>
              <a:ext uri="{FF2B5EF4-FFF2-40B4-BE49-F238E27FC236}">
                <a16:creationId xmlns:a16="http://schemas.microsoft.com/office/drawing/2014/main" xmlns="" id="{B64FF1D2-8888-DB43-8901-1E7F31CE7C3A}"/>
              </a:ext>
            </a:extLst>
          </p:cNvPr>
          <p:cNvSpPr/>
          <p:nvPr/>
        </p:nvSpPr>
        <p:spPr>
          <a:xfrm>
            <a:off x="2621476" y="4542346"/>
            <a:ext cx="524504" cy="400110"/>
          </a:xfrm>
          <a:prstGeom prst="rect">
            <a:avLst/>
          </a:prstGeom>
        </p:spPr>
        <p:txBody>
          <a:bodyPr wrap="none">
            <a:spAutoFit/>
          </a:bodyPr>
          <a:lstStyle/>
          <a:p>
            <a:pPr algn="ctr"/>
            <a:r>
              <a:rPr lang="en-US" sz="2000" dirty="0">
                <a:latin typeface="OpenDyslexic" pitchFamily="2" charset="77"/>
              </a:rPr>
              <a:t>64</a:t>
            </a:r>
          </a:p>
        </p:txBody>
      </p:sp>
      <p:sp>
        <p:nvSpPr>
          <p:cNvPr id="52" name="Rectangle 51">
            <a:extLst>
              <a:ext uri="{FF2B5EF4-FFF2-40B4-BE49-F238E27FC236}">
                <a16:creationId xmlns:a16="http://schemas.microsoft.com/office/drawing/2014/main" xmlns="" id="{AF06AC11-1920-CC4D-8B6D-60FD510F1E5F}"/>
              </a:ext>
            </a:extLst>
          </p:cNvPr>
          <p:cNvSpPr/>
          <p:nvPr/>
        </p:nvSpPr>
        <p:spPr>
          <a:xfrm>
            <a:off x="2169827" y="3632459"/>
            <a:ext cx="320921" cy="400110"/>
          </a:xfrm>
          <a:prstGeom prst="rect">
            <a:avLst/>
          </a:prstGeom>
        </p:spPr>
        <p:txBody>
          <a:bodyPr wrap="none">
            <a:spAutoFit/>
          </a:bodyPr>
          <a:lstStyle/>
          <a:p>
            <a:pPr algn="ctr"/>
            <a:r>
              <a:rPr lang="en-US" sz="2000" dirty="0">
                <a:latin typeface="OpenDyslexic" pitchFamily="2" charset="77"/>
              </a:rPr>
              <a:t>?</a:t>
            </a:r>
          </a:p>
        </p:txBody>
      </p:sp>
    </p:spTree>
    <p:extLst>
      <p:ext uri="{BB962C8B-B14F-4D97-AF65-F5344CB8AC3E}">
        <p14:creationId xmlns:p14="http://schemas.microsoft.com/office/powerpoint/2010/main" val="38151114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column addition to complete the calculation shown by the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1</a:t>
            </a: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xmlns="" id="{F6197207-4530-7A43-84B0-A5F976234DD6}"/>
              </a:ext>
            </a:extLst>
          </p:cNvPr>
          <p:cNvPicPr>
            <a:picLocks noChangeAspect="1"/>
          </p:cNvPicPr>
          <p:nvPr/>
        </p:nvPicPr>
        <p:blipFill>
          <a:blip r:embed="rId3"/>
          <a:stretch>
            <a:fillRect/>
          </a:stretch>
        </p:blipFill>
        <p:spPr>
          <a:xfrm rot="10800000">
            <a:off x="1457804" y="3465537"/>
            <a:ext cx="1760209" cy="1636686"/>
          </a:xfrm>
          <a:prstGeom prst="rect">
            <a:avLst/>
          </a:prstGeom>
        </p:spPr>
      </p:pic>
      <p:sp>
        <p:nvSpPr>
          <p:cNvPr id="50" name="Rectangle 49">
            <a:extLst>
              <a:ext uri="{FF2B5EF4-FFF2-40B4-BE49-F238E27FC236}">
                <a16:creationId xmlns:a16="http://schemas.microsoft.com/office/drawing/2014/main" xmlns="" id="{331DA2BF-F06E-2448-9732-4D68FAE4FDD1}"/>
              </a:ext>
            </a:extLst>
          </p:cNvPr>
          <p:cNvSpPr/>
          <p:nvPr/>
        </p:nvSpPr>
        <p:spPr>
          <a:xfrm>
            <a:off x="1482619" y="4542346"/>
            <a:ext cx="679994" cy="400110"/>
          </a:xfrm>
          <a:prstGeom prst="rect">
            <a:avLst/>
          </a:prstGeom>
        </p:spPr>
        <p:txBody>
          <a:bodyPr wrap="none">
            <a:spAutoFit/>
          </a:bodyPr>
          <a:lstStyle/>
          <a:p>
            <a:pPr algn="ctr"/>
            <a:r>
              <a:rPr lang="en-US" sz="2000" dirty="0">
                <a:latin typeface="OpenDyslexic" pitchFamily="2" charset="77"/>
              </a:rPr>
              <a:t>687</a:t>
            </a:r>
          </a:p>
        </p:txBody>
      </p:sp>
      <p:sp>
        <p:nvSpPr>
          <p:cNvPr id="51" name="Rectangle 50">
            <a:extLst>
              <a:ext uri="{FF2B5EF4-FFF2-40B4-BE49-F238E27FC236}">
                <a16:creationId xmlns:a16="http://schemas.microsoft.com/office/drawing/2014/main" xmlns="" id="{B64FF1D2-8888-DB43-8901-1E7F31CE7C3A}"/>
              </a:ext>
            </a:extLst>
          </p:cNvPr>
          <p:cNvSpPr/>
          <p:nvPr/>
        </p:nvSpPr>
        <p:spPr>
          <a:xfrm>
            <a:off x="2621476" y="4542346"/>
            <a:ext cx="524504" cy="400110"/>
          </a:xfrm>
          <a:prstGeom prst="rect">
            <a:avLst/>
          </a:prstGeom>
        </p:spPr>
        <p:txBody>
          <a:bodyPr wrap="none">
            <a:spAutoFit/>
          </a:bodyPr>
          <a:lstStyle/>
          <a:p>
            <a:pPr algn="ctr"/>
            <a:r>
              <a:rPr lang="en-US" sz="2000" dirty="0">
                <a:latin typeface="OpenDyslexic" pitchFamily="2" charset="77"/>
              </a:rPr>
              <a:t>64</a:t>
            </a:r>
          </a:p>
        </p:txBody>
      </p:sp>
      <p:sp>
        <p:nvSpPr>
          <p:cNvPr id="52" name="Rectangle 51">
            <a:extLst>
              <a:ext uri="{FF2B5EF4-FFF2-40B4-BE49-F238E27FC236}">
                <a16:creationId xmlns:a16="http://schemas.microsoft.com/office/drawing/2014/main" xmlns="" id="{AF06AC11-1920-CC4D-8B6D-60FD510F1E5F}"/>
              </a:ext>
            </a:extLst>
          </p:cNvPr>
          <p:cNvSpPr/>
          <p:nvPr/>
        </p:nvSpPr>
        <p:spPr>
          <a:xfrm>
            <a:off x="2005519" y="3632459"/>
            <a:ext cx="649538" cy="400110"/>
          </a:xfrm>
          <a:prstGeom prst="rect">
            <a:avLst/>
          </a:prstGeom>
        </p:spPr>
        <p:txBody>
          <a:bodyPr wrap="none">
            <a:spAutoFit/>
          </a:bodyPr>
          <a:lstStyle/>
          <a:p>
            <a:pPr algn="ctr"/>
            <a:r>
              <a:rPr lang="en-US" sz="2000" dirty="0">
                <a:solidFill>
                  <a:srgbClr val="FF3860"/>
                </a:solidFill>
                <a:latin typeface="OpenDyslexic" pitchFamily="2" charset="77"/>
              </a:rPr>
              <a:t>751</a:t>
            </a:r>
          </a:p>
        </p:txBody>
      </p:sp>
    </p:spTree>
    <p:extLst>
      <p:ext uri="{BB962C8B-B14F-4D97-AF65-F5344CB8AC3E}">
        <p14:creationId xmlns:p14="http://schemas.microsoft.com/office/powerpoint/2010/main" val="472822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column addition to complete the calculation shown by the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xmlns="" id="{64A2FB8B-238D-3642-ADC0-B4C557FE93A9}"/>
              </a:ext>
            </a:extLst>
          </p:cNvPr>
          <p:cNvGraphicFramePr>
            <a:graphicFrameLocks noGrp="1"/>
          </p:cNvGraphicFramePr>
          <p:nvPr>
            <p:extLst>
              <p:ext uri="{D42A27DB-BD31-4B8C-83A1-F6EECF244321}">
                <p14:modId xmlns:p14="http://schemas.microsoft.com/office/powerpoint/2010/main" val="1666229079"/>
              </p:ext>
            </p:extLst>
          </p:nvPr>
        </p:nvGraphicFramePr>
        <p:xfrm>
          <a:off x="1067909" y="3832223"/>
          <a:ext cx="3183288" cy="1036320"/>
        </p:xfrm>
        <a:graphic>
          <a:graphicData uri="http://schemas.openxmlformats.org/drawingml/2006/table">
            <a:tbl>
              <a:tblPr firstRow="1" bandRow="1">
                <a:tableStyleId>{5940675A-B579-460E-94D1-54222C63F5DA}</a:tableStyleId>
              </a:tblPr>
              <a:tblGrid>
                <a:gridCol w="763905">
                  <a:extLst>
                    <a:ext uri="{9D8B030D-6E8A-4147-A177-3AD203B41FA5}">
                      <a16:colId xmlns:a16="http://schemas.microsoft.com/office/drawing/2014/main" xmlns="" val="3803029375"/>
                    </a:ext>
                  </a:extLst>
                </a:gridCol>
                <a:gridCol w="2419383">
                  <a:extLst>
                    <a:ext uri="{9D8B030D-6E8A-4147-A177-3AD203B41FA5}">
                      <a16:colId xmlns:a16="http://schemas.microsoft.com/office/drawing/2014/main" xmlns="" val="1138093471"/>
                    </a:ext>
                  </a:extLst>
                </a:gridCol>
              </a:tblGrid>
              <a:tr h="0">
                <a:tc gridSpan="2">
                  <a:txBody>
                    <a:bodyPr/>
                    <a:lstStyle/>
                    <a:p>
                      <a:pPr algn="ctr">
                        <a:spcBef>
                          <a:spcPts val="1000"/>
                        </a:spcBef>
                        <a:spcAft>
                          <a:spcPts val="1000"/>
                        </a:spcAft>
                      </a:pPr>
                      <a:r>
                        <a:rPr lang="en-US" sz="2800" dirty="0">
                          <a:solidFill>
                            <a:schemeClr val="tx1"/>
                          </a:solidFill>
                          <a:latin typeface="OpenDyslexic" pitchFamily="2" charset="77"/>
                        </a:rPr>
                        <a:t>?</a:t>
                      </a:r>
                    </a:p>
                  </a:txBody>
                  <a:tcPr>
                    <a:solidFill>
                      <a:schemeClr val="bg1"/>
                    </a:solidFill>
                  </a:tcPr>
                </a:tc>
                <a:tc hMerge="1">
                  <a:txBody>
                    <a:bodyPr/>
                    <a:lstStyle/>
                    <a:p>
                      <a:pPr algn="ctr"/>
                      <a:endParaRPr lang="en-US" sz="2800" dirty="0">
                        <a:solidFill>
                          <a:schemeClr val="tx1"/>
                        </a:solidFill>
                        <a:latin typeface="OpenDyslexic" pitchFamily="2" charset="77"/>
                      </a:endParaRPr>
                    </a:p>
                  </a:txBody>
                  <a:tcPr>
                    <a:solidFill>
                      <a:schemeClr val="bg1"/>
                    </a:solidFill>
                  </a:tcPr>
                </a:tc>
                <a:extLst>
                  <a:ext uri="{0D108BD9-81ED-4DB2-BD59-A6C34878D82A}">
                    <a16:rowId xmlns:a16="http://schemas.microsoft.com/office/drawing/2014/main" xmlns="" val="2398618008"/>
                  </a:ext>
                </a:extLst>
              </a:tr>
              <a:tr h="370840">
                <a:tc>
                  <a:txBody>
                    <a:bodyPr/>
                    <a:lstStyle/>
                    <a:p>
                      <a:pPr algn="ctr">
                        <a:spcBef>
                          <a:spcPts val="1000"/>
                        </a:spcBef>
                        <a:spcAft>
                          <a:spcPts val="1000"/>
                        </a:spcAft>
                      </a:pPr>
                      <a:r>
                        <a:rPr lang="en-US" sz="2800" dirty="0">
                          <a:solidFill>
                            <a:schemeClr val="tx1"/>
                          </a:solidFill>
                          <a:latin typeface="OpenDyslexic" pitchFamily="2" charset="77"/>
                        </a:rPr>
                        <a:t>99</a:t>
                      </a:r>
                    </a:p>
                  </a:txBody>
                  <a:tcPr>
                    <a:solidFill>
                      <a:schemeClr val="bg1"/>
                    </a:solidFill>
                  </a:tcPr>
                </a:tc>
                <a:tc>
                  <a:txBody>
                    <a:bodyPr/>
                    <a:lstStyle/>
                    <a:p>
                      <a:pPr algn="ctr">
                        <a:spcBef>
                          <a:spcPts val="1000"/>
                        </a:spcBef>
                        <a:spcAft>
                          <a:spcPts val="1000"/>
                        </a:spcAft>
                      </a:pPr>
                      <a:r>
                        <a:rPr lang="en-US" sz="2800" dirty="0">
                          <a:solidFill>
                            <a:schemeClr val="tx1"/>
                          </a:solidFill>
                          <a:latin typeface="OpenDyslexic" pitchFamily="2" charset="77"/>
                        </a:rPr>
                        <a:t>888</a:t>
                      </a:r>
                    </a:p>
                  </a:txBody>
                  <a:tcPr>
                    <a:solidFill>
                      <a:schemeClr val="bg1"/>
                    </a:solidFill>
                  </a:tcPr>
                </a:tc>
                <a:extLst>
                  <a:ext uri="{0D108BD9-81ED-4DB2-BD59-A6C34878D82A}">
                    <a16:rowId xmlns:a16="http://schemas.microsoft.com/office/drawing/2014/main" xmlns="" val="3019247870"/>
                  </a:ext>
                </a:extLst>
              </a:tr>
            </a:tbl>
          </a:graphicData>
        </a:graphic>
      </p:graphicFrame>
    </p:spTree>
    <p:extLst>
      <p:ext uri="{BB962C8B-B14F-4D97-AF65-F5344CB8AC3E}">
        <p14:creationId xmlns:p14="http://schemas.microsoft.com/office/powerpoint/2010/main" val="13283335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column addition to complete the calculation shown by the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9</a:t>
            </a: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7</a:t>
            </a: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8" name="Table 47">
            <a:extLst>
              <a:ext uri="{FF2B5EF4-FFF2-40B4-BE49-F238E27FC236}">
                <a16:creationId xmlns:a16="http://schemas.microsoft.com/office/drawing/2014/main" xmlns="" id="{64A2FB8B-238D-3642-ADC0-B4C557FE93A9}"/>
              </a:ext>
            </a:extLst>
          </p:cNvPr>
          <p:cNvGraphicFramePr>
            <a:graphicFrameLocks noGrp="1"/>
          </p:cNvGraphicFramePr>
          <p:nvPr/>
        </p:nvGraphicFramePr>
        <p:xfrm>
          <a:off x="1067909" y="3832223"/>
          <a:ext cx="3183288" cy="1036320"/>
        </p:xfrm>
        <a:graphic>
          <a:graphicData uri="http://schemas.openxmlformats.org/drawingml/2006/table">
            <a:tbl>
              <a:tblPr firstRow="1" bandRow="1">
                <a:tableStyleId>{5940675A-B579-460E-94D1-54222C63F5DA}</a:tableStyleId>
              </a:tblPr>
              <a:tblGrid>
                <a:gridCol w="763905">
                  <a:extLst>
                    <a:ext uri="{9D8B030D-6E8A-4147-A177-3AD203B41FA5}">
                      <a16:colId xmlns:a16="http://schemas.microsoft.com/office/drawing/2014/main" xmlns="" val="3803029375"/>
                    </a:ext>
                  </a:extLst>
                </a:gridCol>
                <a:gridCol w="2419383">
                  <a:extLst>
                    <a:ext uri="{9D8B030D-6E8A-4147-A177-3AD203B41FA5}">
                      <a16:colId xmlns:a16="http://schemas.microsoft.com/office/drawing/2014/main" xmlns="" val="1138093471"/>
                    </a:ext>
                  </a:extLst>
                </a:gridCol>
              </a:tblGrid>
              <a:tr h="0">
                <a:tc gridSpan="2">
                  <a:txBody>
                    <a:bodyPr/>
                    <a:lstStyle/>
                    <a:p>
                      <a:pPr algn="ctr">
                        <a:spcBef>
                          <a:spcPts val="1000"/>
                        </a:spcBef>
                        <a:spcAft>
                          <a:spcPts val="1000"/>
                        </a:spcAft>
                      </a:pPr>
                      <a:r>
                        <a:rPr lang="en-US" sz="2800" dirty="0">
                          <a:solidFill>
                            <a:srgbClr val="FF3860"/>
                          </a:solidFill>
                          <a:latin typeface="OpenDyslexic" pitchFamily="2" charset="77"/>
                        </a:rPr>
                        <a:t>987</a:t>
                      </a:r>
                    </a:p>
                  </a:txBody>
                  <a:tcPr>
                    <a:solidFill>
                      <a:schemeClr val="bg1"/>
                    </a:solidFill>
                  </a:tcPr>
                </a:tc>
                <a:tc hMerge="1">
                  <a:txBody>
                    <a:bodyPr/>
                    <a:lstStyle/>
                    <a:p>
                      <a:pPr algn="ctr"/>
                      <a:endParaRPr lang="en-US" sz="2800" dirty="0">
                        <a:solidFill>
                          <a:schemeClr val="tx1"/>
                        </a:solidFill>
                        <a:latin typeface="OpenDyslexic" pitchFamily="2" charset="77"/>
                      </a:endParaRPr>
                    </a:p>
                  </a:txBody>
                  <a:tcPr>
                    <a:solidFill>
                      <a:schemeClr val="bg1"/>
                    </a:solidFill>
                  </a:tcPr>
                </a:tc>
                <a:extLst>
                  <a:ext uri="{0D108BD9-81ED-4DB2-BD59-A6C34878D82A}">
                    <a16:rowId xmlns:a16="http://schemas.microsoft.com/office/drawing/2014/main" xmlns="" val="2398618008"/>
                  </a:ext>
                </a:extLst>
              </a:tr>
              <a:tr h="370840">
                <a:tc>
                  <a:txBody>
                    <a:bodyPr/>
                    <a:lstStyle/>
                    <a:p>
                      <a:pPr algn="ctr">
                        <a:spcBef>
                          <a:spcPts val="1000"/>
                        </a:spcBef>
                        <a:spcAft>
                          <a:spcPts val="1000"/>
                        </a:spcAft>
                      </a:pPr>
                      <a:r>
                        <a:rPr lang="en-US" sz="2800" dirty="0">
                          <a:solidFill>
                            <a:schemeClr val="tx1"/>
                          </a:solidFill>
                          <a:latin typeface="OpenDyslexic" pitchFamily="2" charset="77"/>
                        </a:rPr>
                        <a:t>99</a:t>
                      </a:r>
                    </a:p>
                  </a:txBody>
                  <a:tcPr>
                    <a:solidFill>
                      <a:schemeClr val="bg1"/>
                    </a:solidFill>
                  </a:tcPr>
                </a:tc>
                <a:tc>
                  <a:txBody>
                    <a:bodyPr/>
                    <a:lstStyle/>
                    <a:p>
                      <a:pPr algn="ctr">
                        <a:spcBef>
                          <a:spcPts val="1000"/>
                        </a:spcBef>
                        <a:spcAft>
                          <a:spcPts val="1000"/>
                        </a:spcAft>
                      </a:pPr>
                      <a:r>
                        <a:rPr lang="en-US" sz="2800" dirty="0">
                          <a:solidFill>
                            <a:schemeClr val="tx1"/>
                          </a:solidFill>
                          <a:latin typeface="OpenDyslexic" pitchFamily="2" charset="77"/>
                        </a:rPr>
                        <a:t>888</a:t>
                      </a:r>
                    </a:p>
                  </a:txBody>
                  <a:tcPr>
                    <a:solidFill>
                      <a:schemeClr val="bg1"/>
                    </a:solidFill>
                  </a:tcPr>
                </a:tc>
                <a:extLst>
                  <a:ext uri="{0D108BD9-81ED-4DB2-BD59-A6C34878D82A}">
                    <a16:rowId xmlns:a16="http://schemas.microsoft.com/office/drawing/2014/main" xmlns="" val="3019247870"/>
                  </a:ext>
                </a:extLst>
              </a:tr>
            </a:tbl>
          </a:graphicData>
        </a:graphic>
      </p:graphicFrame>
    </p:spTree>
    <p:extLst>
      <p:ext uri="{BB962C8B-B14F-4D97-AF65-F5344CB8AC3E}">
        <p14:creationId xmlns:p14="http://schemas.microsoft.com/office/powerpoint/2010/main" val="16211874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mathematics equipment and place value knowledge to add 2-digit and 3-digit numbers (with exchanging)</a:t>
            </a:r>
          </a:p>
          <a:p>
            <a:pPr>
              <a:buClr>
                <a:srgbClr val="23D160"/>
              </a:buClr>
              <a:buSzPct val="85000"/>
              <a:buFont typeface="Wingdings" pitchFamily="2" charset="2"/>
              <a:buChar char="ü"/>
            </a:pPr>
            <a:r>
              <a:rPr lang="en-GB" sz="2200" dirty="0"/>
              <a:t>I can explain my reasoning when using mathematics equipment and place value knowledge to add 2-digit and 3-digit numbers (with exchanging)</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434688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Use column addition to complete the calculation shown by the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rgbClr val="FF3860"/>
              </a:solidFill>
              <a:latin typeface="OpenDyslexic" pitchFamily="2" charset="77"/>
            </a:endParaRP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xmlns="" id="{F6197207-4530-7A43-84B0-A5F976234DD6}"/>
              </a:ext>
            </a:extLst>
          </p:cNvPr>
          <p:cNvPicPr>
            <a:picLocks noChangeAspect="1"/>
          </p:cNvPicPr>
          <p:nvPr/>
        </p:nvPicPr>
        <p:blipFill>
          <a:blip r:embed="rId3"/>
          <a:stretch>
            <a:fillRect/>
          </a:stretch>
        </p:blipFill>
        <p:spPr>
          <a:xfrm rot="10800000">
            <a:off x="1457804" y="3465537"/>
            <a:ext cx="1760209" cy="1636686"/>
          </a:xfrm>
          <a:prstGeom prst="rect">
            <a:avLst/>
          </a:prstGeom>
        </p:spPr>
      </p:pic>
      <p:sp>
        <p:nvSpPr>
          <p:cNvPr id="50" name="Rectangle 49">
            <a:extLst>
              <a:ext uri="{FF2B5EF4-FFF2-40B4-BE49-F238E27FC236}">
                <a16:creationId xmlns:a16="http://schemas.microsoft.com/office/drawing/2014/main" xmlns="" id="{331DA2BF-F06E-2448-9732-4D68FAE4FDD1}"/>
              </a:ext>
            </a:extLst>
          </p:cNvPr>
          <p:cNvSpPr/>
          <p:nvPr/>
        </p:nvSpPr>
        <p:spPr>
          <a:xfrm>
            <a:off x="1482619" y="4542346"/>
            <a:ext cx="679994" cy="400110"/>
          </a:xfrm>
          <a:prstGeom prst="rect">
            <a:avLst/>
          </a:prstGeom>
        </p:spPr>
        <p:txBody>
          <a:bodyPr wrap="none">
            <a:spAutoFit/>
          </a:bodyPr>
          <a:lstStyle/>
          <a:p>
            <a:pPr algn="ctr"/>
            <a:r>
              <a:rPr lang="en-US" sz="2000" dirty="0">
                <a:latin typeface="OpenDyslexic" pitchFamily="2" charset="77"/>
              </a:rPr>
              <a:t>789</a:t>
            </a:r>
          </a:p>
        </p:txBody>
      </p:sp>
      <p:sp>
        <p:nvSpPr>
          <p:cNvPr id="51" name="Rectangle 50">
            <a:extLst>
              <a:ext uri="{FF2B5EF4-FFF2-40B4-BE49-F238E27FC236}">
                <a16:creationId xmlns:a16="http://schemas.microsoft.com/office/drawing/2014/main" xmlns="" id="{B64FF1D2-8888-DB43-8901-1E7F31CE7C3A}"/>
              </a:ext>
            </a:extLst>
          </p:cNvPr>
          <p:cNvSpPr/>
          <p:nvPr/>
        </p:nvSpPr>
        <p:spPr>
          <a:xfrm>
            <a:off x="2629492" y="4542346"/>
            <a:ext cx="508473" cy="400110"/>
          </a:xfrm>
          <a:prstGeom prst="rect">
            <a:avLst/>
          </a:prstGeom>
        </p:spPr>
        <p:txBody>
          <a:bodyPr wrap="none">
            <a:spAutoFit/>
          </a:bodyPr>
          <a:lstStyle/>
          <a:p>
            <a:pPr algn="ctr"/>
            <a:r>
              <a:rPr lang="en-US" sz="2000" dirty="0">
                <a:latin typeface="OpenDyslexic" pitchFamily="2" charset="77"/>
              </a:rPr>
              <a:t>97</a:t>
            </a:r>
          </a:p>
        </p:txBody>
      </p:sp>
      <p:sp>
        <p:nvSpPr>
          <p:cNvPr id="52" name="Rectangle 51">
            <a:extLst>
              <a:ext uri="{FF2B5EF4-FFF2-40B4-BE49-F238E27FC236}">
                <a16:creationId xmlns:a16="http://schemas.microsoft.com/office/drawing/2014/main" xmlns="" id="{AF06AC11-1920-CC4D-8B6D-60FD510F1E5F}"/>
              </a:ext>
            </a:extLst>
          </p:cNvPr>
          <p:cNvSpPr/>
          <p:nvPr/>
        </p:nvSpPr>
        <p:spPr>
          <a:xfrm>
            <a:off x="2169826" y="3632459"/>
            <a:ext cx="320922" cy="400110"/>
          </a:xfrm>
          <a:prstGeom prst="rect">
            <a:avLst/>
          </a:prstGeom>
        </p:spPr>
        <p:txBody>
          <a:bodyPr wrap="none">
            <a:spAutoFit/>
          </a:bodyPr>
          <a:lstStyle/>
          <a:p>
            <a:pPr algn="ctr"/>
            <a:r>
              <a:rPr lang="en-US" sz="2000" dirty="0">
                <a:latin typeface="OpenDyslexic" pitchFamily="2" charset="77"/>
              </a:rPr>
              <a:t>?</a:t>
            </a:r>
          </a:p>
        </p:txBody>
      </p:sp>
    </p:spTree>
    <p:extLst>
      <p:ext uri="{BB962C8B-B14F-4D97-AF65-F5344CB8AC3E}">
        <p14:creationId xmlns:p14="http://schemas.microsoft.com/office/powerpoint/2010/main" val="13595859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2:</a:t>
            </a:r>
          </a:p>
          <a:p>
            <a:pPr marL="0" indent="0">
              <a:buClr>
                <a:srgbClr val="23D160"/>
              </a:buClr>
              <a:buSzPct val="85000"/>
              <a:buNone/>
            </a:pPr>
            <a:r>
              <a:rPr lang="en-GB" sz="2200" dirty="0"/>
              <a:t>Use column addition to complete the calculation shown by the model below.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8</a:t>
            </a: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9</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xmlns="" id="{F6197207-4530-7A43-84B0-A5F976234DD6}"/>
              </a:ext>
            </a:extLst>
          </p:cNvPr>
          <p:cNvPicPr>
            <a:picLocks noChangeAspect="1"/>
          </p:cNvPicPr>
          <p:nvPr/>
        </p:nvPicPr>
        <p:blipFill>
          <a:blip r:embed="rId3"/>
          <a:stretch>
            <a:fillRect/>
          </a:stretch>
        </p:blipFill>
        <p:spPr>
          <a:xfrm rot="10800000">
            <a:off x="1457804" y="3465537"/>
            <a:ext cx="1760209" cy="1636686"/>
          </a:xfrm>
          <a:prstGeom prst="rect">
            <a:avLst/>
          </a:prstGeom>
        </p:spPr>
      </p:pic>
      <p:sp>
        <p:nvSpPr>
          <p:cNvPr id="50" name="Rectangle 49">
            <a:extLst>
              <a:ext uri="{FF2B5EF4-FFF2-40B4-BE49-F238E27FC236}">
                <a16:creationId xmlns:a16="http://schemas.microsoft.com/office/drawing/2014/main" xmlns="" id="{331DA2BF-F06E-2448-9732-4D68FAE4FDD1}"/>
              </a:ext>
            </a:extLst>
          </p:cNvPr>
          <p:cNvSpPr/>
          <p:nvPr/>
        </p:nvSpPr>
        <p:spPr>
          <a:xfrm>
            <a:off x="1482619" y="4542346"/>
            <a:ext cx="679994" cy="400110"/>
          </a:xfrm>
          <a:prstGeom prst="rect">
            <a:avLst/>
          </a:prstGeom>
        </p:spPr>
        <p:txBody>
          <a:bodyPr wrap="none">
            <a:spAutoFit/>
          </a:bodyPr>
          <a:lstStyle/>
          <a:p>
            <a:pPr algn="ctr"/>
            <a:r>
              <a:rPr lang="en-US" sz="2000" dirty="0">
                <a:latin typeface="OpenDyslexic" pitchFamily="2" charset="77"/>
              </a:rPr>
              <a:t>789</a:t>
            </a:r>
          </a:p>
        </p:txBody>
      </p:sp>
      <p:sp>
        <p:nvSpPr>
          <p:cNvPr id="51" name="Rectangle 50">
            <a:extLst>
              <a:ext uri="{FF2B5EF4-FFF2-40B4-BE49-F238E27FC236}">
                <a16:creationId xmlns:a16="http://schemas.microsoft.com/office/drawing/2014/main" xmlns="" id="{B64FF1D2-8888-DB43-8901-1E7F31CE7C3A}"/>
              </a:ext>
            </a:extLst>
          </p:cNvPr>
          <p:cNvSpPr/>
          <p:nvPr/>
        </p:nvSpPr>
        <p:spPr>
          <a:xfrm>
            <a:off x="2629492" y="4542346"/>
            <a:ext cx="508473" cy="400110"/>
          </a:xfrm>
          <a:prstGeom prst="rect">
            <a:avLst/>
          </a:prstGeom>
        </p:spPr>
        <p:txBody>
          <a:bodyPr wrap="none">
            <a:spAutoFit/>
          </a:bodyPr>
          <a:lstStyle/>
          <a:p>
            <a:pPr algn="ctr"/>
            <a:r>
              <a:rPr lang="en-US" sz="2000" dirty="0">
                <a:latin typeface="OpenDyslexic" pitchFamily="2" charset="77"/>
              </a:rPr>
              <a:t>97</a:t>
            </a:r>
          </a:p>
        </p:txBody>
      </p:sp>
      <p:sp>
        <p:nvSpPr>
          <p:cNvPr id="52" name="Rectangle 51">
            <a:extLst>
              <a:ext uri="{FF2B5EF4-FFF2-40B4-BE49-F238E27FC236}">
                <a16:creationId xmlns:a16="http://schemas.microsoft.com/office/drawing/2014/main" xmlns="" id="{AF06AC11-1920-CC4D-8B6D-60FD510F1E5F}"/>
              </a:ext>
            </a:extLst>
          </p:cNvPr>
          <p:cNvSpPr/>
          <p:nvPr/>
        </p:nvSpPr>
        <p:spPr>
          <a:xfrm>
            <a:off x="1983077" y="3632459"/>
            <a:ext cx="694421" cy="400110"/>
          </a:xfrm>
          <a:prstGeom prst="rect">
            <a:avLst/>
          </a:prstGeom>
        </p:spPr>
        <p:txBody>
          <a:bodyPr wrap="none">
            <a:spAutoFit/>
          </a:bodyPr>
          <a:lstStyle/>
          <a:p>
            <a:pPr algn="ctr"/>
            <a:r>
              <a:rPr lang="en-US" sz="2000" dirty="0">
                <a:solidFill>
                  <a:srgbClr val="FF3860"/>
                </a:solidFill>
                <a:latin typeface="OpenDyslexic" pitchFamily="2" charset="77"/>
              </a:rPr>
              <a:t>886</a:t>
            </a:r>
          </a:p>
        </p:txBody>
      </p:sp>
    </p:spTree>
    <p:extLst>
      <p:ext uri="{BB962C8B-B14F-4D97-AF65-F5344CB8AC3E}">
        <p14:creationId xmlns:p14="http://schemas.microsoft.com/office/powerpoint/2010/main" val="2908964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Using column addition and no other equipment (if you’re ready), solve: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3" name="Rounded Rectangle 12">
            <a:extLst>
              <a:ext uri="{FF2B5EF4-FFF2-40B4-BE49-F238E27FC236}">
                <a16:creationId xmlns:a16="http://schemas.microsoft.com/office/drawing/2014/main" xmlns="" id="{EE7176E7-0B8E-9948-86DC-325C3EA87BD9}"/>
              </a:ext>
            </a:extLst>
          </p:cNvPr>
          <p:cNvSpPr/>
          <p:nvPr/>
        </p:nvSpPr>
        <p:spPr>
          <a:xfrm>
            <a:off x="849097" y="2946514"/>
            <a:ext cx="4563161"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495 + 78 = </a:t>
            </a:r>
            <a:r>
              <a:rPr lang="en-US" sz="3200" dirty="0">
                <a:solidFill>
                  <a:schemeClr val="bg1"/>
                </a:solidFill>
                <a:latin typeface="OpenDyslexic" pitchFamily="2" charset="77"/>
              </a:rPr>
              <a:t>573</a:t>
            </a:r>
            <a:r>
              <a:rPr lang="en-US" sz="3200" dirty="0">
                <a:solidFill>
                  <a:schemeClr val="tx1"/>
                </a:solidFill>
                <a:latin typeface="OpenDyslexic" pitchFamily="2" charset="77"/>
              </a:rPr>
              <a:t> </a:t>
            </a:r>
          </a:p>
        </p:txBody>
      </p:sp>
      <p:sp>
        <p:nvSpPr>
          <p:cNvPr id="15" name="Rounded Rectangle 14">
            <a:extLst>
              <a:ext uri="{FF2B5EF4-FFF2-40B4-BE49-F238E27FC236}">
                <a16:creationId xmlns:a16="http://schemas.microsoft.com/office/drawing/2014/main" xmlns="" id="{4AEC837C-7C26-9347-9AB5-11027F6B0637}"/>
              </a:ext>
            </a:extLst>
          </p:cNvPr>
          <p:cNvSpPr/>
          <p:nvPr/>
        </p:nvSpPr>
        <p:spPr>
          <a:xfrm>
            <a:off x="849098" y="4228244"/>
            <a:ext cx="4563160"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738 + 87 = </a:t>
            </a:r>
            <a:r>
              <a:rPr lang="en-US" sz="3200" dirty="0">
                <a:solidFill>
                  <a:schemeClr val="bg1"/>
                </a:solidFill>
                <a:latin typeface="OpenDyslexic" pitchFamily="2" charset="77"/>
              </a:rPr>
              <a:t>825</a:t>
            </a:r>
            <a:r>
              <a:rPr lang="en-US" sz="3200" dirty="0">
                <a:solidFill>
                  <a:schemeClr val="tx1"/>
                </a:solidFill>
                <a:latin typeface="OpenDyslexic" pitchFamily="2" charset="77"/>
              </a:rPr>
              <a:t> </a:t>
            </a:r>
          </a:p>
        </p:txBody>
      </p:sp>
      <p:sp>
        <p:nvSpPr>
          <p:cNvPr id="16" name="Rounded Rectangle 15">
            <a:extLst>
              <a:ext uri="{FF2B5EF4-FFF2-40B4-BE49-F238E27FC236}">
                <a16:creationId xmlns:a16="http://schemas.microsoft.com/office/drawing/2014/main" xmlns="" id="{E9A17F2D-8D79-6E4E-9376-F8A794422AC8}"/>
              </a:ext>
            </a:extLst>
          </p:cNvPr>
          <p:cNvSpPr/>
          <p:nvPr/>
        </p:nvSpPr>
        <p:spPr>
          <a:xfrm>
            <a:off x="849098" y="5517834"/>
            <a:ext cx="4563158"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759 + 93 = </a:t>
            </a:r>
            <a:r>
              <a:rPr lang="en-US" sz="3200" dirty="0">
                <a:solidFill>
                  <a:schemeClr val="bg1"/>
                </a:solidFill>
                <a:latin typeface="OpenDyslexic" pitchFamily="2" charset="77"/>
              </a:rPr>
              <a:t>852</a:t>
            </a:r>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67193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3:</a:t>
            </a:r>
          </a:p>
          <a:p>
            <a:pPr marL="0" indent="0">
              <a:buClr>
                <a:srgbClr val="23D160"/>
              </a:buClr>
              <a:buSzPct val="85000"/>
              <a:buNone/>
            </a:pPr>
            <a:r>
              <a:rPr lang="en-GB" sz="2200" dirty="0"/>
              <a:t>Using column addition and no other equipment (if you’re ready), solve: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
        <p:nvSpPr>
          <p:cNvPr id="13" name="Rounded Rectangle 12">
            <a:extLst>
              <a:ext uri="{FF2B5EF4-FFF2-40B4-BE49-F238E27FC236}">
                <a16:creationId xmlns:a16="http://schemas.microsoft.com/office/drawing/2014/main" xmlns="" id="{EE7176E7-0B8E-9948-86DC-325C3EA87BD9}"/>
              </a:ext>
            </a:extLst>
          </p:cNvPr>
          <p:cNvSpPr/>
          <p:nvPr/>
        </p:nvSpPr>
        <p:spPr>
          <a:xfrm>
            <a:off x="849097" y="2946514"/>
            <a:ext cx="4563161"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495 + 78 = </a:t>
            </a:r>
            <a:r>
              <a:rPr lang="en-US" sz="3200" dirty="0">
                <a:solidFill>
                  <a:srgbClr val="FF3860"/>
                </a:solidFill>
                <a:latin typeface="OpenDyslexic" pitchFamily="2" charset="77"/>
              </a:rPr>
              <a:t>573</a:t>
            </a:r>
            <a:r>
              <a:rPr lang="en-US" sz="3200" dirty="0">
                <a:solidFill>
                  <a:schemeClr val="tx1"/>
                </a:solidFill>
                <a:latin typeface="OpenDyslexic" pitchFamily="2" charset="77"/>
              </a:rPr>
              <a:t> </a:t>
            </a:r>
          </a:p>
        </p:txBody>
      </p:sp>
      <p:sp>
        <p:nvSpPr>
          <p:cNvPr id="15" name="Rounded Rectangle 14">
            <a:extLst>
              <a:ext uri="{FF2B5EF4-FFF2-40B4-BE49-F238E27FC236}">
                <a16:creationId xmlns:a16="http://schemas.microsoft.com/office/drawing/2014/main" xmlns="" id="{4AEC837C-7C26-9347-9AB5-11027F6B0637}"/>
              </a:ext>
            </a:extLst>
          </p:cNvPr>
          <p:cNvSpPr/>
          <p:nvPr/>
        </p:nvSpPr>
        <p:spPr>
          <a:xfrm>
            <a:off x="849098" y="4228244"/>
            <a:ext cx="4563160"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738 + 87 = </a:t>
            </a:r>
            <a:r>
              <a:rPr lang="en-US" sz="3200" dirty="0">
                <a:solidFill>
                  <a:srgbClr val="FF3860"/>
                </a:solidFill>
                <a:latin typeface="OpenDyslexic" pitchFamily="2" charset="77"/>
              </a:rPr>
              <a:t>825</a:t>
            </a:r>
            <a:r>
              <a:rPr lang="en-US" sz="3200" dirty="0">
                <a:solidFill>
                  <a:schemeClr val="tx1"/>
                </a:solidFill>
                <a:latin typeface="OpenDyslexic" pitchFamily="2" charset="77"/>
              </a:rPr>
              <a:t> </a:t>
            </a:r>
          </a:p>
        </p:txBody>
      </p:sp>
      <p:sp>
        <p:nvSpPr>
          <p:cNvPr id="16" name="Rounded Rectangle 15">
            <a:extLst>
              <a:ext uri="{FF2B5EF4-FFF2-40B4-BE49-F238E27FC236}">
                <a16:creationId xmlns:a16="http://schemas.microsoft.com/office/drawing/2014/main" xmlns="" id="{E9A17F2D-8D79-6E4E-9376-F8A794422AC8}"/>
              </a:ext>
            </a:extLst>
          </p:cNvPr>
          <p:cNvSpPr/>
          <p:nvPr/>
        </p:nvSpPr>
        <p:spPr>
          <a:xfrm>
            <a:off x="849098" y="5517834"/>
            <a:ext cx="4563158"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OpenDyslexic" pitchFamily="2" charset="77"/>
              </a:rPr>
              <a:t>759 + 93 = </a:t>
            </a:r>
            <a:r>
              <a:rPr lang="en-US" sz="3200" dirty="0">
                <a:solidFill>
                  <a:srgbClr val="FF3860"/>
                </a:solidFill>
                <a:latin typeface="OpenDyslexic" pitchFamily="2" charset="77"/>
              </a:rPr>
              <a:t>852</a:t>
            </a:r>
          </a:p>
        </p:txBody>
      </p:sp>
      <p:sp>
        <p:nvSpPr>
          <p:cNvPr id="10" name="Rectangle 9">
            <a:extLst>
              <a:ext uri="{FF2B5EF4-FFF2-40B4-BE49-F238E27FC236}">
                <a16:creationId xmlns:a16="http://schemas.microsoft.com/office/drawing/2014/main" xmlns="" id="{1E76A711-2471-D046-8F61-B809596C7510}"/>
              </a:ext>
            </a:extLst>
          </p:cNvPr>
          <p:cNvSpPr/>
          <p:nvPr/>
        </p:nvSpPr>
        <p:spPr>
          <a:xfrm>
            <a:off x="731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0F846E1C-2216-EF4D-ADA0-8E943CACBCB2}"/>
              </a:ext>
            </a:extLst>
          </p:cNvPr>
          <p:cNvSpPr/>
          <p:nvPr/>
        </p:nvSpPr>
        <p:spPr>
          <a:xfrm>
            <a:off x="731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FAA910B9-5E0D-4244-A339-9BAE048F3920}"/>
              </a:ext>
            </a:extLst>
          </p:cNvPr>
          <p:cNvSpPr/>
          <p:nvPr/>
        </p:nvSpPr>
        <p:spPr>
          <a:xfrm>
            <a:off x="731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7A33E7DB-1597-5440-901D-A25083F0EB41}"/>
              </a:ext>
            </a:extLst>
          </p:cNvPr>
          <p:cNvSpPr/>
          <p:nvPr/>
        </p:nvSpPr>
        <p:spPr>
          <a:xfrm>
            <a:off x="731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69671008-9CAC-6542-B4CD-470E2515E9B1}"/>
              </a:ext>
            </a:extLst>
          </p:cNvPr>
          <p:cNvSpPr/>
          <p:nvPr/>
        </p:nvSpPr>
        <p:spPr>
          <a:xfrm>
            <a:off x="731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1" name="Rectangle 20">
            <a:extLst>
              <a:ext uri="{FF2B5EF4-FFF2-40B4-BE49-F238E27FC236}">
                <a16:creationId xmlns:a16="http://schemas.microsoft.com/office/drawing/2014/main" xmlns="" id="{C818AA06-2720-184A-8817-8D671D16F1A8}"/>
              </a:ext>
            </a:extLst>
          </p:cNvPr>
          <p:cNvSpPr/>
          <p:nvPr/>
        </p:nvSpPr>
        <p:spPr>
          <a:xfrm>
            <a:off x="794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5A8A5B0F-B1EC-0748-810F-0FE7EA483DBA}"/>
              </a:ext>
            </a:extLst>
          </p:cNvPr>
          <p:cNvSpPr/>
          <p:nvPr/>
        </p:nvSpPr>
        <p:spPr>
          <a:xfrm>
            <a:off x="794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3" name="Rectangle 22">
            <a:extLst>
              <a:ext uri="{FF2B5EF4-FFF2-40B4-BE49-F238E27FC236}">
                <a16:creationId xmlns:a16="http://schemas.microsoft.com/office/drawing/2014/main" xmlns="" id="{156156F3-7E71-9940-8F20-A1F1CAD5C60D}"/>
              </a:ext>
            </a:extLst>
          </p:cNvPr>
          <p:cNvSpPr/>
          <p:nvPr/>
        </p:nvSpPr>
        <p:spPr>
          <a:xfrm>
            <a:off x="794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24" name="Rectangle 23">
            <a:extLst>
              <a:ext uri="{FF2B5EF4-FFF2-40B4-BE49-F238E27FC236}">
                <a16:creationId xmlns:a16="http://schemas.microsoft.com/office/drawing/2014/main" xmlns="" id="{809739DC-1C2B-5A46-828A-E604DFE60F73}"/>
              </a:ext>
            </a:extLst>
          </p:cNvPr>
          <p:cNvSpPr/>
          <p:nvPr/>
        </p:nvSpPr>
        <p:spPr>
          <a:xfrm>
            <a:off x="794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5" name="Rectangle 24">
            <a:extLst>
              <a:ext uri="{FF2B5EF4-FFF2-40B4-BE49-F238E27FC236}">
                <a16:creationId xmlns:a16="http://schemas.microsoft.com/office/drawing/2014/main" xmlns="" id="{F8D18FCC-48D8-1045-BE86-62CBD9603E71}"/>
              </a:ext>
            </a:extLst>
          </p:cNvPr>
          <p:cNvSpPr/>
          <p:nvPr/>
        </p:nvSpPr>
        <p:spPr>
          <a:xfrm>
            <a:off x="794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6" name="Rectangle 25">
            <a:extLst>
              <a:ext uri="{FF2B5EF4-FFF2-40B4-BE49-F238E27FC236}">
                <a16:creationId xmlns:a16="http://schemas.microsoft.com/office/drawing/2014/main" xmlns="" id="{EC078335-B5DD-C347-BF06-E5CB86F2E256}"/>
              </a:ext>
            </a:extLst>
          </p:cNvPr>
          <p:cNvSpPr/>
          <p:nvPr/>
        </p:nvSpPr>
        <p:spPr>
          <a:xfrm>
            <a:off x="858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27" name="Rectangle 26">
            <a:extLst>
              <a:ext uri="{FF2B5EF4-FFF2-40B4-BE49-F238E27FC236}">
                <a16:creationId xmlns:a16="http://schemas.microsoft.com/office/drawing/2014/main" xmlns="" id="{863053CD-543F-D24A-8795-6947C85F31F5}"/>
              </a:ext>
            </a:extLst>
          </p:cNvPr>
          <p:cNvSpPr/>
          <p:nvPr/>
        </p:nvSpPr>
        <p:spPr>
          <a:xfrm>
            <a:off x="858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28" name="Rectangle 27">
            <a:extLst>
              <a:ext uri="{FF2B5EF4-FFF2-40B4-BE49-F238E27FC236}">
                <a16:creationId xmlns:a16="http://schemas.microsoft.com/office/drawing/2014/main" xmlns="" id="{B1F9F0EE-F9FE-BA4C-A7EE-F85647914122}"/>
              </a:ext>
            </a:extLst>
          </p:cNvPr>
          <p:cNvSpPr/>
          <p:nvPr/>
        </p:nvSpPr>
        <p:spPr>
          <a:xfrm>
            <a:off x="858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9" name="Rectangle 28">
            <a:extLst>
              <a:ext uri="{FF2B5EF4-FFF2-40B4-BE49-F238E27FC236}">
                <a16:creationId xmlns:a16="http://schemas.microsoft.com/office/drawing/2014/main" xmlns="" id="{174EBD9B-C310-2940-9AD5-D0D62DF8C780}"/>
              </a:ext>
            </a:extLst>
          </p:cNvPr>
          <p:cNvSpPr/>
          <p:nvPr/>
        </p:nvSpPr>
        <p:spPr>
          <a:xfrm>
            <a:off x="858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0" name="Rectangle 29">
            <a:extLst>
              <a:ext uri="{FF2B5EF4-FFF2-40B4-BE49-F238E27FC236}">
                <a16:creationId xmlns:a16="http://schemas.microsoft.com/office/drawing/2014/main" xmlns="" id="{712CC5A3-13AA-6B46-8D03-B5665951BA3D}"/>
              </a:ext>
            </a:extLst>
          </p:cNvPr>
          <p:cNvSpPr/>
          <p:nvPr/>
        </p:nvSpPr>
        <p:spPr>
          <a:xfrm>
            <a:off x="858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1" name="Rectangle 30">
            <a:extLst>
              <a:ext uri="{FF2B5EF4-FFF2-40B4-BE49-F238E27FC236}">
                <a16:creationId xmlns:a16="http://schemas.microsoft.com/office/drawing/2014/main" xmlns="" id="{36D8F8A1-95E1-E44F-BE2E-BC128DDCFFBD}"/>
              </a:ext>
            </a:extLst>
          </p:cNvPr>
          <p:cNvSpPr/>
          <p:nvPr/>
        </p:nvSpPr>
        <p:spPr>
          <a:xfrm>
            <a:off x="921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32" name="Rectangle 31">
            <a:extLst>
              <a:ext uri="{FF2B5EF4-FFF2-40B4-BE49-F238E27FC236}">
                <a16:creationId xmlns:a16="http://schemas.microsoft.com/office/drawing/2014/main" xmlns="" id="{4468F1F5-B7A4-FA4C-B3E6-095C66D950BC}"/>
              </a:ext>
            </a:extLst>
          </p:cNvPr>
          <p:cNvSpPr/>
          <p:nvPr/>
        </p:nvSpPr>
        <p:spPr>
          <a:xfrm>
            <a:off x="921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33" name="Rectangle 32">
            <a:extLst>
              <a:ext uri="{FF2B5EF4-FFF2-40B4-BE49-F238E27FC236}">
                <a16:creationId xmlns:a16="http://schemas.microsoft.com/office/drawing/2014/main" xmlns="" id="{0C641FBD-7B6E-C24D-916D-B0D739A38E06}"/>
              </a:ext>
            </a:extLst>
          </p:cNvPr>
          <p:cNvSpPr/>
          <p:nvPr/>
        </p:nvSpPr>
        <p:spPr>
          <a:xfrm>
            <a:off x="921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34" name="Rectangle 33">
            <a:extLst>
              <a:ext uri="{FF2B5EF4-FFF2-40B4-BE49-F238E27FC236}">
                <a16:creationId xmlns:a16="http://schemas.microsoft.com/office/drawing/2014/main" xmlns="" id="{09BD4413-C88E-8646-B014-E490C9D26A8F}"/>
              </a:ext>
            </a:extLst>
          </p:cNvPr>
          <p:cNvSpPr/>
          <p:nvPr/>
        </p:nvSpPr>
        <p:spPr>
          <a:xfrm>
            <a:off x="921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35" name="Rectangle 34">
            <a:extLst>
              <a:ext uri="{FF2B5EF4-FFF2-40B4-BE49-F238E27FC236}">
                <a16:creationId xmlns:a16="http://schemas.microsoft.com/office/drawing/2014/main" xmlns="" id="{2BE31520-BB84-C742-89A4-BCB12124BF77}"/>
              </a:ext>
            </a:extLst>
          </p:cNvPr>
          <p:cNvSpPr/>
          <p:nvPr/>
        </p:nvSpPr>
        <p:spPr>
          <a:xfrm>
            <a:off x="921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chemeClr val="tx1"/>
                </a:solidFill>
                <a:latin typeface="OpenDyslexic" pitchFamily="2" charset="77"/>
              </a:rPr>
              <a:t>1</a:t>
            </a:r>
          </a:p>
        </p:txBody>
      </p:sp>
      <p:sp>
        <p:nvSpPr>
          <p:cNvPr id="36" name="Rectangle 35">
            <a:extLst>
              <a:ext uri="{FF2B5EF4-FFF2-40B4-BE49-F238E27FC236}">
                <a16:creationId xmlns:a16="http://schemas.microsoft.com/office/drawing/2014/main" xmlns="" id="{2D98D604-7580-924C-AC97-60F0DCCC1886}"/>
              </a:ext>
            </a:extLst>
          </p:cNvPr>
          <p:cNvSpPr/>
          <p:nvPr/>
        </p:nvSpPr>
        <p:spPr>
          <a:xfrm>
            <a:off x="9854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37" name="Rectangle 36">
            <a:extLst>
              <a:ext uri="{FF2B5EF4-FFF2-40B4-BE49-F238E27FC236}">
                <a16:creationId xmlns:a16="http://schemas.microsoft.com/office/drawing/2014/main" xmlns="" id="{DE105489-7BCE-8544-AE95-3B7E5A676F9D}"/>
              </a:ext>
            </a:extLst>
          </p:cNvPr>
          <p:cNvSpPr/>
          <p:nvPr/>
        </p:nvSpPr>
        <p:spPr>
          <a:xfrm>
            <a:off x="9854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7</a:t>
            </a:r>
          </a:p>
        </p:txBody>
      </p:sp>
      <p:sp>
        <p:nvSpPr>
          <p:cNvPr id="38" name="Rectangle 37">
            <a:extLst>
              <a:ext uri="{FF2B5EF4-FFF2-40B4-BE49-F238E27FC236}">
                <a16:creationId xmlns:a16="http://schemas.microsoft.com/office/drawing/2014/main" xmlns="" id="{0CE023E7-1E01-7344-84B6-4B4245D00897}"/>
              </a:ext>
            </a:extLst>
          </p:cNvPr>
          <p:cNvSpPr/>
          <p:nvPr/>
        </p:nvSpPr>
        <p:spPr>
          <a:xfrm>
            <a:off x="9854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a:p>
            <a:pPr algn="ctr"/>
            <a:endParaRPr lang="en-US" sz="4000" dirty="0">
              <a:solidFill>
                <a:schemeClr val="tx1"/>
              </a:solidFill>
              <a:latin typeface="OpenDyslexic" pitchFamily="2" charset="77"/>
            </a:endParaRPr>
          </a:p>
        </p:txBody>
      </p:sp>
      <p:sp>
        <p:nvSpPr>
          <p:cNvPr id="39" name="Rectangle 38">
            <a:extLst>
              <a:ext uri="{FF2B5EF4-FFF2-40B4-BE49-F238E27FC236}">
                <a16:creationId xmlns:a16="http://schemas.microsoft.com/office/drawing/2014/main" xmlns="" id="{514722C1-BDEE-CF4E-866E-D4DC861F757A}"/>
              </a:ext>
            </a:extLst>
          </p:cNvPr>
          <p:cNvSpPr/>
          <p:nvPr/>
        </p:nvSpPr>
        <p:spPr>
          <a:xfrm>
            <a:off x="9854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40" name="Rectangle 39">
            <a:extLst>
              <a:ext uri="{FF2B5EF4-FFF2-40B4-BE49-F238E27FC236}">
                <a16:creationId xmlns:a16="http://schemas.microsoft.com/office/drawing/2014/main" xmlns="" id="{90A58EE0-F811-AF4B-99D6-51FD94640CA4}"/>
              </a:ext>
            </a:extLst>
          </p:cNvPr>
          <p:cNvSpPr/>
          <p:nvPr/>
        </p:nvSpPr>
        <p:spPr>
          <a:xfrm>
            <a:off x="9854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1" name="Rectangle 40">
            <a:extLst>
              <a:ext uri="{FF2B5EF4-FFF2-40B4-BE49-F238E27FC236}">
                <a16:creationId xmlns:a16="http://schemas.microsoft.com/office/drawing/2014/main" xmlns="" id="{8722E7FE-7F3D-5B40-999A-D39D4137305A}"/>
              </a:ext>
            </a:extLst>
          </p:cNvPr>
          <p:cNvSpPr/>
          <p:nvPr/>
        </p:nvSpPr>
        <p:spPr>
          <a:xfrm>
            <a:off x="10489091" y="319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2" name="Rectangle 41">
            <a:extLst>
              <a:ext uri="{FF2B5EF4-FFF2-40B4-BE49-F238E27FC236}">
                <a16:creationId xmlns:a16="http://schemas.microsoft.com/office/drawing/2014/main" xmlns="" id="{E3FB9CE0-07C8-C849-87E8-221403D1FC49}"/>
              </a:ext>
            </a:extLst>
          </p:cNvPr>
          <p:cNvSpPr/>
          <p:nvPr/>
        </p:nvSpPr>
        <p:spPr>
          <a:xfrm>
            <a:off x="10489091" y="383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3" name="Rectangle 42">
            <a:extLst>
              <a:ext uri="{FF2B5EF4-FFF2-40B4-BE49-F238E27FC236}">
                <a16:creationId xmlns:a16="http://schemas.microsoft.com/office/drawing/2014/main" xmlns="" id="{8487A379-EF76-A348-B4C9-A8085041609D}"/>
              </a:ext>
            </a:extLst>
          </p:cNvPr>
          <p:cNvSpPr/>
          <p:nvPr/>
        </p:nvSpPr>
        <p:spPr>
          <a:xfrm>
            <a:off x="10489091" y="4467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4" name="Rectangle 43">
            <a:extLst>
              <a:ext uri="{FF2B5EF4-FFF2-40B4-BE49-F238E27FC236}">
                <a16:creationId xmlns:a16="http://schemas.microsoft.com/office/drawing/2014/main" xmlns="" id="{318DE01A-546D-B642-B581-88DA93A8EE08}"/>
              </a:ext>
            </a:extLst>
          </p:cNvPr>
          <p:cNvSpPr/>
          <p:nvPr/>
        </p:nvSpPr>
        <p:spPr>
          <a:xfrm>
            <a:off x="10489091" y="51022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45" name="Rectangle 44">
            <a:extLst>
              <a:ext uri="{FF2B5EF4-FFF2-40B4-BE49-F238E27FC236}">
                <a16:creationId xmlns:a16="http://schemas.microsoft.com/office/drawing/2014/main" xmlns="" id="{A94CB0A8-6826-2646-9E23-008F622E46F3}"/>
              </a:ext>
            </a:extLst>
          </p:cNvPr>
          <p:cNvSpPr/>
          <p:nvPr/>
        </p:nvSpPr>
        <p:spPr>
          <a:xfrm>
            <a:off x="10489091" y="5749923"/>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46" name="Straight Connector 45">
            <a:extLst>
              <a:ext uri="{FF2B5EF4-FFF2-40B4-BE49-F238E27FC236}">
                <a16:creationId xmlns:a16="http://schemas.microsoft.com/office/drawing/2014/main" xmlns="" id="{BD1A88B6-4EC2-1543-9222-27ED1C2A862C}"/>
              </a:ext>
            </a:extLst>
          </p:cNvPr>
          <p:cNvCxnSpPr>
            <a:cxnSpLocks/>
          </p:cNvCxnSpPr>
          <p:nvPr/>
        </p:nvCxnSpPr>
        <p:spPr>
          <a:xfrm>
            <a:off x="7949091" y="5083173"/>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F618A253-B5D4-B64C-A886-30C4E02D846D}"/>
              </a:ext>
            </a:extLst>
          </p:cNvPr>
          <p:cNvCxnSpPr>
            <a:cxnSpLocks/>
          </p:cNvCxnSpPr>
          <p:nvPr/>
        </p:nvCxnSpPr>
        <p:spPr>
          <a:xfrm flipV="1">
            <a:off x="7949091" y="5718173"/>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1632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Activity 4:</a:t>
            </a:r>
          </a:p>
          <a:p>
            <a:pPr marL="0" indent="0">
              <a:buClr>
                <a:srgbClr val="23D160"/>
              </a:buClr>
              <a:buSzPct val="85000"/>
              <a:buNone/>
            </a:pPr>
            <a:r>
              <a:rPr lang="en-GB" sz="2200" dirty="0"/>
              <a:t>Three class mates are attempting to solve 478 + 58. </a:t>
            </a:r>
          </a:p>
          <a:p>
            <a:pPr marL="0" indent="0">
              <a:buClr>
                <a:srgbClr val="23D160"/>
              </a:buClr>
              <a:buSzPct val="85000"/>
              <a:buNone/>
            </a:pPr>
            <a:endParaRPr lang="en-GB" sz="2200" dirty="0"/>
          </a:p>
          <a:p>
            <a:pPr marL="0" indent="0">
              <a:buClr>
                <a:srgbClr val="23D160"/>
              </a:buClr>
              <a:buSzPct val="85000"/>
              <a:buNone/>
            </a:pPr>
            <a:r>
              <a:rPr lang="en-GB" sz="2200" dirty="0"/>
              <a:t>Jamal said, “I used the column method.”</a:t>
            </a:r>
            <a:br>
              <a:rPr lang="en-GB" sz="2200" dirty="0"/>
            </a:br>
            <a:r>
              <a:rPr lang="en-GB" sz="2200" dirty="0"/>
              <a:t/>
            </a:r>
            <a:br>
              <a:rPr lang="en-GB" sz="2200" dirty="0"/>
            </a:br>
            <a:r>
              <a:rPr lang="en-GB" sz="2200" dirty="0"/>
              <a:t>Yasmin said, ”I partitioned 58 into tens and ones and used a number line.”</a:t>
            </a:r>
            <a:br>
              <a:rPr lang="en-GB" sz="2200" dirty="0"/>
            </a:br>
            <a:r>
              <a:rPr lang="en-GB" sz="2200" dirty="0"/>
              <a:t/>
            </a:r>
            <a:br>
              <a:rPr lang="en-GB" sz="2200" dirty="0"/>
            </a:br>
            <a:r>
              <a:rPr lang="en-GB" sz="2200" dirty="0"/>
              <a:t>Chen said, ”I added 60 to 478, then subtracted 2 and did it all mentally.”</a:t>
            </a:r>
            <a:br>
              <a:rPr lang="en-GB" sz="2200" dirty="0"/>
            </a:br>
            <a:r>
              <a:rPr lang="en-GB" sz="2200" dirty="0"/>
              <a:t/>
            </a:r>
            <a:br>
              <a:rPr lang="en-GB" sz="2200" dirty="0"/>
            </a:br>
            <a:r>
              <a:rPr lang="en-GB" sz="2200" dirty="0"/>
              <a:t>Who has the best strategy?</a:t>
            </a:r>
            <a:br>
              <a:rPr lang="en-GB" sz="2200" dirty="0"/>
            </a:br>
            <a:r>
              <a:rPr lang="en-GB" sz="2200" dirty="0"/>
              <a:t>Explain your answer.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769217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Activity 4:</a:t>
            </a:r>
          </a:p>
          <a:p>
            <a:pPr marL="0" indent="0">
              <a:buClr>
                <a:srgbClr val="23D160"/>
              </a:buClr>
              <a:buSzPct val="85000"/>
              <a:buNone/>
            </a:pPr>
            <a:r>
              <a:rPr lang="en-GB" sz="2200" dirty="0"/>
              <a:t>Three class mates are attempting to solve 478 + 58. </a:t>
            </a:r>
          </a:p>
          <a:p>
            <a:pPr marL="0" indent="0">
              <a:buClr>
                <a:srgbClr val="23D160"/>
              </a:buClr>
              <a:buSzPct val="85000"/>
              <a:buNone/>
            </a:pPr>
            <a:endParaRPr lang="en-GB" sz="2200" dirty="0"/>
          </a:p>
          <a:p>
            <a:pPr marL="0" indent="0">
              <a:buClr>
                <a:srgbClr val="23D160"/>
              </a:buClr>
              <a:buSzPct val="85000"/>
              <a:buNone/>
            </a:pPr>
            <a:r>
              <a:rPr lang="en-GB" sz="2200" dirty="0"/>
              <a:t>Jamal said, “I used the column method.”</a:t>
            </a:r>
            <a:br>
              <a:rPr lang="en-GB" sz="2200" dirty="0"/>
            </a:br>
            <a:r>
              <a:rPr lang="en-GB" sz="2200" dirty="0"/>
              <a:t/>
            </a:r>
            <a:br>
              <a:rPr lang="en-GB" sz="2200" dirty="0"/>
            </a:br>
            <a:r>
              <a:rPr lang="en-GB" sz="2200" dirty="0"/>
              <a:t>Yasmin said, ”I partitioned 58 into tens and ones and used a number line.”</a:t>
            </a:r>
            <a:br>
              <a:rPr lang="en-GB" sz="2200" dirty="0"/>
            </a:br>
            <a:r>
              <a:rPr lang="en-GB" sz="2200" dirty="0"/>
              <a:t/>
            </a:r>
            <a:br>
              <a:rPr lang="en-GB" sz="2200" dirty="0"/>
            </a:br>
            <a:r>
              <a:rPr lang="en-GB" sz="2200" dirty="0"/>
              <a:t>Chen said, ”I added 60 to 478, then subtracted 2 and did it all mentally.”</a:t>
            </a:r>
            <a:br>
              <a:rPr lang="en-GB" sz="2200" dirty="0"/>
            </a:br>
            <a:r>
              <a:rPr lang="en-GB" sz="2200" dirty="0"/>
              <a:t/>
            </a:r>
            <a:br>
              <a:rPr lang="en-GB" sz="2200" dirty="0"/>
            </a:br>
            <a:r>
              <a:rPr lang="en-GB" sz="2200" dirty="0">
                <a:solidFill>
                  <a:srgbClr val="FF3860"/>
                </a:solidFill>
              </a:rPr>
              <a:t>They have all used effective strategies. If your number bond and partitioning knowledge is strong, like Chen’s, his strategy is perhaps the quickest. Either way, Yasmin and Jamal’s strategies will arrive at the correct result (assuming they don’t make any mistakes!).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spTree>
    <p:extLst>
      <p:ext uri="{BB962C8B-B14F-4D97-AF65-F5344CB8AC3E}">
        <p14:creationId xmlns:p14="http://schemas.microsoft.com/office/powerpoint/2010/main" val="9338696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44200"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3273DC"/>
                </a:solidFill>
              </a:rPr>
              <a:t>Astrobee</a:t>
            </a:r>
            <a:r>
              <a:rPr lang="en-GB" sz="2200" dirty="0">
                <a:solidFill>
                  <a:srgbClr val="3273DC"/>
                </a:solidFill>
              </a:rPr>
              <a:t> has made some mistakes.</a:t>
            </a:r>
          </a:p>
          <a:p>
            <a:pPr marL="0" indent="0">
              <a:buClr>
                <a:srgbClr val="23D160"/>
              </a:buClr>
              <a:buSzPct val="85000"/>
              <a:buNone/>
            </a:pPr>
            <a:r>
              <a:rPr lang="en-GB" sz="2200" dirty="0">
                <a:solidFill>
                  <a:srgbClr val="3273DC"/>
                </a:solidFill>
              </a:rPr>
              <a:t>What went wrong? Find the correct result.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370084" y="2675553"/>
            <a:ext cx="3406342"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used column addition to calculate 568 + 84</a:t>
            </a:r>
          </a:p>
        </p:txBody>
      </p:sp>
      <p:sp>
        <p:nvSpPr>
          <p:cNvPr id="7" name="Rectangle 6">
            <a:extLst>
              <a:ext uri="{FF2B5EF4-FFF2-40B4-BE49-F238E27FC236}">
                <a16:creationId xmlns:a16="http://schemas.microsoft.com/office/drawing/2014/main" xmlns="" id="{A61858E9-122A-AA48-A4AB-9B0B47B6DBE1}"/>
              </a:ext>
            </a:extLst>
          </p:cNvPr>
          <p:cNvSpPr/>
          <p:nvPr/>
        </p:nvSpPr>
        <p:spPr>
          <a:xfrm>
            <a:off x="7314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8" name="Rectangle 7">
            <a:extLst>
              <a:ext uri="{FF2B5EF4-FFF2-40B4-BE49-F238E27FC236}">
                <a16:creationId xmlns:a16="http://schemas.microsoft.com/office/drawing/2014/main" xmlns="" id="{368F19E9-3599-654E-84E3-659F60DBC34B}"/>
              </a:ext>
            </a:extLst>
          </p:cNvPr>
          <p:cNvSpPr/>
          <p:nvPr/>
        </p:nvSpPr>
        <p:spPr>
          <a:xfrm>
            <a:off x="7314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9" name="Rectangle 8">
            <a:extLst>
              <a:ext uri="{FF2B5EF4-FFF2-40B4-BE49-F238E27FC236}">
                <a16:creationId xmlns:a16="http://schemas.microsoft.com/office/drawing/2014/main" xmlns="" id="{16761D28-83F3-D44D-9AAC-E0C92F975730}"/>
              </a:ext>
            </a:extLst>
          </p:cNvPr>
          <p:cNvSpPr/>
          <p:nvPr/>
        </p:nvSpPr>
        <p:spPr>
          <a:xfrm>
            <a:off x="7314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 name="Rectangle 9">
            <a:extLst>
              <a:ext uri="{FF2B5EF4-FFF2-40B4-BE49-F238E27FC236}">
                <a16:creationId xmlns:a16="http://schemas.microsoft.com/office/drawing/2014/main" xmlns="" id="{62AD50A4-CA76-7847-9FA3-5B2EC9C46519}"/>
              </a:ext>
            </a:extLst>
          </p:cNvPr>
          <p:cNvSpPr/>
          <p:nvPr/>
        </p:nvSpPr>
        <p:spPr>
          <a:xfrm>
            <a:off x="7314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3F0E1695-4130-0540-8D90-D9822481AEB9}"/>
              </a:ext>
            </a:extLst>
          </p:cNvPr>
          <p:cNvSpPr/>
          <p:nvPr/>
        </p:nvSpPr>
        <p:spPr>
          <a:xfrm>
            <a:off x="7314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99F8FB47-F060-3A4B-A779-D9F423E3C4D2}"/>
              </a:ext>
            </a:extLst>
          </p:cNvPr>
          <p:cNvSpPr/>
          <p:nvPr/>
        </p:nvSpPr>
        <p:spPr>
          <a:xfrm>
            <a:off x="7949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 name="Rectangle 12">
            <a:extLst>
              <a:ext uri="{FF2B5EF4-FFF2-40B4-BE49-F238E27FC236}">
                <a16:creationId xmlns:a16="http://schemas.microsoft.com/office/drawing/2014/main" xmlns="" id="{EF640DAF-2104-5840-BC6A-43C5C044345C}"/>
              </a:ext>
            </a:extLst>
          </p:cNvPr>
          <p:cNvSpPr/>
          <p:nvPr/>
        </p:nvSpPr>
        <p:spPr>
          <a:xfrm>
            <a:off x="7949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4146D2FB-27BF-B542-905F-4AA53EC86DC5}"/>
              </a:ext>
            </a:extLst>
          </p:cNvPr>
          <p:cNvSpPr/>
          <p:nvPr/>
        </p:nvSpPr>
        <p:spPr>
          <a:xfrm>
            <a:off x="7949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5" name="Rectangle 14">
            <a:extLst>
              <a:ext uri="{FF2B5EF4-FFF2-40B4-BE49-F238E27FC236}">
                <a16:creationId xmlns:a16="http://schemas.microsoft.com/office/drawing/2014/main" xmlns="" id="{78F8A4C0-4EB5-7D41-B38A-608477E7DD7A}"/>
              </a:ext>
            </a:extLst>
          </p:cNvPr>
          <p:cNvSpPr/>
          <p:nvPr/>
        </p:nvSpPr>
        <p:spPr>
          <a:xfrm>
            <a:off x="7949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6" name="Rectangle 15">
            <a:extLst>
              <a:ext uri="{FF2B5EF4-FFF2-40B4-BE49-F238E27FC236}">
                <a16:creationId xmlns:a16="http://schemas.microsoft.com/office/drawing/2014/main" xmlns="" id="{98165D47-3579-5642-9629-D624C78FDEBE}"/>
              </a:ext>
            </a:extLst>
          </p:cNvPr>
          <p:cNvSpPr/>
          <p:nvPr/>
        </p:nvSpPr>
        <p:spPr>
          <a:xfrm>
            <a:off x="7949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7" name="Rectangle 16">
            <a:extLst>
              <a:ext uri="{FF2B5EF4-FFF2-40B4-BE49-F238E27FC236}">
                <a16:creationId xmlns:a16="http://schemas.microsoft.com/office/drawing/2014/main" xmlns="" id="{D2253A24-58DE-1440-A666-423D3D54B9B2}"/>
              </a:ext>
            </a:extLst>
          </p:cNvPr>
          <p:cNvSpPr/>
          <p:nvPr/>
        </p:nvSpPr>
        <p:spPr>
          <a:xfrm>
            <a:off x="8584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18" name="Rectangle 17">
            <a:extLst>
              <a:ext uri="{FF2B5EF4-FFF2-40B4-BE49-F238E27FC236}">
                <a16:creationId xmlns:a16="http://schemas.microsoft.com/office/drawing/2014/main" xmlns="" id="{6EF3B7A0-D4B7-7449-9657-D058F9C7C3A7}"/>
              </a:ext>
            </a:extLst>
          </p:cNvPr>
          <p:cNvSpPr/>
          <p:nvPr/>
        </p:nvSpPr>
        <p:spPr>
          <a:xfrm>
            <a:off x="8584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9" name="Rectangle 18">
            <a:extLst>
              <a:ext uri="{FF2B5EF4-FFF2-40B4-BE49-F238E27FC236}">
                <a16:creationId xmlns:a16="http://schemas.microsoft.com/office/drawing/2014/main" xmlns="" id="{6301C3D3-8083-EE43-A99E-7960F5D515D2}"/>
              </a:ext>
            </a:extLst>
          </p:cNvPr>
          <p:cNvSpPr/>
          <p:nvPr/>
        </p:nvSpPr>
        <p:spPr>
          <a:xfrm>
            <a:off x="8584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8D9F35F6-A67D-274F-B974-663CD3B26329}"/>
              </a:ext>
            </a:extLst>
          </p:cNvPr>
          <p:cNvSpPr/>
          <p:nvPr/>
        </p:nvSpPr>
        <p:spPr>
          <a:xfrm>
            <a:off x="8584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21" name="Rectangle 20">
            <a:extLst>
              <a:ext uri="{FF2B5EF4-FFF2-40B4-BE49-F238E27FC236}">
                <a16:creationId xmlns:a16="http://schemas.microsoft.com/office/drawing/2014/main" xmlns="" id="{34119FA2-E6CF-CA43-A7A1-0E2D4308EAC0}"/>
              </a:ext>
            </a:extLst>
          </p:cNvPr>
          <p:cNvSpPr/>
          <p:nvPr/>
        </p:nvSpPr>
        <p:spPr>
          <a:xfrm>
            <a:off x="8584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22" name="Rectangle 21">
            <a:extLst>
              <a:ext uri="{FF2B5EF4-FFF2-40B4-BE49-F238E27FC236}">
                <a16:creationId xmlns:a16="http://schemas.microsoft.com/office/drawing/2014/main" xmlns="" id="{AD263D0F-4FDC-2D40-B3F0-15BA2C4D1D0D}"/>
              </a:ext>
            </a:extLst>
          </p:cNvPr>
          <p:cNvSpPr/>
          <p:nvPr/>
        </p:nvSpPr>
        <p:spPr>
          <a:xfrm>
            <a:off x="9219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23" name="Rectangle 22">
            <a:extLst>
              <a:ext uri="{FF2B5EF4-FFF2-40B4-BE49-F238E27FC236}">
                <a16:creationId xmlns:a16="http://schemas.microsoft.com/office/drawing/2014/main" xmlns="" id="{6C27BB00-7E46-2E48-8DBC-5915A36157EC}"/>
              </a:ext>
            </a:extLst>
          </p:cNvPr>
          <p:cNvSpPr/>
          <p:nvPr/>
        </p:nvSpPr>
        <p:spPr>
          <a:xfrm>
            <a:off x="9219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24" name="Rectangle 23">
            <a:extLst>
              <a:ext uri="{FF2B5EF4-FFF2-40B4-BE49-F238E27FC236}">
                <a16:creationId xmlns:a16="http://schemas.microsoft.com/office/drawing/2014/main" xmlns="" id="{80A04883-4827-6044-9817-9DA9B173A6A3}"/>
              </a:ext>
            </a:extLst>
          </p:cNvPr>
          <p:cNvSpPr/>
          <p:nvPr/>
        </p:nvSpPr>
        <p:spPr>
          <a:xfrm>
            <a:off x="9219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25" name="Rectangle 24">
            <a:extLst>
              <a:ext uri="{FF2B5EF4-FFF2-40B4-BE49-F238E27FC236}">
                <a16:creationId xmlns:a16="http://schemas.microsoft.com/office/drawing/2014/main" xmlns="" id="{1910B0EC-20B4-824D-B9EC-BC4B5A3AD47A}"/>
              </a:ext>
            </a:extLst>
          </p:cNvPr>
          <p:cNvSpPr/>
          <p:nvPr/>
        </p:nvSpPr>
        <p:spPr>
          <a:xfrm>
            <a:off x="9219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p:txBody>
      </p:sp>
      <p:sp>
        <p:nvSpPr>
          <p:cNvPr id="26" name="Rectangle 25">
            <a:extLst>
              <a:ext uri="{FF2B5EF4-FFF2-40B4-BE49-F238E27FC236}">
                <a16:creationId xmlns:a16="http://schemas.microsoft.com/office/drawing/2014/main" xmlns="" id="{0C7551C6-2FA4-EF46-956E-2ABC3780AE45}"/>
              </a:ext>
            </a:extLst>
          </p:cNvPr>
          <p:cNvSpPr/>
          <p:nvPr/>
        </p:nvSpPr>
        <p:spPr>
          <a:xfrm>
            <a:off x="9219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400" dirty="0">
              <a:solidFill>
                <a:schemeClr val="tx1"/>
              </a:solidFill>
              <a:latin typeface="OpenDyslexic" pitchFamily="2" charset="77"/>
            </a:endParaRPr>
          </a:p>
        </p:txBody>
      </p:sp>
      <p:sp>
        <p:nvSpPr>
          <p:cNvPr id="27" name="Rectangle 26">
            <a:extLst>
              <a:ext uri="{FF2B5EF4-FFF2-40B4-BE49-F238E27FC236}">
                <a16:creationId xmlns:a16="http://schemas.microsoft.com/office/drawing/2014/main" xmlns="" id="{36769995-E8DD-F449-9B40-116E76D7D607}"/>
              </a:ext>
            </a:extLst>
          </p:cNvPr>
          <p:cNvSpPr/>
          <p:nvPr/>
        </p:nvSpPr>
        <p:spPr>
          <a:xfrm>
            <a:off x="9854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28" name="Rectangle 27">
            <a:extLst>
              <a:ext uri="{FF2B5EF4-FFF2-40B4-BE49-F238E27FC236}">
                <a16:creationId xmlns:a16="http://schemas.microsoft.com/office/drawing/2014/main" xmlns="" id="{A2D423D9-17B2-DB41-B21F-796D1880FEB3}"/>
              </a:ext>
            </a:extLst>
          </p:cNvPr>
          <p:cNvSpPr/>
          <p:nvPr/>
        </p:nvSpPr>
        <p:spPr>
          <a:xfrm>
            <a:off x="9854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29" name="Rectangle 28">
            <a:extLst>
              <a:ext uri="{FF2B5EF4-FFF2-40B4-BE49-F238E27FC236}">
                <a16:creationId xmlns:a16="http://schemas.microsoft.com/office/drawing/2014/main" xmlns="" id="{2AB655F9-9AF9-3942-9ED3-1D5409CC5321}"/>
              </a:ext>
            </a:extLst>
          </p:cNvPr>
          <p:cNvSpPr/>
          <p:nvPr/>
        </p:nvSpPr>
        <p:spPr>
          <a:xfrm>
            <a:off x="9854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30" name="Rectangle 29">
            <a:extLst>
              <a:ext uri="{FF2B5EF4-FFF2-40B4-BE49-F238E27FC236}">
                <a16:creationId xmlns:a16="http://schemas.microsoft.com/office/drawing/2014/main" xmlns="" id="{67E00CEF-24A4-384C-B141-8EA4ABDE65F7}"/>
              </a:ext>
            </a:extLst>
          </p:cNvPr>
          <p:cNvSpPr/>
          <p:nvPr/>
        </p:nvSpPr>
        <p:spPr>
          <a:xfrm>
            <a:off x="9854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31" name="Rectangle 30">
            <a:extLst>
              <a:ext uri="{FF2B5EF4-FFF2-40B4-BE49-F238E27FC236}">
                <a16:creationId xmlns:a16="http://schemas.microsoft.com/office/drawing/2014/main" xmlns="" id="{3ECE0E80-31A4-3842-AA70-6B1058A713B5}"/>
              </a:ext>
            </a:extLst>
          </p:cNvPr>
          <p:cNvSpPr/>
          <p:nvPr/>
        </p:nvSpPr>
        <p:spPr>
          <a:xfrm>
            <a:off x="9854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2" name="Rectangle 31">
            <a:extLst>
              <a:ext uri="{FF2B5EF4-FFF2-40B4-BE49-F238E27FC236}">
                <a16:creationId xmlns:a16="http://schemas.microsoft.com/office/drawing/2014/main" xmlns="" id="{2DBA953C-BD82-2D46-BA70-767685C004FD}"/>
              </a:ext>
            </a:extLst>
          </p:cNvPr>
          <p:cNvSpPr/>
          <p:nvPr/>
        </p:nvSpPr>
        <p:spPr>
          <a:xfrm>
            <a:off x="10489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3" name="Rectangle 32">
            <a:extLst>
              <a:ext uri="{FF2B5EF4-FFF2-40B4-BE49-F238E27FC236}">
                <a16:creationId xmlns:a16="http://schemas.microsoft.com/office/drawing/2014/main" xmlns="" id="{68432765-5486-6A46-905D-E241EC520632}"/>
              </a:ext>
            </a:extLst>
          </p:cNvPr>
          <p:cNvSpPr/>
          <p:nvPr/>
        </p:nvSpPr>
        <p:spPr>
          <a:xfrm>
            <a:off x="10489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4" name="Rectangle 33">
            <a:extLst>
              <a:ext uri="{FF2B5EF4-FFF2-40B4-BE49-F238E27FC236}">
                <a16:creationId xmlns:a16="http://schemas.microsoft.com/office/drawing/2014/main" xmlns="" id="{EF0784FD-4038-A446-9733-91C2076D5C54}"/>
              </a:ext>
            </a:extLst>
          </p:cNvPr>
          <p:cNvSpPr/>
          <p:nvPr/>
        </p:nvSpPr>
        <p:spPr>
          <a:xfrm>
            <a:off x="10489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5" name="Rectangle 34">
            <a:extLst>
              <a:ext uri="{FF2B5EF4-FFF2-40B4-BE49-F238E27FC236}">
                <a16:creationId xmlns:a16="http://schemas.microsoft.com/office/drawing/2014/main" xmlns="" id="{4C970EF7-B2DB-5044-98A8-F90485C0C75C}"/>
              </a:ext>
            </a:extLst>
          </p:cNvPr>
          <p:cNvSpPr/>
          <p:nvPr/>
        </p:nvSpPr>
        <p:spPr>
          <a:xfrm>
            <a:off x="10489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6" name="Rectangle 35">
            <a:extLst>
              <a:ext uri="{FF2B5EF4-FFF2-40B4-BE49-F238E27FC236}">
                <a16:creationId xmlns:a16="http://schemas.microsoft.com/office/drawing/2014/main" xmlns="" id="{C53F6C38-59E4-9642-A665-F6F39634BD55}"/>
              </a:ext>
            </a:extLst>
          </p:cNvPr>
          <p:cNvSpPr/>
          <p:nvPr/>
        </p:nvSpPr>
        <p:spPr>
          <a:xfrm>
            <a:off x="10489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cxnSp>
        <p:nvCxnSpPr>
          <p:cNvPr id="37" name="Straight Connector 36">
            <a:extLst>
              <a:ext uri="{FF2B5EF4-FFF2-40B4-BE49-F238E27FC236}">
                <a16:creationId xmlns:a16="http://schemas.microsoft.com/office/drawing/2014/main" xmlns="" id="{DB40BDC6-7A52-0748-87B7-BF4D85C3B169}"/>
              </a:ext>
            </a:extLst>
          </p:cNvPr>
          <p:cNvCxnSpPr>
            <a:cxnSpLocks/>
          </p:cNvCxnSpPr>
          <p:nvPr/>
        </p:nvCxnSpPr>
        <p:spPr>
          <a:xfrm>
            <a:off x="7949091" y="371157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FF0B0CF-AAE6-6D40-A27D-B79C5B0CEE9F}"/>
              </a:ext>
            </a:extLst>
          </p:cNvPr>
          <p:cNvCxnSpPr>
            <a:cxnSpLocks/>
          </p:cNvCxnSpPr>
          <p:nvPr/>
        </p:nvCxnSpPr>
        <p:spPr>
          <a:xfrm flipV="1">
            <a:off x="7949091" y="4346575"/>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2168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6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a:xfrm>
            <a:off x="838200" y="1825625"/>
            <a:ext cx="10744200" cy="4351338"/>
          </a:xfrm>
        </p:spPr>
        <p:txBody>
          <a:bodyPr>
            <a:noAutofit/>
          </a:bodyPr>
          <a:lstStyle/>
          <a:p>
            <a:pPr marL="0" indent="0">
              <a:buNone/>
            </a:pPr>
            <a:r>
              <a:rPr lang="en-GB" dirty="0">
                <a:solidFill>
                  <a:srgbClr val="3273DC"/>
                </a:solidFill>
              </a:rPr>
              <a:t>Evaluation:</a:t>
            </a: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endParaRPr lang="en-GB" sz="2200" dirty="0">
              <a:solidFill>
                <a:srgbClr val="3273DC"/>
              </a:solidFill>
            </a:endParaRPr>
          </a:p>
          <a:p>
            <a:pPr marL="0" indent="0">
              <a:buClr>
                <a:srgbClr val="23D160"/>
              </a:buClr>
              <a:buSzPct val="85000"/>
              <a:buNone/>
            </a:pPr>
            <a:r>
              <a:rPr lang="en-GB" sz="2200" dirty="0" err="1">
                <a:solidFill>
                  <a:srgbClr val="FF3860"/>
                </a:solidFill>
              </a:rPr>
              <a:t>Astrobee</a:t>
            </a:r>
            <a:r>
              <a:rPr lang="en-GB" sz="2200" dirty="0">
                <a:solidFill>
                  <a:srgbClr val="FF3860"/>
                </a:solidFill>
              </a:rPr>
              <a:t> has forgotten to carry forward a ten and a hundred when exchanging after adding 8 and 4 ones to make 12 ones and 6 and 8 (and the extra ten carried forward from the addition of the ones) tens to make 15 tens. </a:t>
            </a:r>
          </a:p>
        </p:txBody>
      </p:sp>
      <p:pic>
        <p:nvPicPr>
          <p:cNvPr id="42" name="Picture 41">
            <a:extLst>
              <a:ext uri="{FF2B5EF4-FFF2-40B4-BE49-F238E27FC236}">
                <a16:creationId xmlns:a16="http://schemas.microsoft.com/office/drawing/2014/main" xmlns="" id="{47AF9CA8-2B63-A647-9102-E3DE4825A225}"/>
              </a:ext>
            </a:extLst>
          </p:cNvPr>
          <p:cNvPicPr>
            <a:picLocks noChangeAspect="1"/>
          </p:cNvPicPr>
          <p:nvPr/>
        </p:nvPicPr>
        <p:blipFill>
          <a:blip r:embed="rId3"/>
          <a:stretch>
            <a:fillRect/>
          </a:stretch>
        </p:blipFill>
        <p:spPr>
          <a:xfrm>
            <a:off x="1175859" y="3875882"/>
            <a:ext cx="1689100" cy="1244600"/>
          </a:xfrm>
          <a:prstGeom prst="rect">
            <a:avLst/>
          </a:prstGeom>
        </p:spPr>
      </p:pic>
      <p:pic>
        <p:nvPicPr>
          <p:cNvPr id="43" name="Picture 42">
            <a:extLst>
              <a:ext uri="{FF2B5EF4-FFF2-40B4-BE49-F238E27FC236}">
                <a16:creationId xmlns:a16="http://schemas.microsoft.com/office/drawing/2014/main" xmlns="" id="{65108521-6BAD-A844-9D52-F6BAD7C52BFF}"/>
              </a:ext>
            </a:extLst>
          </p:cNvPr>
          <p:cNvPicPr>
            <a:picLocks noChangeAspect="1"/>
          </p:cNvPicPr>
          <p:nvPr/>
        </p:nvPicPr>
        <p:blipFill>
          <a:blip r:embed="rId4"/>
          <a:stretch>
            <a:fillRect/>
          </a:stretch>
        </p:blipFill>
        <p:spPr>
          <a:xfrm>
            <a:off x="2020409" y="1690688"/>
            <a:ext cx="4354694" cy="3295052"/>
          </a:xfrm>
          <a:prstGeom prst="rect">
            <a:avLst/>
          </a:prstGeom>
        </p:spPr>
      </p:pic>
      <p:sp>
        <p:nvSpPr>
          <p:cNvPr id="44" name="Rectangle 43">
            <a:extLst>
              <a:ext uri="{FF2B5EF4-FFF2-40B4-BE49-F238E27FC236}">
                <a16:creationId xmlns:a16="http://schemas.microsoft.com/office/drawing/2014/main" xmlns="" id="{81702E8E-89C0-5241-8AF1-8E4334AE5D89}"/>
              </a:ext>
            </a:extLst>
          </p:cNvPr>
          <p:cNvSpPr/>
          <p:nvPr/>
        </p:nvSpPr>
        <p:spPr>
          <a:xfrm>
            <a:off x="2370084" y="2675553"/>
            <a:ext cx="3406342" cy="1200329"/>
          </a:xfrm>
          <a:prstGeom prst="rect">
            <a:avLst/>
          </a:prstGeom>
        </p:spPr>
        <p:txBody>
          <a:bodyPr wrap="square">
            <a:spAutoFit/>
          </a:bodyPr>
          <a:lstStyle/>
          <a:p>
            <a:pPr algn="ctr">
              <a:buClr>
                <a:srgbClr val="23D160"/>
              </a:buClr>
              <a:buSzPct val="85000"/>
            </a:pPr>
            <a:r>
              <a:rPr lang="en-GB" sz="2400" dirty="0">
                <a:solidFill>
                  <a:srgbClr val="3273DC"/>
                </a:solidFill>
                <a:latin typeface="OpenDyslexic" pitchFamily="2" charset="77"/>
              </a:rPr>
              <a:t>I have used column addition to calculate 568 + 84</a:t>
            </a:r>
          </a:p>
        </p:txBody>
      </p:sp>
      <p:sp>
        <p:nvSpPr>
          <p:cNvPr id="7" name="Rectangle 6">
            <a:extLst>
              <a:ext uri="{FF2B5EF4-FFF2-40B4-BE49-F238E27FC236}">
                <a16:creationId xmlns:a16="http://schemas.microsoft.com/office/drawing/2014/main" xmlns="" id="{A61858E9-122A-AA48-A4AB-9B0B47B6DBE1}"/>
              </a:ext>
            </a:extLst>
          </p:cNvPr>
          <p:cNvSpPr/>
          <p:nvPr/>
        </p:nvSpPr>
        <p:spPr>
          <a:xfrm>
            <a:off x="7314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8" name="Rectangle 7">
            <a:extLst>
              <a:ext uri="{FF2B5EF4-FFF2-40B4-BE49-F238E27FC236}">
                <a16:creationId xmlns:a16="http://schemas.microsoft.com/office/drawing/2014/main" xmlns="" id="{368F19E9-3599-654E-84E3-659F60DBC34B}"/>
              </a:ext>
            </a:extLst>
          </p:cNvPr>
          <p:cNvSpPr/>
          <p:nvPr/>
        </p:nvSpPr>
        <p:spPr>
          <a:xfrm>
            <a:off x="7314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9" name="Rectangle 8">
            <a:extLst>
              <a:ext uri="{FF2B5EF4-FFF2-40B4-BE49-F238E27FC236}">
                <a16:creationId xmlns:a16="http://schemas.microsoft.com/office/drawing/2014/main" xmlns="" id="{16761D28-83F3-D44D-9AAC-E0C92F975730}"/>
              </a:ext>
            </a:extLst>
          </p:cNvPr>
          <p:cNvSpPr/>
          <p:nvPr/>
        </p:nvSpPr>
        <p:spPr>
          <a:xfrm>
            <a:off x="7314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0" name="Rectangle 9">
            <a:extLst>
              <a:ext uri="{FF2B5EF4-FFF2-40B4-BE49-F238E27FC236}">
                <a16:creationId xmlns:a16="http://schemas.microsoft.com/office/drawing/2014/main" xmlns="" id="{62AD50A4-CA76-7847-9FA3-5B2EC9C46519}"/>
              </a:ext>
            </a:extLst>
          </p:cNvPr>
          <p:cNvSpPr/>
          <p:nvPr/>
        </p:nvSpPr>
        <p:spPr>
          <a:xfrm>
            <a:off x="7314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1" name="Rectangle 10">
            <a:extLst>
              <a:ext uri="{FF2B5EF4-FFF2-40B4-BE49-F238E27FC236}">
                <a16:creationId xmlns:a16="http://schemas.microsoft.com/office/drawing/2014/main" xmlns="" id="{3F0E1695-4130-0540-8D90-D9822481AEB9}"/>
              </a:ext>
            </a:extLst>
          </p:cNvPr>
          <p:cNvSpPr/>
          <p:nvPr/>
        </p:nvSpPr>
        <p:spPr>
          <a:xfrm>
            <a:off x="7314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12" name="Rectangle 11">
            <a:extLst>
              <a:ext uri="{FF2B5EF4-FFF2-40B4-BE49-F238E27FC236}">
                <a16:creationId xmlns:a16="http://schemas.microsoft.com/office/drawing/2014/main" xmlns="" id="{99F8FB47-F060-3A4B-A779-D9F423E3C4D2}"/>
              </a:ext>
            </a:extLst>
          </p:cNvPr>
          <p:cNvSpPr/>
          <p:nvPr/>
        </p:nvSpPr>
        <p:spPr>
          <a:xfrm>
            <a:off x="7949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3" name="Rectangle 12">
            <a:extLst>
              <a:ext uri="{FF2B5EF4-FFF2-40B4-BE49-F238E27FC236}">
                <a16:creationId xmlns:a16="http://schemas.microsoft.com/office/drawing/2014/main" xmlns="" id="{EF640DAF-2104-5840-BC6A-43C5C044345C}"/>
              </a:ext>
            </a:extLst>
          </p:cNvPr>
          <p:cNvSpPr/>
          <p:nvPr/>
        </p:nvSpPr>
        <p:spPr>
          <a:xfrm>
            <a:off x="7949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4" name="Rectangle 13">
            <a:extLst>
              <a:ext uri="{FF2B5EF4-FFF2-40B4-BE49-F238E27FC236}">
                <a16:creationId xmlns:a16="http://schemas.microsoft.com/office/drawing/2014/main" xmlns="" id="{4146D2FB-27BF-B542-905F-4AA53EC86DC5}"/>
              </a:ext>
            </a:extLst>
          </p:cNvPr>
          <p:cNvSpPr/>
          <p:nvPr/>
        </p:nvSpPr>
        <p:spPr>
          <a:xfrm>
            <a:off x="7949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a:t>
            </a:r>
          </a:p>
        </p:txBody>
      </p:sp>
      <p:sp>
        <p:nvSpPr>
          <p:cNvPr id="15" name="Rectangle 14">
            <a:extLst>
              <a:ext uri="{FF2B5EF4-FFF2-40B4-BE49-F238E27FC236}">
                <a16:creationId xmlns:a16="http://schemas.microsoft.com/office/drawing/2014/main" xmlns="" id="{78F8A4C0-4EB5-7D41-B38A-608477E7DD7A}"/>
              </a:ext>
            </a:extLst>
          </p:cNvPr>
          <p:cNvSpPr/>
          <p:nvPr/>
        </p:nvSpPr>
        <p:spPr>
          <a:xfrm>
            <a:off x="7949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16" name="Rectangle 15">
            <a:extLst>
              <a:ext uri="{FF2B5EF4-FFF2-40B4-BE49-F238E27FC236}">
                <a16:creationId xmlns:a16="http://schemas.microsoft.com/office/drawing/2014/main" xmlns="" id="{98165D47-3579-5642-9629-D624C78FDEBE}"/>
              </a:ext>
            </a:extLst>
          </p:cNvPr>
          <p:cNvSpPr/>
          <p:nvPr/>
        </p:nvSpPr>
        <p:spPr>
          <a:xfrm>
            <a:off x="7949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sp>
        <p:nvSpPr>
          <p:cNvPr id="17" name="Rectangle 16">
            <a:extLst>
              <a:ext uri="{FF2B5EF4-FFF2-40B4-BE49-F238E27FC236}">
                <a16:creationId xmlns:a16="http://schemas.microsoft.com/office/drawing/2014/main" xmlns="" id="{D2253A24-58DE-1440-A666-423D3D54B9B2}"/>
              </a:ext>
            </a:extLst>
          </p:cNvPr>
          <p:cNvSpPr/>
          <p:nvPr/>
        </p:nvSpPr>
        <p:spPr>
          <a:xfrm>
            <a:off x="8584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H</a:t>
            </a:r>
          </a:p>
        </p:txBody>
      </p:sp>
      <p:sp>
        <p:nvSpPr>
          <p:cNvPr id="18" name="Rectangle 17">
            <a:extLst>
              <a:ext uri="{FF2B5EF4-FFF2-40B4-BE49-F238E27FC236}">
                <a16:creationId xmlns:a16="http://schemas.microsoft.com/office/drawing/2014/main" xmlns="" id="{6EF3B7A0-D4B7-7449-9657-D058F9C7C3A7}"/>
              </a:ext>
            </a:extLst>
          </p:cNvPr>
          <p:cNvSpPr/>
          <p:nvPr/>
        </p:nvSpPr>
        <p:spPr>
          <a:xfrm>
            <a:off x="8584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5</a:t>
            </a:r>
          </a:p>
        </p:txBody>
      </p:sp>
      <p:sp>
        <p:nvSpPr>
          <p:cNvPr id="19" name="Rectangle 18">
            <a:extLst>
              <a:ext uri="{FF2B5EF4-FFF2-40B4-BE49-F238E27FC236}">
                <a16:creationId xmlns:a16="http://schemas.microsoft.com/office/drawing/2014/main" xmlns="" id="{6301C3D3-8083-EE43-A99E-7960F5D515D2}"/>
              </a:ext>
            </a:extLst>
          </p:cNvPr>
          <p:cNvSpPr/>
          <p:nvPr/>
        </p:nvSpPr>
        <p:spPr>
          <a:xfrm>
            <a:off x="8584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dirty="0">
              <a:solidFill>
                <a:schemeClr val="tx1"/>
              </a:solidFill>
              <a:latin typeface="OpenDyslexic" pitchFamily="2" charset="77"/>
            </a:endParaRPr>
          </a:p>
        </p:txBody>
      </p:sp>
      <p:sp>
        <p:nvSpPr>
          <p:cNvPr id="20" name="Rectangle 19">
            <a:extLst>
              <a:ext uri="{FF2B5EF4-FFF2-40B4-BE49-F238E27FC236}">
                <a16:creationId xmlns:a16="http://schemas.microsoft.com/office/drawing/2014/main" xmlns="" id="{8D9F35F6-A67D-274F-B974-663CD3B26329}"/>
              </a:ext>
            </a:extLst>
          </p:cNvPr>
          <p:cNvSpPr/>
          <p:nvPr/>
        </p:nvSpPr>
        <p:spPr>
          <a:xfrm>
            <a:off x="8584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6</a:t>
            </a:r>
          </a:p>
        </p:txBody>
      </p:sp>
      <p:sp>
        <p:nvSpPr>
          <p:cNvPr id="21" name="Rectangle 20">
            <a:extLst>
              <a:ext uri="{FF2B5EF4-FFF2-40B4-BE49-F238E27FC236}">
                <a16:creationId xmlns:a16="http://schemas.microsoft.com/office/drawing/2014/main" xmlns="" id="{34119FA2-E6CF-CA43-A7A1-0E2D4308EAC0}"/>
              </a:ext>
            </a:extLst>
          </p:cNvPr>
          <p:cNvSpPr/>
          <p:nvPr/>
        </p:nvSpPr>
        <p:spPr>
          <a:xfrm>
            <a:off x="8584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22" name="Rectangle 21">
            <a:extLst>
              <a:ext uri="{FF2B5EF4-FFF2-40B4-BE49-F238E27FC236}">
                <a16:creationId xmlns:a16="http://schemas.microsoft.com/office/drawing/2014/main" xmlns="" id="{AD263D0F-4FDC-2D40-B3F0-15BA2C4D1D0D}"/>
              </a:ext>
            </a:extLst>
          </p:cNvPr>
          <p:cNvSpPr/>
          <p:nvPr/>
        </p:nvSpPr>
        <p:spPr>
          <a:xfrm>
            <a:off x="9219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T</a:t>
            </a:r>
          </a:p>
        </p:txBody>
      </p:sp>
      <p:sp>
        <p:nvSpPr>
          <p:cNvPr id="23" name="Rectangle 22">
            <a:extLst>
              <a:ext uri="{FF2B5EF4-FFF2-40B4-BE49-F238E27FC236}">
                <a16:creationId xmlns:a16="http://schemas.microsoft.com/office/drawing/2014/main" xmlns="" id="{6C27BB00-7E46-2E48-8DBC-5915A36157EC}"/>
              </a:ext>
            </a:extLst>
          </p:cNvPr>
          <p:cNvSpPr/>
          <p:nvPr/>
        </p:nvSpPr>
        <p:spPr>
          <a:xfrm>
            <a:off x="9219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6</a:t>
            </a:r>
          </a:p>
        </p:txBody>
      </p:sp>
      <p:sp>
        <p:nvSpPr>
          <p:cNvPr id="24" name="Rectangle 23">
            <a:extLst>
              <a:ext uri="{FF2B5EF4-FFF2-40B4-BE49-F238E27FC236}">
                <a16:creationId xmlns:a16="http://schemas.microsoft.com/office/drawing/2014/main" xmlns="" id="{80A04883-4827-6044-9817-9DA9B173A6A3}"/>
              </a:ext>
            </a:extLst>
          </p:cNvPr>
          <p:cNvSpPr/>
          <p:nvPr/>
        </p:nvSpPr>
        <p:spPr>
          <a:xfrm>
            <a:off x="9219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25" name="Rectangle 24">
            <a:extLst>
              <a:ext uri="{FF2B5EF4-FFF2-40B4-BE49-F238E27FC236}">
                <a16:creationId xmlns:a16="http://schemas.microsoft.com/office/drawing/2014/main" xmlns="" id="{1910B0EC-20B4-824D-B9EC-BC4B5A3AD47A}"/>
              </a:ext>
            </a:extLst>
          </p:cNvPr>
          <p:cNvSpPr/>
          <p:nvPr/>
        </p:nvSpPr>
        <p:spPr>
          <a:xfrm>
            <a:off x="9219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rgbClr val="FF3860"/>
                </a:solidFill>
                <a:latin typeface="OpenDyslexic" pitchFamily="2" charset="77"/>
              </a:rPr>
              <a:t>5</a:t>
            </a:r>
          </a:p>
        </p:txBody>
      </p:sp>
      <p:sp>
        <p:nvSpPr>
          <p:cNvPr id="26" name="Rectangle 25">
            <a:extLst>
              <a:ext uri="{FF2B5EF4-FFF2-40B4-BE49-F238E27FC236}">
                <a16:creationId xmlns:a16="http://schemas.microsoft.com/office/drawing/2014/main" xmlns="" id="{0C7551C6-2FA4-EF46-956E-2ABC3780AE45}"/>
              </a:ext>
            </a:extLst>
          </p:cNvPr>
          <p:cNvSpPr/>
          <p:nvPr/>
        </p:nvSpPr>
        <p:spPr>
          <a:xfrm>
            <a:off x="9219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dirty="0">
                <a:solidFill>
                  <a:srgbClr val="FF3860"/>
                </a:solidFill>
                <a:latin typeface="OpenDyslexic" pitchFamily="2" charset="77"/>
              </a:rPr>
              <a:t>1</a:t>
            </a:r>
          </a:p>
        </p:txBody>
      </p:sp>
      <p:sp>
        <p:nvSpPr>
          <p:cNvPr id="27" name="Rectangle 26">
            <a:extLst>
              <a:ext uri="{FF2B5EF4-FFF2-40B4-BE49-F238E27FC236}">
                <a16:creationId xmlns:a16="http://schemas.microsoft.com/office/drawing/2014/main" xmlns="" id="{36769995-E8DD-F449-9B40-116E76D7D607}"/>
              </a:ext>
            </a:extLst>
          </p:cNvPr>
          <p:cNvSpPr/>
          <p:nvPr/>
        </p:nvSpPr>
        <p:spPr>
          <a:xfrm>
            <a:off x="9854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O</a:t>
            </a:r>
          </a:p>
        </p:txBody>
      </p:sp>
      <p:sp>
        <p:nvSpPr>
          <p:cNvPr id="28" name="Rectangle 27">
            <a:extLst>
              <a:ext uri="{FF2B5EF4-FFF2-40B4-BE49-F238E27FC236}">
                <a16:creationId xmlns:a16="http://schemas.microsoft.com/office/drawing/2014/main" xmlns="" id="{A2D423D9-17B2-DB41-B21F-796D1880FEB3}"/>
              </a:ext>
            </a:extLst>
          </p:cNvPr>
          <p:cNvSpPr/>
          <p:nvPr/>
        </p:nvSpPr>
        <p:spPr>
          <a:xfrm>
            <a:off x="9854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8</a:t>
            </a:r>
          </a:p>
        </p:txBody>
      </p:sp>
      <p:sp>
        <p:nvSpPr>
          <p:cNvPr id="29" name="Rectangle 28">
            <a:extLst>
              <a:ext uri="{FF2B5EF4-FFF2-40B4-BE49-F238E27FC236}">
                <a16:creationId xmlns:a16="http://schemas.microsoft.com/office/drawing/2014/main" xmlns="" id="{2AB655F9-9AF9-3942-9ED3-1D5409CC5321}"/>
              </a:ext>
            </a:extLst>
          </p:cNvPr>
          <p:cNvSpPr/>
          <p:nvPr/>
        </p:nvSpPr>
        <p:spPr>
          <a:xfrm>
            <a:off x="9854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4</a:t>
            </a:r>
          </a:p>
          <a:p>
            <a:pPr algn="ctr"/>
            <a:endParaRPr lang="en-US" sz="4000" dirty="0">
              <a:solidFill>
                <a:schemeClr val="tx1"/>
              </a:solidFill>
              <a:latin typeface="OpenDyslexic" pitchFamily="2" charset="77"/>
            </a:endParaRPr>
          </a:p>
        </p:txBody>
      </p:sp>
      <p:sp>
        <p:nvSpPr>
          <p:cNvPr id="30" name="Rectangle 29">
            <a:extLst>
              <a:ext uri="{FF2B5EF4-FFF2-40B4-BE49-F238E27FC236}">
                <a16:creationId xmlns:a16="http://schemas.microsoft.com/office/drawing/2014/main" xmlns="" id="{67E00CEF-24A4-384C-B141-8EA4ABDE65F7}"/>
              </a:ext>
            </a:extLst>
          </p:cNvPr>
          <p:cNvSpPr/>
          <p:nvPr/>
        </p:nvSpPr>
        <p:spPr>
          <a:xfrm>
            <a:off x="9854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000" dirty="0">
                <a:solidFill>
                  <a:schemeClr val="tx1"/>
                </a:solidFill>
                <a:latin typeface="OpenDyslexic" pitchFamily="2" charset="77"/>
              </a:rPr>
              <a:t>2</a:t>
            </a:r>
          </a:p>
        </p:txBody>
      </p:sp>
      <p:sp>
        <p:nvSpPr>
          <p:cNvPr id="31" name="Rectangle 30">
            <a:extLst>
              <a:ext uri="{FF2B5EF4-FFF2-40B4-BE49-F238E27FC236}">
                <a16:creationId xmlns:a16="http://schemas.microsoft.com/office/drawing/2014/main" xmlns="" id="{3ECE0E80-31A4-3842-AA70-6B1058A713B5}"/>
              </a:ext>
            </a:extLst>
          </p:cNvPr>
          <p:cNvSpPr/>
          <p:nvPr/>
        </p:nvSpPr>
        <p:spPr>
          <a:xfrm>
            <a:off x="9854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dirty="0">
              <a:solidFill>
                <a:schemeClr val="tx1"/>
              </a:solidFill>
              <a:latin typeface="OpenDyslexic" pitchFamily="2" charset="77"/>
            </a:endParaRPr>
          </a:p>
        </p:txBody>
      </p:sp>
      <p:sp>
        <p:nvSpPr>
          <p:cNvPr id="32" name="Rectangle 31">
            <a:extLst>
              <a:ext uri="{FF2B5EF4-FFF2-40B4-BE49-F238E27FC236}">
                <a16:creationId xmlns:a16="http://schemas.microsoft.com/office/drawing/2014/main" xmlns="" id="{2DBA953C-BD82-2D46-BA70-767685C004FD}"/>
              </a:ext>
            </a:extLst>
          </p:cNvPr>
          <p:cNvSpPr/>
          <p:nvPr/>
        </p:nvSpPr>
        <p:spPr>
          <a:xfrm>
            <a:off x="10489091" y="182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3" name="Rectangle 32">
            <a:extLst>
              <a:ext uri="{FF2B5EF4-FFF2-40B4-BE49-F238E27FC236}">
                <a16:creationId xmlns:a16="http://schemas.microsoft.com/office/drawing/2014/main" xmlns="" id="{68432765-5486-6A46-905D-E241EC520632}"/>
              </a:ext>
            </a:extLst>
          </p:cNvPr>
          <p:cNvSpPr/>
          <p:nvPr/>
        </p:nvSpPr>
        <p:spPr>
          <a:xfrm>
            <a:off x="10489091" y="246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4" name="Rectangle 33">
            <a:extLst>
              <a:ext uri="{FF2B5EF4-FFF2-40B4-BE49-F238E27FC236}">
                <a16:creationId xmlns:a16="http://schemas.microsoft.com/office/drawing/2014/main" xmlns="" id="{EF0784FD-4038-A446-9733-91C2076D5C54}"/>
              </a:ext>
            </a:extLst>
          </p:cNvPr>
          <p:cNvSpPr/>
          <p:nvPr/>
        </p:nvSpPr>
        <p:spPr>
          <a:xfrm>
            <a:off x="10489091" y="3095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5" name="Rectangle 34">
            <a:extLst>
              <a:ext uri="{FF2B5EF4-FFF2-40B4-BE49-F238E27FC236}">
                <a16:creationId xmlns:a16="http://schemas.microsoft.com/office/drawing/2014/main" xmlns="" id="{4C970EF7-B2DB-5044-98A8-F90485C0C75C}"/>
              </a:ext>
            </a:extLst>
          </p:cNvPr>
          <p:cNvSpPr/>
          <p:nvPr/>
        </p:nvSpPr>
        <p:spPr>
          <a:xfrm>
            <a:off x="10489091" y="37306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4000">
              <a:solidFill>
                <a:schemeClr val="tx1"/>
              </a:solidFill>
              <a:latin typeface="OpenDyslexic" pitchFamily="2" charset="77"/>
            </a:endParaRPr>
          </a:p>
        </p:txBody>
      </p:sp>
      <p:sp>
        <p:nvSpPr>
          <p:cNvPr id="36" name="Rectangle 35">
            <a:extLst>
              <a:ext uri="{FF2B5EF4-FFF2-40B4-BE49-F238E27FC236}">
                <a16:creationId xmlns:a16="http://schemas.microsoft.com/office/drawing/2014/main" xmlns="" id="{C53F6C38-59E4-9642-A665-F6F39634BD55}"/>
              </a:ext>
            </a:extLst>
          </p:cNvPr>
          <p:cNvSpPr/>
          <p:nvPr/>
        </p:nvSpPr>
        <p:spPr>
          <a:xfrm>
            <a:off x="10489091" y="4378325"/>
            <a:ext cx="635000" cy="635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2000">
              <a:solidFill>
                <a:schemeClr val="tx1"/>
              </a:solidFill>
              <a:latin typeface="OpenDyslexic" pitchFamily="2" charset="77"/>
            </a:endParaRPr>
          </a:p>
        </p:txBody>
      </p:sp>
      <p:cxnSp>
        <p:nvCxnSpPr>
          <p:cNvPr id="37" name="Straight Connector 36">
            <a:extLst>
              <a:ext uri="{FF2B5EF4-FFF2-40B4-BE49-F238E27FC236}">
                <a16:creationId xmlns:a16="http://schemas.microsoft.com/office/drawing/2014/main" xmlns="" id="{DB40BDC6-7A52-0748-87B7-BF4D85C3B169}"/>
              </a:ext>
            </a:extLst>
          </p:cNvPr>
          <p:cNvCxnSpPr>
            <a:cxnSpLocks/>
          </p:cNvCxnSpPr>
          <p:nvPr/>
        </p:nvCxnSpPr>
        <p:spPr>
          <a:xfrm>
            <a:off x="7949091" y="3711575"/>
            <a:ext cx="2540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4FF0B0CF-AAE6-6D40-A27D-B79C5B0CEE9F}"/>
              </a:ext>
            </a:extLst>
          </p:cNvPr>
          <p:cNvCxnSpPr>
            <a:cxnSpLocks/>
          </p:cNvCxnSpPr>
          <p:nvPr/>
        </p:nvCxnSpPr>
        <p:spPr>
          <a:xfrm flipV="1">
            <a:off x="7949091" y="4346575"/>
            <a:ext cx="2540000" cy="1270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0415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Success criteria:</a:t>
            </a:r>
          </a:p>
          <a:p>
            <a:pPr>
              <a:buClr>
                <a:srgbClr val="23D160"/>
              </a:buClr>
              <a:buSzPct val="85000"/>
              <a:buFont typeface="Wingdings" pitchFamily="2" charset="2"/>
              <a:buChar char="ü"/>
            </a:pPr>
            <a:r>
              <a:rPr lang="en-GB" sz="2200" dirty="0"/>
              <a:t>I can use mathematics equipment and place value knowledge to add 2-digit and 3-digit numbers (with exchanging)</a:t>
            </a:r>
          </a:p>
          <a:p>
            <a:pPr>
              <a:buClr>
                <a:srgbClr val="23D160"/>
              </a:buClr>
              <a:buSzPct val="85000"/>
              <a:buFont typeface="Wingdings" pitchFamily="2" charset="2"/>
              <a:buChar char="ü"/>
            </a:pPr>
            <a:r>
              <a:rPr lang="en-GB" sz="2200" dirty="0"/>
              <a:t>I can explain my reasoning when using mathematics equipment and place value knowledge to add 2-digit and 3-digit numbers (with exchanging)</a:t>
            </a:r>
          </a:p>
          <a:p>
            <a:pPr>
              <a:buClr>
                <a:srgbClr val="23D160"/>
              </a:buClr>
              <a:buSzPct val="85000"/>
              <a:buFont typeface="Wingdings" pitchFamily="2" charset="2"/>
              <a:buChar char="ü"/>
            </a:pPr>
            <a:endParaRPr lang="en-GB" sz="2200" dirty="0"/>
          </a:p>
        </p:txBody>
      </p:sp>
    </p:spTree>
    <p:extLst>
      <p:ext uri="{BB962C8B-B14F-4D97-AF65-F5344CB8AC3E}">
        <p14:creationId xmlns:p14="http://schemas.microsoft.com/office/powerpoint/2010/main" val="2491526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t>Explain your answer. </a:t>
            </a:r>
          </a:p>
        </p:txBody>
      </p:sp>
      <p:sp>
        <p:nvSpPr>
          <p:cNvPr id="11" name="Rounded Rectangle 10">
            <a:extLst>
              <a:ext uri="{FF2B5EF4-FFF2-40B4-BE49-F238E27FC236}">
                <a16:creationId xmlns:a16="http://schemas.microsoft.com/office/drawing/2014/main" xmlns="" id="{471F7D03-94DB-9740-99F7-E5250D6D5154}"/>
              </a:ext>
            </a:extLst>
          </p:cNvPr>
          <p:cNvSpPr/>
          <p:nvPr/>
        </p:nvSpPr>
        <p:spPr>
          <a:xfrm>
            <a:off x="838200" y="3429000"/>
            <a:ext cx="4478079"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 pitchFamily="2" charset="77"/>
              </a:rPr>
              <a:t>879 - 45 = </a:t>
            </a:r>
            <a:r>
              <a:rPr lang="en-US" sz="2800" dirty="0">
                <a:solidFill>
                  <a:schemeClr val="bg1"/>
                </a:solidFill>
                <a:latin typeface="OpenDyslexic" pitchFamily="2" charset="77"/>
              </a:rPr>
              <a:t>834</a:t>
            </a:r>
          </a:p>
        </p:txBody>
      </p:sp>
      <p:sp>
        <p:nvSpPr>
          <p:cNvPr id="13" name="Rounded Rectangle 12">
            <a:extLst>
              <a:ext uri="{FF2B5EF4-FFF2-40B4-BE49-F238E27FC236}">
                <a16:creationId xmlns:a16="http://schemas.microsoft.com/office/drawing/2014/main" xmlns="" id="{593B1BCC-E3E4-114B-89F2-1A2FBFFEDC4D}"/>
              </a:ext>
            </a:extLst>
          </p:cNvPr>
          <p:cNvSpPr/>
          <p:nvPr/>
        </p:nvSpPr>
        <p:spPr>
          <a:xfrm>
            <a:off x="6875725" y="3429000"/>
            <a:ext cx="4478079"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 pitchFamily="2" charset="77"/>
              </a:rPr>
              <a:t>826 + 8 = </a:t>
            </a:r>
            <a:r>
              <a:rPr lang="en-US" sz="2800" dirty="0">
                <a:solidFill>
                  <a:schemeClr val="bg1"/>
                </a:solidFill>
                <a:latin typeface="OpenDyslexic" pitchFamily="2" charset="77"/>
              </a:rPr>
              <a:t>834</a:t>
            </a:r>
          </a:p>
        </p:txBody>
      </p:sp>
    </p:spTree>
    <p:extLst>
      <p:ext uri="{BB962C8B-B14F-4D97-AF65-F5344CB8AC3E}">
        <p14:creationId xmlns:p14="http://schemas.microsoft.com/office/powerpoint/2010/main" val="1653908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noAutofit/>
          </a:bodyPr>
          <a:lstStyle/>
          <a:p>
            <a:pPr marL="0" indent="0">
              <a:buNone/>
            </a:pPr>
            <a:r>
              <a:rPr lang="en-GB" dirty="0"/>
              <a:t>Starter:</a:t>
            </a:r>
          </a:p>
          <a:p>
            <a:pPr marL="0" indent="0">
              <a:buClr>
                <a:srgbClr val="23D160"/>
              </a:buClr>
              <a:buSzPct val="85000"/>
              <a:buNone/>
            </a:pPr>
            <a:r>
              <a:rPr lang="en-GB" sz="2200" dirty="0"/>
              <a:t>What’s the same? What’s different?</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r>
              <a:rPr lang="en-GB" sz="2200" dirty="0">
                <a:solidFill>
                  <a:srgbClr val="FF3860"/>
                </a:solidFill>
              </a:rPr>
              <a:t>Both calculations have the same result, 834; however, 879 – 45 means subtracting a 2-digit number from a 3-digit without exchanging, while 826 + 8 requires adding a 1-digit number to a 3-digit number with an exchange. </a:t>
            </a:r>
          </a:p>
        </p:txBody>
      </p:sp>
      <p:sp>
        <p:nvSpPr>
          <p:cNvPr id="11" name="Rounded Rectangle 10">
            <a:extLst>
              <a:ext uri="{FF2B5EF4-FFF2-40B4-BE49-F238E27FC236}">
                <a16:creationId xmlns:a16="http://schemas.microsoft.com/office/drawing/2014/main" xmlns="" id="{471F7D03-94DB-9740-99F7-E5250D6D5154}"/>
              </a:ext>
            </a:extLst>
          </p:cNvPr>
          <p:cNvSpPr/>
          <p:nvPr/>
        </p:nvSpPr>
        <p:spPr>
          <a:xfrm>
            <a:off x="838200" y="3429000"/>
            <a:ext cx="4478079"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 pitchFamily="2" charset="77"/>
              </a:rPr>
              <a:t>879 - 45 = </a:t>
            </a:r>
            <a:r>
              <a:rPr lang="en-US" sz="2800" dirty="0">
                <a:solidFill>
                  <a:srgbClr val="FF3860"/>
                </a:solidFill>
                <a:latin typeface="OpenDyslexic" pitchFamily="2" charset="77"/>
              </a:rPr>
              <a:t>834</a:t>
            </a:r>
          </a:p>
        </p:txBody>
      </p:sp>
      <p:sp>
        <p:nvSpPr>
          <p:cNvPr id="13" name="Rounded Rectangle 12">
            <a:extLst>
              <a:ext uri="{FF2B5EF4-FFF2-40B4-BE49-F238E27FC236}">
                <a16:creationId xmlns:a16="http://schemas.microsoft.com/office/drawing/2014/main" xmlns="" id="{593B1BCC-E3E4-114B-89F2-1A2FBFFEDC4D}"/>
              </a:ext>
            </a:extLst>
          </p:cNvPr>
          <p:cNvSpPr/>
          <p:nvPr/>
        </p:nvSpPr>
        <p:spPr>
          <a:xfrm>
            <a:off x="6875725" y="3429000"/>
            <a:ext cx="4478079" cy="609787"/>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OpenDyslexic" pitchFamily="2" charset="77"/>
              </a:rPr>
              <a:t>826 + 8 = </a:t>
            </a:r>
            <a:r>
              <a:rPr lang="en-US" sz="2800" dirty="0">
                <a:solidFill>
                  <a:srgbClr val="FF3860"/>
                </a:solidFill>
                <a:latin typeface="OpenDyslexic" pitchFamily="2" charset="77"/>
              </a:rPr>
              <a:t>834</a:t>
            </a:r>
          </a:p>
        </p:txBody>
      </p:sp>
    </p:spTree>
    <p:extLst>
      <p:ext uri="{BB962C8B-B14F-4D97-AF65-F5344CB8AC3E}">
        <p14:creationId xmlns:p14="http://schemas.microsoft.com/office/powerpoint/2010/main" val="2491321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mathematics equipment to calculate 247 + 35.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8" name="Table 7">
            <a:extLst>
              <a:ext uri="{FF2B5EF4-FFF2-40B4-BE49-F238E27FC236}">
                <a16:creationId xmlns:a16="http://schemas.microsoft.com/office/drawing/2014/main" xmlns="" id="{1D79DB20-D2DC-064C-BF64-61741A50767B}"/>
              </a:ext>
            </a:extLst>
          </p:cNvPr>
          <p:cNvGraphicFramePr>
            <a:graphicFrameLocks noGrp="1"/>
          </p:cNvGraphicFramePr>
          <p:nvPr/>
        </p:nvGraphicFramePr>
        <p:xfrm>
          <a:off x="332509" y="2849130"/>
          <a:ext cx="11568546" cy="3657600"/>
        </p:xfrm>
        <a:graphic>
          <a:graphicData uri="http://schemas.openxmlformats.org/drawingml/2006/table">
            <a:tbl>
              <a:tblPr firstRow="1" bandRow="1">
                <a:tableStyleId>{5940675A-B579-460E-94D1-54222C63F5DA}</a:tableStyleId>
              </a:tblPr>
              <a:tblGrid>
                <a:gridCol w="3856182">
                  <a:extLst>
                    <a:ext uri="{9D8B030D-6E8A-4147-A177-3AD203B41FA5}">
                      <a16:colId xmlns:a16="http://schemas.microsoft.com/office/drawing/2014/main" xmlns="" val="488211108"/>
                    </a:ext>
                  </a:extLst>
                </a:gridCol>
                <a:gridCol w="3856182">
                  <a:extLst>
                    <a:ext uri="{9D8B030D-6E8A-4147-A177-3AD203B41FA5}">
                      <a16:colId xmlns:a16="http://schemas.microsoft.com/office/drawing/2014/main" xmlns="" val="1862359929"/>
                    </a:ext>
                  </a:extLst>
                </a:gridCol>
                <a:gridCol w="3856182">
                  <a:extLst>
                    <a:ext uri="{9D8B030D-6E8A-4147-A177-3AD203B41FA5}">
                      <a16:colId xmlns:a16="http://schemas.microsoft.com/office/drawing/2014/main" xmlns="" val="295181550"/>
                    </a:ext>
                  </a:extLst>
                </a:gridCol>
              </a:tblGrid>
              <a:tr h="370840">
                <a:tc>
                  <a:txBody>
                    <a:bodyPr/>
                    <a:lstStyle/>
                    <a:p>
                      <a:pPr algn="ctr"/>
                      <a:r>
                        <a:rPr lang="en-US" sz="2400" dirty="0">
                          <a:latin typeface="OpenDyslexic" pitchFamily="2" charset="77"/>
                        </a:rPr>
                        <a:t>hundreds</a:t>
                      </a:r>
                    </a:p>
                  </a:txBody>
                  <a:tcPr anchor="ctr">
                    <a:solidFill>
                      <a:srgbClr val="FFDD57"/>
                    </a:solidFill>
                  </a:tcPr>
                </a:tc>
                <a:tc>
                  <a:txBody>
                    <a:bodyPr/>
                    <a:lstStyle/>
                    <a:p>
                      <a:pPr algn="ctr"/>
                      <a:r>
                        <a:rPr lang="en-US" sz="2400" dirty="0">
                          <a:latin typeface="OpenDyslexic" pitchFamily="2" charset="77"/>
                        </a:rPr>
                        <a:t>tens</a:t>
                      </a:r>
                    </a:p>
                  </a:txBody>
                  <a:tcPr anchor="ctr">
                    <a:solidFill>
                      <a:srgbClr val="FFDD57"/>
                    </a:solidFill>
                  </a:tcPr>
                </a:tc>
                <a:tc>
                  <a:txBody>
                    <a:bodyPr/>
                    <a:lstStyle/>
                    <a:p>
                      <a:pPr algn="ctr"/>
                      <a:r>
                        <a:rPr lang="en-US" sz="2400" dirty="0">
                          <a:latin typeface="OpenDyslexic" pitchFamily="2" charset="77"/>
                        </a:rPr>
                        <a:t>ones</a:t>
                      </a:r>
                    </a:p>
                  </a:txBody>
                  <a:tcPr anchor="ctr">
                    <a:solidFill>
                      <a:srgbClr val="FFDD57"/>
                    </a:solidFill>
                  </a:tcPr>
                </a:tc>
                <a:extLst>
                  <a:ext uri="{0D108BD9-81ED-4DB2-BD59-A6C34878D82A}">
                    <a16:rowId xmlns:a16="http://schemas.microsoft.com/office/drawing/2014/main" xmlns="" val="1368249211"/>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2660554350"/>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925865083"/>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664148024"/>
                  </a:ext>
                </a:extLst>
              </a:tr>
            </a:tbl>
          </a:graphicData>
        </a:graphic>
      </p:graphicFrame>
      <p:cxnSp>
        <p:nvCxnSpPr>
          <p:cNvPr id="5" name="Straight Connector 4">
            <a:extLst>
              <a:ext uri="{FF2B5EF4-FFF2-40B4-BE49-F238E27FC236}">
                <a16:creationId xmlns:a16="http://schemas.microsoft.com/office/drawing/2014/main" xmlns="" id="{7F8C3461-01F6-F641-97C8-68D51C39194C}"/>
              </a:ext>
            </a:extLst>
          </p:cNvPr>
          <p:cNvCxnSpPr>
            <a:cxnSpLocks/>
          </p:cNvCxnSpPr>
          <p:nvPr/>
        </p:nvCxnSpPr>
        <p:spPr>
          <a:xfrm>
            <a:off x="332509" y="5417127"/>
            <a:ext cx="115685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3155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mathematics equipment to calculate 247 + 35.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8" name="Table 7">
            <a:extLst>
              <a:ext uri="{FF2B5EF4-FFF2-40B4-BE49-F238E27FC236}">
                <a16:creationId xmlns:a16="http://schemas.microsoft.com/office/drawing/2014/main" xmlns="" id="{1D79DB20-D2DC-064C-BF64-61741A50767B}"/>
              </a:ext>
            </a:extLst>
          </p:cNvPr>
          <p:cNvGraphicFramePr>
            <a:graphicFrameLocks noGrp="1"/>
          </p:cNvGraphicFramePr>
          <p:nvPr/>
        </p:nvGraphicFramePr>
        <p:xfrm>
          <a:off x="332509" y="2849130"/>
          <a:ext cx="11568546" cy="3657600"/>
        </p:xfrm>
        <a:graphic>
          <a:graphicData uri="http://schemas.openxmlformats.org/drawingml/2006/table">
            <a:tbl>
              <a:tblPr firstRow="1" bandRow="1">
                <a:tableStyleId>{5940675A-B579-460E-94D1-54222C63F5DA}</a:tableStyleId>
              </a:tblPr>
              <a:tblGrid>
                <a:gridCol w="3856182">
                  <a:extLst>
                    <a:ext uri="{9D8B030D-6E8A-4147-A177-3AD203B41FA5}">
                      <a16:colId xmlns:a16="http://schemas.microsoft.com/office/drawing/2014/main" xmlns="" val="488211108"/>
                    </a:ext>
                  </a:extLst>
                </a:gridCol>
                <a:gridCol w="3856182">
                  <a:extLst>
                    <a:ext uri="{9D8B030D-6E8A-4147-A177-3AD203B41FA5}">
                      <a16:colId xmlns:a16="http://schemas.microsoft.com/office/drawing/2014/main" xmlns="" val="1862359929"/>
                    </a:ext>
                  </a:extLst>
                </a:gridCol>
                <a:gridCol w="3856182">
                  <a:extLst>
                    <a:ext uri="{9D8B030D-6E8A-4147-A177-3AD203B41FA5}">
                      <a16:colId xmlns:a16="http://schemas.microsoft.com/office/drawing/2014/main" xmlns="" val="295181550"/>
                    </a:ext>
                  </a:extLst>
                </a:gridCol>
              </a:tblGrid>
              <a:tr h="370840">
                <a:tc>
                  <a:txBody>
                    <a:bodyPr/>
                    <a:lstStyle/>
                    <a:p>
                      <a:pPr algn="ctr"/>
                      <a:r>
                        <a:rPr lang="en-US" sz="2400" dirty="0">
                          <a:latin typeface="OpenDyslexic" pitchFamily="2" charset="77"/>
                        </a:rPr>
                        <a:t>hundreds</a:t>
                      </a:r>
                    </a:p>
                  </a:txBody>
                  <a:tcPr anchor="ctr">
                    <a:solidFill>
                      <a:srgbClr val="FFDD57"/>
                    </a:solidFill>
                  </a:tcPr>
                </a:tc>
                <a:tc>
                  <a:txBody>
                    <a:bodyPr/>
                    <a:lstStyle/>
                    <a:p>
                      <a:pPr algn="ctr"/>
                      <a:r>
                        <a:rPr lang="en-US" sz="2400" dirty="0">
                          <a:latin typeface="OpenDyslexic" pitchFamily="2" charset="77"/>
                        </a:rPr>
                        <a:t>tens</a:t>
                      </a:r>
                    </a:p>
                  </a:txBody>
                  <a:tcPr anchor="ctr">
                    <a:solidFill>
                      <a:srgbClr val="FFDD57"/>
                    </a:solidFill>
                  </a:tcPr>
                </a:tc>
                <a:tc>
                  <a:txBody>
                    <a:bodyPr/>
                    <a:lstStyle/>
                    <a:p>
                      <a:pPr algn="ctr"/>
                      <a:r>
                        <a:rPr lang="en-US" sz="2400" dirty="0">
                          <a:latin typeface="OpenDyslexic" pitchFamily="2" charset="77"/>
                        </a:rPr>
                        <a:t>ones</a:t>
                      </a:r>
                    </a:p>
                  </a:txBody>
                  <a:tcPr anchor="ctr">
                    <a:solidFill>
                      <a:srgbClr val="FFDD57"/>
                    </a:solidFill>
                  </a:tcPr>
                </a:tc>
                <a:extLst>
                  <a:ext uri="{0D108BD9-81ED-4DB2-BD59-A6C34878D82A}">
                    <a16:rowId xmlns:a16="http://schemas.microsoft.com/office/drawing/2014/main" xmlns="" val="1368249211"/>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2660554350"/>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925865083"/>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664148024"/>
                  </a:ext>
                </a:extLst>
              </a:tr>
            </a:tbl>
          </a:graphicData>
        </a:graphic>
      </p:graphicFrame>
      <p:cxnSp>
        <p:nvCxnSpPr>
          <p:cNvPr id="5" name="Straight Connector 4">
            <a:extLst>
              <a:ext uri="{FF2B5EF4-FFF2-40B4-BE49-F238E27FC236}">
                <a16:creationId xmlns:a16="http://schemas.microsoft.com/office/drawing/2014/main" xmlns="" id="{7F8C3461-01F6-F641-97C8-68D51C39194C}"/>
              </a:ext>
            </a:extLst>
          </p:cNvPr>
          <p:cNvCxnSpPr>
            <a:cxnSpLocks/>
          </p:cNvCxnSpPr>
          <p:nvPr/>
        </p:nvCxnSpPr>
        <p:spPr>
          <a:xfrm>
            <a:off x="332509" y="5417127"/>
            <a:ext cx="115685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62967430-CC0D-F045-9D85-B05D6AAEF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9584" y="3668925"/>
            <a:ext cx="211895" cy="190705"/>
          </a:xfrm>
          <a:prstGeom prst="rect">
            <a:avLst/>
          </a:prstGeom>
        </p:spPr>
      </p:pic>
      <p:pic>
        <p:nvPicPr>
          <p:cNvPr id="7" name="Picture 6">
            <a:extLst>
              <a:ext uri="{FF2B5EF4-FFF2-40B4-BE49-F238E27FC236}">
                <a16:creationId xmlns:a16="http://schemas.microsoft.com/office/drawing/2014/main" xmlns="" id="{E77EF28F-FE61-3348-A2E7-B5AB54215A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3567" y="3668925"/>
            <a:ext cx="211895" cy="190705"/>
          </a:xfrm>
          <a:prstGeom prst="rect">
            <a:avLst/>
          </a:prstGeom>
        </p:spPr>
      </p:pic>
      <p:pic>
        <p:nvPicPr>
          <p:cNvPr id="9" name="Picture 8">
            <a:extLst>
              <a:ext uri="{FF2B5EF4-FFF2-40B4-BE49-F238E27FC236}">
                <a16:creationId xmlns:a16="http://schemas.microsoft.com/office/drawing/2014/main" xmlns="" id="{6E1F75D4-887A-4745-980D-1B472FB59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7550" y="3645347"/>
            <a:ext cx="211895" cy="190705"/>
          </a:xfrm>
          <a:prstGeom prst="rect">
            <a:avLst/>
          </a:prstGeom>
        </p:spPr>
      </p:pic>
      <p:pic>
        <p:nvPicPr>
          <p:cNvPr id="10" name="Picture 9">
            <a:extLst>
              <a:ext uri="{FF2B5EF4-FFF2-40B4-BE49-F238E27FC236}">
                <a16:creationId xmlns:a16="http://schemas.microsoft.com/office/drawing/2014/main" xmlns="" id="{B646E83F-8BA2-D348-9DBB-F9B905C71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98795" y="3663591"/>
            <a:ext cx="211895" cy="190705"/>
          </a:xfrm>
          <a:prstGeom prst="rect">
            <a:avLst/>
          </a:prstGeom>
        </p:spPr>
      </p:pic>
      <p:pic>
        <p:nvPicPr>
          <p:cNvPr id="11" name="Picture 10">
            <a:extLst>
              <a:ext uri="{FF2B5EF4-FFF2-40B4-BE49-F238E27FC236}">
                <a16:creationId xmlns:a16="http://schemas.microsoft.com/office/drawing/2014/main" xmlns="" id="{37ACEA57-DF23-0542-BB49-90C77BDE8E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8238" y="4007579"/>
            <a:ext cx="211895" cy="190705"/>
          </a:xfrm>
          <a:prstGeom prst="rect">
            <a:avLst/>
          </a:prstGeom>
        </p:spPr>
      </p:pic>
      <p:pic>
        <p:nvPicPr>
          <p:cNvPr id="12" name="Picture 11">
            <a:extLst>
              <a:ext uri="{FF2B5EF4-FFF2-40B4-BE49-F238E27FC236}">
                <a16:creationId xmlns:a16="http://schemas.microsoft.com/office/drawing/2014/main" xmlns="" id="{7DC0A1EC-22A2-B44D-B440-863F15129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2221" y="3984001"/>
            <a:ext cx="211895" cy="190705"/>
          </a:xfrm>
          <a:prstGeom prst="rect">
            <a:avLst/>
          </a:prstGeom>
        </p:spPr>
      </p:pic>
      <p:pic>
        <p:nvPicPr>
          <p:cNvPr id="13" name="Picture 12">
            <a:extLst>
              <a:ext uri="{FF2B5EF4-FFF2-40B4-BE49-F238E27FC236}">
                <a16:creationId xmlns:a16="http://schemas.microsoft.com/office/drawing/2014/main" xmlns="" id="{91134D53-7D21-D543-A8C8-2FE7CED1B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3466" y="4002245"/>
            <a:ext cx="211895" cy="190705"/>
          </a:xfrm>
          <a:prstGeom prst="rect">
            <a:avLst/>
          </a:prstGeom>
        </p:spPr>
      </p:pic>
      <p:pic>
        <p:nvPicPr>
          <p:cNvPr id="14" name="Picture 13">
            <a:extLst>
              <a:ext uri="{FF2B5EF4-FFF2-40B4-BE49-F238E27FC236}">
                <a16:creationId xmlns:a16="http://schemas.microsoft.com/office/drawing/2014/main" xmlns="" id="{CA675351-73B2-8C4F-9B20-3C2CD0F5B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210" y="3338978"/>
            <a:ext cx="522478" cy="1059731"/>
          </a:xfrm>
          <a:prstGeom prst="rect">
            <a:avLst/>
          </a:prstGeom>
        </p:spPr>
      </p:pic>
      <p:pic>
        <p:nvPicPr>
          <p:cNvPr id="15" name="Picture 14">
            <a:extLst>
              <a:ext uri="{FF2B5EF4-FFF2-40B4-BE49-F238E27FC236}">
                <a16:creationId xmlns:a16="http://schemas.microsoft.com/office/drawing/2014/main" xmlns="" id="{CD9FA4D5-8ADF-4640-B65D-34860662F1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5531" y="3338978"/>
            <a:ext cx="522478" cy="1059731"/>
          </a:xfrm>
          <a:prstGeom prst="rect">
            <a:avLst/>
          </a:prstGeom>
        </p:spPr>
      </p:pic>
      <p:pic>
        <p:nvPicPr>
          <p:cNvPr id="16" name="Picture 15">
            <a:extLst>
              <a:ext uri="{FF2B5EF4-FFF2-40B4-BE49-F238E27FC236}">
                <a16:creationId xmlns:a16="http://schemas.microsoft.com/office/drawing/2014/main" xmlns="" id="{880D543E-E326-7149-928A-02FB2DF9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8278" y="3315778"/>
            <a:ext cx="522478" cy="1059731"/>
          </a:xfrm>
          <a:prstGeom prst="rect">
            <a:avLst/>
          </a:prstGeom>
        </p:spPr>
      </p:pic>
      <p:pic>
        <p:nvPicPr>
          <p:cNvPr id="17" name="Picture 16">
            <a:extLst>
              <a:ext uri="{FF2B5EF4-FFF2-40B4-BE49-F238E27FC236}">
                <a16:creationId xmlns:a16="http://schemas.microsoft.com/office/drawing/2014/main" xmlns="" id="{E619CCA0-A6D3-8B4A-A3BE-D8E72BE3CC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0386" y="3317930"/>
            <a:ext cx="522478" cy="1059731"/>
          </a:xfrm>
          <a:prstGeom prst="rect">
            <a:avLst/>
          </a:prstGeom>
        </p:spPr>
      </p:pic>
      <p:pic>
        <p:nvPicPr>
          <p:cNvPr id="18" name="Picture 17">
            <a:extLst>
              <a:ext uri="{FF2B5EF4-FFF2-40B4-BE49-F238E27FC236}">
                <a16:creationId xmlns:a16="http://schemas.microsoft.com/office/drawing/2014/main" xmlns="" id="{B1D79373-BEB7-424B-9D01-88B776B406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7622" y="3324431"/>
            <a:ext cx="1331043" cy="1059731"/>
          </a:xfrm>
          <a:prstGeom prst="rect">
            <a:avLst/>
          </a:prstGeom>
        </p:spPr>
      </p:pic>
      <p:pic>
        <p:nvPicPr>
          <p:cNvPr id="19" name="Picture 18">
            <a:extLst>
              <a:ext uri="{FF2B5EF4-FFF2-40B4-BE49-F238E27FC236}">
                <a16:creationId xmlns:a16="http://schemas.microsoft.com/office/drawing/2014/main" xmlns="" id="{D3079B50-D4EB-D24A-B696-EAED49571A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8834" y="3324430"/>
            <a:ext cx="1331043" cy="1059731"/>
          </a:xfrm>
          <a:prstGeom prst="rect">
            <a:avLst/>
          </a:prstGeom>
        </p:spPr>
      </p:pic>
      <p:pic>
        <p:nvPicPr>
          <p:cNvPr id="20" name="Picture 19">
            <a:extLst>
              <a:ext uri="{FF2B5EF4-FFF2-40B4-BE49-F238E27FC236}">
                <a16:creationId xmlns:a16="http://schemas.microsoft.com/office/drawing/2014/main" xmlns="" id="{EBBA6FF5-E0EB-E643-88AC-7A5C9BBEA9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6792" y="4379739"/>
            <a:ext cx="522478" cy="1059731"/>
          </a:xfrm>
          <a:prstGeom prst="rect">
            <a:avLst/>
          </a:prstGeom>
        </p:spPr>
      </p:pic>
      <p:pic>
        <p:nvPicPr>
          <p:cNvPr id="21" name="Picture 20">
            <a:extLst>
              <a:ext uri="{FF2B5EF4-FFF2-40B4-BE49-F238E27FC236}">
                <a16:creationId xmlns:a16="http://schemas.microsoft.com/office/drawing/2014/main" xmlns="" id="{C859D91B-85AC-7D42-9080-3711152942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9113" y="4379739"/>
            <a:ext cx="522478" cy="1059731"/>
          </a:xfrm>
          <a:prstGeom prst="rect">
            <a:avLst/>
          </a:prstGeom>
        </p:spPr>
      </p:pic>
      <p:pic>
        <p:nvPicPr>
          <p:cNvPr id="22" name="Picture 21">
            <a:extLst>
              <a:ext uri="{FF2B5EF4-FFF2-40B4-BE49-F238E27FC236}">
                <a16:creationId xmlns:a16="http://schemas.microsoft.com/office/drawing/2014/main" xmlns="" id="{1A90C6CE-B7C4-8344-9C8B-8530C9CEB4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3968" y="4358691"/>
            <a:ext cx="522478" cy="1059731"/>
          </a:xfrm>
          <a:prstGeom prst="rect">
            <a:avLst/>
          </a:prstGeom>
        </p:spPr>
      </p:pic>
      <p:pic>
        <p:nvPicPr>
          <p:cNvPr id="23" name="Picture 22">
            <a:extLst>
              <a:ext uri="{FF2B5EF4-FFF2-40B4-BE49-F238E27FC236}">
                <a16:creationId xmlns:a16="http://schemas.microsoft.com/office/drawing/2014/main" xmlns="" id="{9E29531F-E7F2-A248-A4AD-8A2CDA1AE0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0942" y="4697764"/>
            <a:ext cx="211895" cy="190705"/>
          </a:xfrm>
          <a:prstGeom prst="rect">
            <a:avLst/>
          </a:prstGeom>
        </p:spPr>
      </p:pic>
      <p:pic>
        <p:nvPicPr>
          <p:cNvPr id="24" name="Picture 23">
            <a:extLst>
              <a:ext uri="{FF2B5EF4-FFF2-40B4-BE49-F238E27FC236}">
                <a16:creationId xmlns:a16="http://schemas.microsoft.com/office/drawing/2014/main" xmlns="" id="{93324AA8-2665-F74D-97EF-0473F11FB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4925" y="4674186"/>
            <a:ext cx="211895" cy="190705"/>
          </a:xfrm>
          <a:prstGeom prst="rect">
            <a:avLst/>
          </a:prstGeom>
        </p:spPr>
      </p:pic>
      <p:pic>
        <p:nvPicPr>
          <p:cNvPr id="25" name="Picture 24">
            <a:extLst>
              <a:ext uri="{FF2B5EF4-FFF2-40B4-BE49-F238E27FC236}">
                <a16:creationId xmlns:a16="http://schemas.microsoft.com/office/drawing/2014/main" xmlns="" id="{381DB2CF-50ED-6848-941A-D47DB6C03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6170" y="4692430"/>
            <a:ext cx="211895" cy="190705"/>
          </a:xfrm>
          <a:prstGeom prst="rect">
            <a:avLst/>
          </a:prstGeom>
        </p:spPr>
      </p:pic>
      <p:pic>
        <p:nvPicPr>
          <p:cNvPr id="26" name="Picture 25">
            <a:extLst>
              <a:ext uri="{FF2B5EF4-FFF2-40B4-BE49-F238E27FC236}">
                <a16:creationId xmlns:a16="http://schemas.microsoft.com/office/drawing/2014/main" xmlns="" id="{EB335B7B-B137-7A49-98F2-831D0CBD5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9596" y="5012840"/>
            <a:ext cx="211895" cy="190705"/>
          </a:xfrm>
          <a:prstGeom prst="rect">
            <a:avLst/>
          </a:prstGeom>
        </p:spPr>
      </p:pic>
      <p:pic>
        <p:nvPicPr>
          <p:cNvPr id="27" name="Picture 26">
            <a:extLst>
              <a:ext uri="{FF2B5EF4-FFF2-40B4-BE49-F238E27FC236}">
                <a16:creationId xmlns:a16="http://schemas.microsoft.com/office/drawing/2014/main" xmlns="" id="{619A860E-1974-4546-B2F3-0E974EFE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0841" y="5031084"/>
            <a:ext cx="211895" cy="190705"/>
          </a:xfrm>
          <a:prstGeom prst="rect">
            <a:avLst/>
          </a:prstGeom>
        </p:spPr>
      </p:pic>
      <p:pic>
        <p:nvPicPr>
          <p:cNvPr id="51" name="Picture 50">
            <a:extLst>
              <a:ext uri="{FF2B5EF4-FFF2-40B4-BE49-F238E27FC236}">
                <a16:creationId xmlns:a16="http://schemas.microsoft.com/office/drawing/2014/main" xmlns="" id="{34141ED3-F1CC-2B4C-97D5-17810C7396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7689" y="5491850"/>
            <a:ext cx="211895" cy="190705"/>
          </a:xfrm>
          <a:prstGeom prst="rect">
            <a:avLst/>
          </a:prstGeom>
        </p:spPr>
      </p:pic>
      <p:pic>
        <p:nvPicPr>
          <p:cNvPr id="52" name="Picture 51">
            <a:extLst>
              <a:ext uri="{FF2B5EF4-FFF2-40B4-BE49-F238E27FC236}">
                <a16:creationId xmlns:a16="http://schemas.microsoft.com/office/drawing/2014/main" xmlns="" id="{0186B2C5-0ED2-A34D-B4F2-BF8893F013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71672" y="5491850"/>
            <a:ext cx="211895" cy="190705"/>
          </a:xfrm>
          <a:prstGeom prst="rect">
            <a:avLst/>
          </a:prstGeom>
        </p:spPr>
      </p:pic>
      <p:pic>
        <p:nvPicPr>
          <p:cNvPr id="53" name="Picture 52">
            <a:extLst>
              <a:ext uri="{FF2B5EF4-FFF2-40B4-BE49-F238E27FC236}">
                <a16:creationId xmlns:a16="http://schemas.microsoft.com/office/drawing/2014/main" xmlns="" id="{1B1BB22E-9832-094C-AEC5-4B34668AF9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75655" y="5468272"/>
            <a:ext cx="211895" cy="190705"/>
          </a:xfrm>
          <a:prstGeom prst="rect">
            <a:avLst/>
          </a:prstGeom>
        </p:spPr>
      </p:pic>
      <p:pic>
        <p:nvPicPr>
          <p:cNvPr id="54" name="Picture 53">
            <a:extLst>
              <a:ext uri="{FF2B5EF4-FFF2-40B4-BE49-F238E27FC236}">
                <a16:creationId xmlns:a16="http://schemas.microsoft.com/office/drawing/2014/main" xmlns="" id="{51A7FF63-FC83-C445-81BA-5FD82F10D6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186900" y="5486516"/>
            <a:ext cx="211895" cy="190705"/>
          </a:xfrm>
          <a:prstGeom prst="rect">
            <a:avLst/>
          </a:prstGeom>
        </p:spPr>
      </p:pic>
      <p:pic>
        <p:nvPicPr>
          <p:cNvPr id="55" name="Picture 54">
            <a:extLst>
              <a:ext uri="{FF2B5EF4-FFF2-40B4-BE49-F238E27FC236}">
                <a16:creationId xmlns:a16="http://schemas.microsoft.com/office/drawing/2014/main" xmlns="" id="{D969FE0D-DA0E-364F-8915-E1A3AB8E2A0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66343" y="5830504"/>
            <a:ext cx="211895" cy="190705"/>
          </a:xfrm>
          <a:prstGeom prst="rect">
            <a:avLst/>
          </a:prstGeom>
        </p:spPr>
      </p:pic>
      <p:pic>
        <p:nvPicPr>
          <p:cNvPr id="56" name="Picture 55">
            <a:extLst>
              <a:ext uri="{FF2B5EF4-FFF2-40B4-BE49-F238E27FC236}">
                <a16:creationId xmlns:a16="http://schemas.microsoft.com/office/drawing/2014/main" xmlns="" id="{C83925D3-0A62-EF4A-B979-024C723D89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70326" y="5806926"/>
            <a:ext cx="211895" cy="190705"/>
          </a:xfrm>
          <a:prstGeom prst="rect">
            <a:avLst/>
          </a:prstGeom>
        </p:spPr>
      </p:pic>
      <p:pic>
        <p:nvPicPr>
          <p:cNvPr id="57" name="Picture 56">
            <a:extLst>
              <a:ext uri="{FF2B5EF4-FFF2-40B4-BE49-F238E27FC236}">
                <a16:creationId xmlns:a16="http://schemas.microsoft.com/office/drawing/2014/main" xmlns="" id="{D47D73AA-13FD-9E4B-8F50-EAE0FAA094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81571" y="5825170"/>
            <a:ext cx="211895" cy="190705"/>
          </a:xfrm>
          <a:prstGeom prst="rect">
            <a:avLst/>
          </a:prstGeom>
        </p:spPr>
      </p:pic>
      <p:pic>
        <p:nvPicPr>
          <p:cNvPr id="58" name="Picture 57">
            <a:extLst>
              <a:ext uri="{FF2B5EF4-FFF2-40B4-BE49-F238E27FC236}">
                <a16:creationId xmlns:a16="http://schemas.microsoft.com/office/drawing/2014/main" xmlns="" id="{8A839B22-91E4-BD4C-9EF2-E49D59B64B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8787" y="5943425"/>
            <a:ext cx="211895" cy="190705"/>
          </a:xfrm>
          <a:prstGeom prst="rect">
            <a:avLst/>
          </a:prstGeom>
        </p:spPr>
      </p:pic>
      <p:pic>
        <p:nvPicPr>
          <p:cNvPr id="59" name="Picture 58">
            <a:extLst>
              <a:ext uri="{FF2B5EF4-FFF2-40B4-BE49-F238E27FC236}">
                <a16:creationId xmlns:a16="http://schemas.microsoft.com/office/drawing/2014/main" xmlns="" id="{C42B3E35-8CB5-294A-9D0D-FCD94C1A80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252770" y="5919847"/>
            <a:ext cx="211895" cy="190705"/>
          </a:xfrm>
          <a:prstGeom prst="rect">
            <a:avLst/>
          </a:prstGeom>
        </p:spPr>
      </p:pic>
      <p:pic>
        <p:nvPicPr>
          <p:cNvPr id="60" name="Picture 59">
            <a:extLst>
              <a:ext uri="{FF2B5EF4-FFF2-40B4-BE49-F238E27FC236}">
                <a16:creationId xmlns:a16="http://schemas.microsoft.com/office/drawing/2014/main" xmlns="" id="{55A6E1CA-6387-3146-8D5D-18CE48AD0D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64015" y="5938091"/>
            <a:ext cx="211895" cy="190705"/>
          </a:xfrm>
          <a:prstGeom prst="rect">
            <a:avLst/>
          </a:prstGeom>
        </p:spPr>
      </p:pic>
      <p:pic>
        <p:nvPicPr>
          <p:cNvPr id="61" name="Picture 60">
            <a:extLst>
              <a:ext uri="{FF2B5EF4-FFF2-40B4-BE49-F238E27FC236}">
                <a16:creationId xmlns:a16="http://schemas.microsoft.com/office/drawing/2014/main" xmlns="" id="{BD662E4D-A7B1-0F4C-83D8-E45F610459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47441" y="6258501"/>
            <a:ext cx="211895" cy="190705"/>
          </a:xfrm>
          <a:prstGeom prst="rect">
            <a:avLst/>
          </a:prstGeom>
        </p:spPr>
      </p:pic>
      <p:pic>
        <p:nvPicPr>
          <p:cNvPr id="62" name="Picture 61">
            <a:extLst>
              <a:ext uri="{FF2B5EF4-FFF2-40B4-BE49-F238E27FC236}">
                <a16:creationId xmlns:a16="http://schemas.microsoft.com/office/drawing/2014/main" xmlns="" id="{62C8C5E3-1C62-F443-98CE-D927379258D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58686" y="6276745"/>
            <a:ext cx="211895" cy="190705"/>
          </a:xfrm>
          <a:prstGeom prst="rect">
            <a:avLst/>
          </a:prstGeom>
        </p:spPr>
      </p:pic>
      <p:pic>
        <p:nvPicPr>
          <p:cNvPr id="63" name="Picture 62">
            <a:extLst>
              <a:ext uri="{FF2B5EF4-FFF2-40B4-BE49-F238E27FC236}">
                <a16:creationId xmlns:a16="http://schemas.microsoft.com/office/drawing/2014/main" xmlns="" id="{7A45A3F6-5694-704F-806F-B20EDBB2D4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3525" y="5479529"/>
            <a:ext cx="522478" cy="1059731"/>
          </a:xfrm>
          <a:prstGeom prst="rect">
            <a:avLst/>
          </a:prstGeom>
        </p:spPr>
      </p:pic>
      <p:pic>
        <p:nvPicPr>
          <p:cNvPr id="64" name="Picture 63">
            <a:extLst>
              <a:ext uri="{FF2B5EF4-FFF2-40B4-BE49-F238E27FC236}">
                <a16:creationId xmlns:a16="http://schemas.microsoft.com/office/drawing/2014/main" xmlns="" id="{788EB4EA-35B8-9844-9950-38FC429EF0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846" y="5479529"/>
            <a:ext cx="522478" cy="1059731"/>
          </a:xfrm>
          <a:prstGeom prst="rect">
            <a:avLst/>
          </a:prstGeom>
        </p:spPr>
      </p:pic>
      <p:pic>
        <p:nvPicPr>
          <p:cNvPr id="65" name="Picture 64">
            <a:extLst>
              <a:ext uri="{FF2B5EF4-FFF2-40B4-BE49-F238E27FC236}">
                <a16:creationId xmlns:a16="http://schemas.microsoft.com/office/drawing/2014/main" xmlns="" id="{564810A8-7206-3947-ADE1-0E3AD220E7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8593" y="5456329"/>
            <a:ext cx="522478" cy="1059731"/>
          </a:xfrm>
          <a:prstGeom prst="rect">
            <a:avLst/>
          </a:prstGeom>
        </p:spPr>
      </p:pic>
      <p:pic>
        <p:nvPicPr>
          <p:cNvPr id="66" name="Picture 65">
            <a:extLst>
              <a:ext uri="{FF2B5EF4-FFF2-40B4-BE49-F238E27FC236}">
                <a16:creationId xmlns:a16="http://schemas.microsoft.com/office/drawing/2014/main" xmlns="" id="{70860507-114C-4C4E-B0E4-789D1563DC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0701" y="5458481"/>
            <a:ext cx="522478" cy="1059731"/>
          </a:xfrm>
          <a:prstGeom prst="rect">
            <a:avLst/>
          </a:prstGeom>
        </p:spPr>
      </p:pic>
      <p:pic>
        <p:nvPicPr>
          <p:cNvPr id="67" name="Picture 66">
            <a:extLst>
              <a:ext uri="{FF2B5EF4-FFF2-40B4-BE49-F238E27FC236}">
                <a16:creationId xmlns:a16="http://schemas.microsoft.com/office/drawing/2014/main" xmlns="" id="{62FB1547-3AD8-784E-9225-A7C7B5D417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0387" y="5475454"/>
            <a:ext cx="522478" cy="1059731"/>
          </a:xfrm>
          <a:prstGeom prst="rect">
            <a:avLst/>
          </a:prstGeom>
        </p:spPr>
      </p:pic>
      <p:pic>
        <p:nvPicPr>
          <p:cNvPr id="68" name="Picture 67">
            <a:extLst>
              <a:ext uri="{FF2B5EF4-FFF2-40B4-BE49-F238E27FC236}">
                <a16:creationId xmlns:a16="http://schemas.microsoft.com/office/drawing/2014/main" xmlns="" id="{1572CA26-1CA1-C64F-9722-7418CE9F9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2708" y="5475454"/>
            <a:ext cx="522478" cy="1059731"/>
          </a:xfrm>
          <a:prstGeom prst="rect">
            <a:avLst/>
          </a:prstGeom>
        </p:spPr>
      </p:pic>
      <p:pic>
        <p:nvPicPr>
          <p:cNvPr id="69" name="Picture 68">
            <a:extLst>
              <a:ext uri="{FF2B5EF4-FFF2-40B4-BE49-F238E27FC236}">
                <a16:creationId xmlns:a16="http://schemas.microsoft.com/office/drawing/2014/main" xmlns="" id="{7F21CB77-403A-5B40-99A1-0BBA715963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7563" y="5454406"/>
            <a:ext cx="522478" cy="1059731"/>
          </a:xfrm>
          <a:prstGeom prst="rect">
            <a:avLst/>
          </a:prstGeom>
        </p:spPr>
      </p:pic>
      <p:pic>
        <p:nvPicPr>
          <p:cNvPr id="70" name="Picture 69">
            <a:extLst>
              <a:ext uri="{FF2B5EF4-FFF2-40B4-BE49-F238E27FC236}">
                <a16:creationId xmlns:a16="http://schemas.microsoft.com/office/drawing/2014/main" xmlns="" id="{98A596D2-06A2-F74C-B4DC-0DB8E0453B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483" y="5454407"/>
            <a:ext cx="1331043" cy="1059731"/>
          </a:xfrm>
          <a:prstGeom prst="rect">
            <a:avLst/>
          </a:prstGeom>
        </p:spPr>
      </p:pic>
      <p:pic>
        <p:nvPicPr>
          <p:cNvPr id="71" name="Picture 70">
            <a:extLst>
              <a:ext uri="{FF2B5EF4-FFF2-40B4-BE49-F238E27FC236}">
                <a16:creationId xmlns:a16="http://schemas.microsoft.com/office/drawing/2014/main" xmlns="" id="{4010007B-440C-ED45-B51E-DAF72B3B56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6695" y="5454406"/>
            <a:ext cx="1331043" cy="1059731"/>
          </a:xfrm>
          <a:prstGeom prst="rect">
            <a:avLst/>
          </a:prstGeom>
        </p:spPr>
      </p:pic>
      <p:pic>
        <p:nvPicPr>
          <p:cNvPr id="72" name="Picture 71">
            <a:extLst>
              <a:ext uri="{FF2B5EF4-FFF2-40B4-BE49-F238E27FC236}">
                <a16:creationId xmlns:a16="http://schemas.microsoft.com/office/drawing/2014/main" xmlns="" id="{82829B47-07BA-EB4A-B569-823A1017D5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3438" y="5475453"/>
            <a:ext cx="522478" cy="1059731"/>
          </a:xfrm>
          <a:prstGeom prst="rect">
            <a:avLst/>
          </a:prstGeom>
        </p:spPr>
      </p:pic>
    </p:spTree>
    <p:extLst>
      <p:ext uri="{BB962C8B-B14F-4D97-AF65-F5344CB8AC3E}">
        <p14:creationId xmlns:p14="http://schemas.microsoft.com/office/powerpoint/2010/main" val="1618804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5"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par>
                                <p:cTn id="11" presetID="5"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500"/>
                                        <p:tgtEl>
                                          <p:spTgt spid="25"/>
                                        </p:tgtEl>
                                      </p:cBhvr>
                                    </p:animEffect>
                                  </p:childTnLst>
                                </p:cTn>
                              </p:par>
                              <p:par>
                                <p:cTn id="14" presetID="5" presetClass="entr" presetSubtype="1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checkerboard(across)">
                                      <p:cBhvr>
                                        <p:cTn id="16" dur="500"/>
                                        <p:tgtEl>
                                          <p:spTgt spid="26"/>
                                        </p:tgtEl>
                                      </p:cBhvr>
                                    </p:animEffect>
                                  </p:childTnLst>
                                </p:cTn>
                              </p:par>
                              <p:par>
                                <p:cTn id="17" presetID="5" presetClass="entr" presetSubtype="1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checkerboard(across)">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checkerboard(across)">
                                      <p:cBhvr>
                                        <p:cTn id="24" dur="500"/>
                                        <p:tgtEl>
                                          <p:spTgt spid="21"/>
                                        </p:tgtEl>
                                      </p:cBhvr>
                                    </p:animEffect>
                                  </p:childTnLst>
                                </p:cTn>
                              </p:par>
                              <p:par>
                                <p:cTn id="25" presetID="5" presetClass="entr" presetSubtype="1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heckerboard(across)">
                                      <p:cBhvr>
                                        <p:cTn id="27" dur="500"/>
                                        <p:tgtEl>
                                          <p:spTgt spid="22"/>
                                        </p:tgtEl>
                                      </p:cBhvr>
                                    </p:animEffect>
                                  </p:childTnLst>
                                </p:cTn>
                              </p:par>
                              <p:par>
                                <p:cTn id="28" presetID="5" presetClass="entr" presetSubtype="1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checkerboard(across)">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checkerboard(across)">
                                      <p:cBhvr>
                                        <p:cTn id="35" dur="500"/>
                                        <p:tgtEl>
                                          <p:spTgt spid="51"/>
                                        </p:tgtEl>
                                      </p:cBhvr>
                                    </p:animEffect>
                                  </p:childTnLst>
                                </p:cTn>
                              </p:par>
                              <p:par>
                                <p:cTn id="36" presetID="5" presetClass="entr" presetSubtype="10"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checkerboard(across)">
                                      <p:cBhvr>
                                        <p:cTn id="38" dur="500"/>
                                        <p:tgtEl>
                                          <p:spTgt spid="52"/>
                                        </p:tgtEl>
                                      </p:cBhvr>
                                    </p:animEffect>
                                  </p:childTnLst>
                                </p:cTn>
                              </p:par>
                              <p:par>
                                <p:cTn id="39" presetID="5" presetClass="entr" presetSubtype="1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checkerboard(across)">
                                      <p:cBhvr>
                                        <p:cTn id="41" dur="500"/>
                                        <p:tgtEl>
                                          <p:spTgt spid="53"/>
                                        </p:tgtEl>
                                      </p:cBhvr>
                                    </p:animEffect>
                                  </p:childTnLst>
                                </p:cTn>
                              </p:par>
                              <p:par>
                                <p:cTn id="42" presetID="5" presetClass="entr" presetSubtype="10" fill="hold" nodeType="with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checkerboard(across)">
                                      <p:cBhvr>
                                        <p:cTn id="44" dur="500"/>
                                        <p:tgtEl>
                                          <p:spTgt spid="54"/>
                                        </p:tgtEl>
                                      </p:cBhvr>
                                    </p:animEffect>
                                  </p:childTnLst>
                                </p:cTn>
                              </p:par>
                              <p:par>
                                <p:cTn id="45" presetID="5" presetClass="entr" presetSubtype="1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checkerboard(across)">
                                      <p:cBhvr>
                                        <p:cTn id="47" dur="500"/>
                                        <p:tgtEl>
                                          <p:spTgt spid="55"/>
                                        </p:tgtEl>
                                      </p:cBhvr>
                                    </p:animEffect>
                                  </p:childTnLst>
                                </p:cTn>
                              </p:par>
                              <p:par>
                                <p:cTn id="48" presetID="5" presetClass="entr" presetSubtype="10" fill="hold" nodeType="with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checkerboard(across)">
                                      <p:cBhvr>
                                        <p:cTn id="50" dur="500"/>
                                        <p:tgtEl>
                                          <p:spTgt spid="56"/>
                                        </p:tgtEl>
                                      </p:cBhvr>
                                    </p:animEffect>
                                  </p:childTnLst>
                                </p:cTn>
                              </p:par>
                              <p:par>
                                <p:cTn id="51" presetID="5" presetClass="entr" presetSubtype="10" fill="hold"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checkerboard(across)">
                                      <p:cBhvr>
                                        <p:cTn id="53" dur="500"/>
                                        <p:tgtEl>
                                          <p:spTgt spid="57"/>
                                        </p:tgtEl>
                                      </p:cBhvr>
                                    </p:animEffect>
                                  </p:childTnLst>
                                </p:cTn>
                              </p:par>
                              <p:par>
                                <p:cTn id="54" presetID="5" presetClass="entr" presetSubtype="10" fill="hold"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checkerboard(across)">
                                      <p:cBhvr>
                                        <p:cTn id="56" dur="500"/>
                                        <p:tgtEl>
                                          <p:spTgt spid="58"/>
                                        </p:tgtEl>
                                      </p:cBhvr>
                                    </p:animEffect>
                                  </p:childTnLst>
                                </p:cTn>
                              </p:par>
                              <p:par>
                                <p:cTn id="57" presetID="5" presetClass="entr" presetSubtype="10" fill="hold" nodeType="with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checkerboard(across)">
                                      <p:cBhvr>
                                        <p:cTn id="59" dur="500"/>
                                        <p:tgtEl>
                                          <p:spTgt spid="59"/>
                                        </p:tgtEl>
                                      </p:cBhvr>
                                    </p:animEffect>
                                  </p:childTnLst>
                                </p:cTn>
                              </p:par>
                              <p:par>
                                <p:cTn id="60" presetID="5" presetClass="entr" presetSubtype="10" fill="hold" nodeType="withEffect">
                                  <p:stCondLst>
                                    <p:cond delay="0"/>
                                  </p:stCondLst>
                                  <p:childTnLst>
                                    <p:set>
                                      <p:cBhvr>
                                        <p:cTn id="61" dur="1" fill="hold">
                                          <p:stCondLst>
                                            <p:cond delay="0"/>
                                          </p:stCondLst>
                                        </p:cTn>
                                        <p:tgtEl>
                                          <p:spTgt spid="60"/>
                                        </p:tgtEl>
                                        <p:attrNameLst>
                                          <p:attrName>style.visibility</p:attrName>
                                        </p:attrNameLst>
                                      </p:cBhvr>
                                      <p:to>
                                        <p:strVal val="visible"/>
                                      </p:to>
                                    </p:set>
                                    <p:animEffect transition="in" filter="checkerboard(across)">
                                      <p:cBhvr>
                                        <p:cTn id="62" dur="500"/>
                                        <p:tgtEl>
                                          <p:spTgt spid="60"/>
                                        </p:tgtEl>
                                      </p:cBhvr>
                                    </p:animEffect>
                                  </p:childTnLst>
                                </p:cTn>
                              </p:par>
                              <p:par>
                                <p:cTn id="63" presetID="5" presetClass="entr" presetSubtype="10" fill="hold" nodeType="with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checkerboard(across)">
                                      <p:cBhvr>
                                        <p:cTn id="65" dur="500"/>
                                        <p:tgtEl>
                                          <p:spTgt spid="61"/>
                                        </p:tgtEl>
                                      </p:cBhvr>
                                    </p:animEffect>
                                  </p:childTnLst>
                                </p:cTn>
                              </p:par>
                              <p:par>
                                <p:cTn id="66" presetID="5" presetClass="entr" presetSubtype="10" fill="hold"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checkerboard(across)">
                                      <p:cBhvr>
                                        <p:cTn id="68" dur="500"/>
                                        <p:tgtEl>
                                          <p:spTgt spid="62"/>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nodeType="clickEffect">
                                  <p:stCondLst>
                                    <p:cond delay="0"/>
                                  </p:stCondLst>
                                  <p:childTnLst>
                                    <p:set>
                                      <p:cBhvr>
                                        <p:cTn id="72" dur="1" fill="hold">
                                          <p:stCondLst>
                                            <p:cond delay="0"/>
                                          </p:stCondLst>
                                        </p:cTn>
                                        <p:tgtEl>
                                          <p:spTgt spid="63"/>
                                        </p:tgtEl>
                                        <p:attrNameLst>
                                          <p:attrName>style.visibility</p:attrName>
                                        </p:attrNameLst>
                                      </p:cBhvr>
                                      <p:to>
                                        <p:strVal val="visible"/>
                                      </p:to>
                                    </p:set>
                                    <p:animEffect transition="in" filter="checkerboard(across)">
                                      <p:cBhvr>
                                        <p:cTn id="73" dur="500"/>
                                        <p:tgtEl>
                                          <p:spTgt spid="63"/>
                                        </p:tgtEl>
                                      </p:cBhvr>
                                    </p:animEffect>
                                  </p:childTnLst>
                                </p:cTn>
                              </p:par>
                              <p:par>
                                <p:cTn id="74" presetID="5" presetClass="entr" presetSubtype="10" fill="hold" nodeType="withEffect">
                                  <p:stCondLst>
                                    <p:cond delay="0"/>
                                  </p:stCondLst>
                                  <p:childTnLst>
                                    <p:set>
                                      <p:cBhvr>
                                        <p:cTn id="75" dur="1" fill="hold">
                                          <p:stCondLst>
                                            <p:cond delay="0"/>
                                          </p:stCondLst>
                                        </p:cTn>
                                        <p:tgtEl>
                                          <p:spTgt spid="64"/>
                                        </p:tgtEl>
                                        <p:attrNameLst>
                                          <p:attrName>style.visibility</p:attrName>
                                        </p:attrNameLst>
                                      </p:cBhvr>
                                      <p:to>
                                        <p:strVal val="visible"/>
                                      </p:to>
                                    </p:set>
                                    <p:animEffect transition="in" filter="checkerboard(across)">
                                      <p:cBhvr>
                                        <p:cTn id="76" dur="500"/>
                                        <p:tgtEl>
                                          <p:spTgt spid="64"/>
                                        </p:tgtEl>
                                      </p:cBhvr>
                                    </p:animEffect>
                                  </p:childTnLst>
                                </p:cTn>
                              </p:par>
                              <p:par>
                                <p:cTn id="77" presetID="5" presetClass="entr" presetSubtype="10" fill="hold" nodeType="withEffect">
                                  <p:stCondLst>
                                    <p:cond delay="0"/>
                                  </p:stCondLst>
                                  <p:childTnLst>
                                    <p:set>
                                      <p:cBhvr>
                                        <p:cTn id="78" dur="1" fill="hold">
                                          <p:stCondLst>
                                            <p:cond delay="0"/>
                                          </p:stCondLst>
                                        </p:cTn>
                                        <p:tgtEl>
                                          <p:spTgt spid="65"/>
                                        </p:tgtEl>
                                        <p:attrNameLst>
                                          <p:attrName>style.visibility</p:attrName>
                                        </p:attrNameLst>
                                      </p:cBhvr>
                                      <p:to>
                                        <p:strVal val="visible"/>
                                      </p:to>
                                    </p:set>
                                    <p:animEffect transition="in" filter="checkerboard(across)">
                                      <p:cBhvr>
                                        <p:cTn id="79" dur="500"/>
                                        <p:tgtEl>
                                          <p:spTgt spid="65"/>
                                        </p:tgtEl>
                                      </p:cBhvr>
                                    </p:animEffect>
                                  </p:childTnLst>
                                </p:cTn>
                              </p:par>
                              <p:par>
                                <p:cTn id="80" presetID="5" presetClass="entr" presetSubtype="10" fill="hold" nodeType="withEffect">
                                  <p:stCondLst>
                                    <p:cond delay="0"/>
                                  </p:stCondLst>
                                  <p:childTnLst>
                                    <p:set>
                                      <p:cBhvr>
                                        <p:cTn id="81" dur="1" fill="hold">
                                          <p:stCondLst>
                                            <p:cond delay="0"/>
                                          </p:stCondLst>
                                        </p:cTn>
                                        <p:tgtEl>
                                          <p:spTgt spid="66"/>
                                        </p:tgtEl>
                                        <p:attrNameLst>
                                          <p:attrName>style.visibility</p:attrName>
                                        </p:attrNameLst>
                                      </p:cBhvr>
                                      <p:to>
                                        <p:strVal val="visible"/>
                                      </p:to>
                                    </p:set>
                                    <p:animEffect transition="in" filter="checkerboard(across)">
                                      <p:cBhvr>
                                        <p:cTn id="82" dur="500"/>
                                        <p:tgtEl>
                                          <p:spTgt spid="66"/>
                                        </p:tgtEl>
                                      </p:cBhvr>
                                    </p:animEffect>
                                  </p:childTnLst>
                                </p:cTn>
                              </p:par>
                              <p:par>
                                <p:cTn id="83" presetID="5" presetClass="entr" presetSubtype="10" fill="hold" nodeType="with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checkerboard(across)">
                                      <p:cBhvr>
                                        <p:cTn id="85" dur="500"/>
                                        <p:tgtEl>
                                          <p:spTgt spid="67"/>
                                        </p:tgtEl>
                                      </p:cBhvr>
                                    </p:animEffect>
                                  </p:childTnLst>
                                </p:cTn>
                              </p:par>
                              <p:par>
                                <p:cTn id="86" presetID="5" presetClass="entr" presetSubtype="10"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checkerboard(across)">
                                      <p:cBhvr>
                                        <p:cTn id="88" dur="500"/>
                                        <p:tgtEl>
                                          <p:spTgt spid="68"/>
                                        </p:tgtEl>
                                      </p:cBhvr>
                                    </p:animEffect>
                                  </p:childTnLst>
                                </p:cTn>
                              </p:par>
                              <p:par>
                                <p:cTn id="89" presetID="5" presetClass="entr" presetSubtype="10" fill="hold" nodeType="withEffect">
                                  <p:stCondLst>
                                    <p:cond delay="0"/>
                                  </p:stCondLst>
                                  <p:childTnLst>
                                    <p:set>
                                      <p:cBhvr>
                                        <p:cTn id="90" dur="1" fill="hold">
                                          <p:stCondLst>
                                            <p:cond delay="0"/>
                                          </p:stCondLst>
                                        </p:cTn>
                                        <p:tgtEl>
                                          <p:spTgt spid="69"/>
                                        </p:tgtEl>
                                        <p:attrNameLst>
                                          <p:attrName>style.visibility</p:attrName>
                                        </p:attrNameLst>
                                      </p:cBhvr>
                                      <p:to>
                                        <p:strVal val="visible"/>
                                      </p:to>
                                    </p:set>
                                    <p:animEffect transition="in" filter="checkerboard(across)">
                                      <p:cBhvr>
                                        <p:cTn id="91" dur="500"/>
                                        <p:tgtEl>
                                          <p:spTgt spid="69"/>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nodeType="click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checkerboard(across)">
                                      <p:cBhvr>
                                        <p:cTn id="96" dur="500"/>
                                        <p:tgtEl>
                                          <p:spTgt spid="70"/>
                                        </p:tgtEl>
                                      </p:cBhvr>
                                    </p:animEffect>
                                  </p:childTnLst>
                                </p:cTn>
                              </p:par>
                              <p:par>
                                <p:cTn id="97" presetID="5" presetClass="entr" presetSubtype="10" fill="hold" nodeType="with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checkerboard(across)">
                                      <p:cBhvr>
                                        <p:cTn id="99" dur="500"/>
                                        <p:tgtEl>
                                          <p:spTgt spid="71"/>
                                        </p:tgtEl>
                                      </p:cBhvr>
                                    </p:animEffect>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nodeType="clickEffect">
                                  <p:stCondLst>
                                    <p:cond delay="0"/>
                                  </p:stCondLst>
                                  <p:childTnLst>
                                    <p:anim calcmode="lin" valueType="num">
                                      <p:cBhvr additive="base">
                                        <p:cTn id="103" dur="500"/>
                                        <p:tgtEl>
                                          <p:spTgt spid="52"/>
                                        </p:tgtEl>
                                        <p:attrNameLst>
                                          <p:attrName>ppt_x</p:attrName>
                                        </p:attrNameLst>
                                      </p:cBhvr>
                                      <p:tavLst>
                                        <p:tav tm="0">
                                          <p:val>
                                            <p:strVal val="ppt_x"/>
                                          </p:val>
                                        </p:tav>
                                        <p:tav tm="100000">
                                          <p:val>
                                            <p:strVal val="ppt_x"/>
                                          </p:val>
                                        </p:tav>
                                      </p:tavLst>
                                    </p:anim>
                                    <p:anim calcmode="lin" valueType="num">
                                      <p:cBhvr additive="base">
                                        <p:cTn id="104" dur="500"/>
                                        <p:tgtEl>
                                          <p:spTgt spid="52"/>
                                        </p:tgtEl>
                                        <p:attrNameLst>
                                          <p:attrName>ppt_y</p:attrName>
                                        </p:attrNameLst>
                                      </p:cBhvr>
                                      <p:tavLst>
                                        <p:tav tm="0">
                                          <p:val>
                                            <p:strVal val="ppt_y"/>
                                          </p:val>
                                        </p:tav>
                                        <p:tav tm="100000">
                                          <p:val>
                                            <p:strVal val="1+ppt_h/2"/>
                                          </p:val>
                                        </p:tav>
                                      </p:tavLst>
                                    </p:anim>
                                    <p:set>
                                      <p:cBhvr>
                                        <p:cTn id="105" dur="1" fill="hold">
                                          <p:stCondLst>
                                            <p:cond delay="499"/>
                                          </p:stCondLst>
                                        </p:cTn>
                                        <p:tgtEl>
                                          <p:spTgt spid="52"/>
                                        </p:tgtEl>
                                        <p:attrNameLst>
                                          <p:attrName>style.visibility</p:attrName>
                                        </p:attrNameLst>
                                      </p:cBhvr>
                                      <p:to>
                                        <p:strVal val="hidden"/>
                                      </p:to>
                                    </p:set>
                                  </p:childTnLst>
                                </p:cTn>
                              </p:par>
                              <p:par>
                                <p:cTn id="106" presetID="2" presetClass="exit" presetSubtype="4" fill="hold" nodeType="withEffect">
                                  <p:stCondLst>
                                    <p:cond delay="0"/>
                                  </p:stCondLst>
                                  <p:childTnLst>
                                    <p:anim calcmode="lin" valueType="num">
                                      <p:cBhvr additive="base">
                                        <p:cTn id="107" dur="500"/>
                                        <p:tgtEl>
                                          <p:spTgt spid="53"/>
                                        </p:tgtEl>
                                        <p:attrNameLst>
                                          <p:attrName>ppt_x</p:attrName>
                                        </p:attrNameLst>
                                      </p:cBhvr>
                                      <p:tavLst>
                                        <p:tav tm="0">
                                          <p:val>
                                            <p:strVal val="ppt_x"/>
                                          </p:val>
                                        </p:tav>
                                        <p:tav tm="100000">
                                          <p:val>
                                            <p:strVal val="ppt_x"/>
                                          </p:val>
                                        </p:tav>
                                      </p:tavLst>
                                    </p:anim>
                                    <p:anim calcmode="lin" valueType="num">
                                      <p:cBhvr additive="base">
                                        <p:cTn id="108" dur="500"/>
                                        <p:tgtEl>
                                          <p:spTgt spid="53"/>
                                        </p:tgtEl>
                                        <p:attrNameLst>
                                          <p:attrName>ppt_y</p:attrName>
                                        </p:attrNameLst>
                                      </p:cBhvr>
                                      <p:tavLst>
                                        <p:tav tm="0">
                                          <p:val>
                                            <p:strVal val="ppt_y"/>
                                          </p:val>
                                        </p:tav>
                                        <p:tav tm="100000">
                                          <p:val>
                                            <p:strVal val="1+ppt_h/2"/>
                                          </p:val>
                                        </p:tav>
                                      </p:tavLst>
                                    </p:anim>
                                    <p:set>
                                      <p:cBhvr>
                                        <p:cTn id="109" dur="1" fill="hold">
                                          <p:stCondLst>
                                            <p:cond delay="499"/>
                                          </p:stCondLst>
                                        </p:cTn>
                                        <p:tgtEl>
                                          <p:spTgt spid="53"/>
                                        </p:tgtEl>
                                        <p:attrNameLst>
                                          <p:attrName>style.visibility</p:attrName>
                                        </p:attrNameLst>
                                      </p:cBhvr>
                                      <p:to>
                                        <p:strVal val="hidden"/>
                                      </p:to>
                                    </p:set>
                                  </p:childTnLst>
                                </p:cTn>
                              </p:par>
                              <p:par>
                                <p:cTn id="110" presetID="2" presetClass="exit" presetSubtype="4" fill="hold" nodeType="withEffect">
                                  <p:stCondLst>
                                    <p:cond delay="0"/>
                                  </p:stCondLst>
                                  <p:childTnLst>
                                    <p:anim calcmode="lin" valueType="num">
                                      <p:cBhvr additive="base">
                                        <p:cTn id="111" dur="500"/>
                                        <p:tgtEl>
                                          <p:spTgt spid="54"/>
                                        </p:tgtEl>
                                        <p:attrNameLst>
                                          <p:attrName>ppt_x</p:attrName>
                                        </p:attrNameLst>
                                      </p:cBhvr>
                                      <p:tavLst>
                                        <p:tav tm="0">
                                          <p:val>
                                            <p:strVal val="ppt_x"/>
                                          </p:val>
                                        </p:tav>
                                        <p:tav tm="100000">
                                          <p:val>
                                            <p:strVal val="ppt_x"/>
                                          </p:val>
                                        </p:tav>
                                      </p:tavLst>
                                    </p:anim>
                                    <p:anim calcmode="lin" valueType="num">
                                      <p:cBhvr additive="base">
                                        <p:cTn id="112" dur="500"/>
                                        <p:tgtEl>
                                          <p:spTgt spid="54"/>
                                        </p:tgtEl>
                                        <p:attrNameLst>
                                          <p:attrName>ppt_y</p:attrName>
                                        </p:attrNameLst>
                                      </p:cBhvr>
                                      <p:tavLst>
                                        <p:tav tm="0">
                                          <p:val>
                                            <p:strVal val="ppt_y"/>
                                          </p:val>
                                        </p:tav>
                                        <p:tav tm="100000">
                                          <p:val>
                                            <p:strVal val="1+ppt_h/2"/>
                                          </p:val>
                                        </p:tav>
                                      </p:tavLst>
                                    </p:anim>
                                    <p:set>
                                      <p:cBhvr>
                                        <p:cTn id="113" dur="1" fill="hold">
                                          <p:stCondLst>
                                            <p:cond delay="499"/>
                                          </p:stCondLst>
                                        </p:cTn>
                                        <p:tgtEl>
                                          <p:spTgt spid="54"/>
                                        </p:tgtEl>
                                        <p:attrNameLst>
                                          <p:attrName>style.visibility</p:attrName>
                                        </p:attrNameLst>
                                      </p:cBhvr>
                                      <p:to>
                                        <p:strVal val="hidden"/>
                                      </p:to>
                                    </p:set>
                                  </p:childTnLst>
                                </p:cTn>
                              </p:par>
                              <p:par>
                                <p:cTn id="114" presetID="2" presetClass="exit" presetSubtype="4" fill="hold" nodeType="withEffect">
                                  <p:stCondLst>
                                    <p:cond delay="0"/>
                                  </p:stCondLst>
                                  <p:childTnLst>
                                    <p:anim calcmode="lin" valueType="num">
                                      <p:cBhvr additive="base">
                                        <p:cTn id="115" dur="500"/>
                                        <p:tgtEl>
                                          <p:spTgt spid="55"/>
                                        </p:tgtEl>
                                        <p:attrNameLst>
                                          <p:attrName>ppt_x</p:attrName>
                                        </p:attrNameLst>
                                      </p:cBhvr>
                                      <p:tavLst>
                                        <p:tav tm="0">
                                          <p:val>
                                            <p:strVal val="ppt_x"/>
                                          </p:val>
                                        </p:tav>
                                        <p:tav tm="100000">
                                          <p:val>
                                            <p:strVal val="ppt_x"/>
                                          </p:val>
                                        </p:tav>
                                      </p:tavLst>
                                    </p:anim>
                                    <p:anim calcmode="lin" valueType="num">
                                      <p:cBhvr additive="base">
                                        <p:cTn id="116" dur="500"/>
                                        <p:tgtEl>
                                          <p:spTgt spid="55"/>
                                        </p:tgtEl>
                                        <p:attrNameLst>
                                          <p:attrName>ppt_y</p:attrName>
                                        </p:attrNameLst>
                                      </p:cBhvr>
                                      <p:tavLst>
                                        <p:tav tm="0">
                                          <p:val>
                                            <p:strVal val="ppt_y"/>
                                          </p:val>
                                        </p:tav>
                                        <p:tav tm="100000">
                                          <p:val>
                                            <p:strVal val="1+ppt_h/2"/>
                                          </p:val>
                                        </p:tav>
                                      </p:tavLst>
                                    </p:anim>
                                    <p:set>
                                      <p:cBhvr>
                                        <p:cTn id="117" dur="1" fill="hold">
                                          <p:stCondLst>
                                            <p:cond delay="499"/>
                                          </p:stCondLst>
                                        </p:cTn>
                                        <p:tgtEl>
                                          <p:spTgt spid="55"/>
                                        </p:tgtEl>
                                        <p:attrNameLst>
                                          <p:attrName>style.visibility</p:attrName>
                                        </p:attrNameLst>
                                      </p:cBhvr>
                                      <p:to>
                                        <p:strVal val="hidden"/>
                                      </p:to>
                                    </p:set>
                                  </p:childTnLst>
                                </p:cTn>
                              </p:par>
                              <p:par>
                                <p:cTn id="118" presetID="2" presetClass="exit" presetSubtype="4" fill="hold" nodeType="withEffect">
                                  <p:stCondLst>
                                    <p:cond delay="0"/>
                                  </p:stCondLst>
                                  <p:childTnLst>
                                    <p:anim calcmode="lin" valueType="num">
                                      <p:cBhvr additive="base">
                                        <p:cTn id="119" dur="500"/>
                                        <p:tgtEl>
                                          <p:spTgt spid="56"/>
                                        </p:tgtEl>
                                        <p:attrNameLst>
                                          <p:attrName>ppt_x</p:attrName>
                                        </p:attrNameLst>
                                      </p:cBhvr>
                                      <p:tavLst>
                                        <p:tav tm="0">
                                          <p:val>
                                            <p:strVal val="ppt_x"/>
                                          </p:val>
                                        </p:tav>
                                        <p:tav tm="100000">
                                          <p:val>
                                            <p:strVal val="ppt_x"/>
                                          </p:val>
                                        </p:tav>
                                      </p:tavLst>
                                    </p:anim>
                                    <p:anim calcmode="lin" valueType="num">
                                      <p:cBhvr additive="base">
                                        <p:cTn id="120" dur="500"/>
                                        <p:tgtEl>
                                          <p:spTgt spid="56"/>
                                        </p:tgtEl>
                                        <p:attrNameLst>
                                          <p:attrName>ppt_y</p:attrName>
                                        </p:attrNameLst>
                                      </p:cBhvr>
                                      <p:tavLst>
                                        <p:tav tm="0">
                                          <p:val>
                                            <p:strVal val="ppt_y"/>
                                          </p:val>
                                        </p:tav>
                                        <p:tav tm="100000">
                                          <p:val>
                                            <p:strVal val="1+ppt_h/2"/>
                                          </p:val>
                                        </p:tav>
                                      </p:tavLst>
                                    </p:anim>
                                    <p:set>
                                      <p:cBhvr>
                                        <p:cTn id="121" dur="1" fill="hold">
                                          <p:stCondLst>
                                            <p:cond delay="499"/>
                                          </p:stCondLst>
                                        </p:cTn>
                                        <p:tgtEl>
                                          <p:spTgt spid="56"/>
                                        </p:tgtEl>
                                        <p:attrNameLst>
                                          <p:attrName>style.visibility</p:attrName>
                                        </p:attrNameLst>
                                      </p:cBhvr>
                                      <p:to>
                                        <p:strVal val="hidden"/>
                                      </p:to>
                                    </p:set>
                                  </p:childTnLst>
                                </p:cTn>
                              </p:par>
                              <p:par>
                                <p:cTn id="122" presetID="2" presetClass="exit" presetSubtype="4" fill="hold" nodeType="withEffect">
                                  <p:stCondLst>
                                    <p:cond delay="0"/>
                                  </p:stCondLst>
                                  <p:childTnLst>
                                    <p:anim calcmode="lin" valueType="num">
                                      <p:cBhvr additive="base">
                                        <p:cTn id="123" dur="500"/>
                                        <p:tgtEl>
                                          <p:spTgt spid="57"/>
                                        </p:tgtEl>
                                        <p:attrNameLst>
                                          <p:attrName>ppt_x</p:attrName>
                                        </p:attrNameLst>
                                      </p:cBhvr>
                                      <p:tavLst>
                                        <p:tav tm="0">
                                          <p:val>
                                            <p:strVal val="ppt_x"/>
                                          </p:val>
                                        </p:tav>
                                        <p:tav tm="100000">
                                          <p:val>
                                            <p:strVal val="ppt_x"/>
                                          </p:val>
                                        </p:tav>
                                      </p:tavLst>
                                    </p:anim>
                                    <p:anim calcmode="lin" valueType="num">
                                      <p:cBhvr additive="base">
                                        <p:cTn id="124" dur="500"/>
                                        <p:tgtEl>
                                          <p:spTgt spid="57"/>
                                        </p:tgtEl>
                                        <p:attrNameLst>
                                          <p:attrName>ppt_y</p:attrName>
                                        </p:attrNameLst>
                                      </p:cBhvr>
                                      <p:tavLst>
                                        <p:tav tm="0">
                                          <p:val>
                                            <p:strVal val="ppt_y"/>
                                          </p:val>
                                        </p:tav>
                                        <p:tav tm="100000">
                                          <p:val>
                                            <p:strVal val="1+ppt_h/2"/>
                                          </p:val>
                                        </p:tav>
                                      </p:tavLst>
                                    </p:anim>
                                    <p:set>
                                      <p:cBhvr>
                                        <p:cTn id="125" dur="1" fill="hold">
                                          <p:stCondLst>
                                            <p:cond delay="499"/>
                                          </p:stCondLst>
                                        </p:cTn>
                                        <p:tgtEl>
                                          <p:spTgt spid="57"/>
                                        </p:tgtEl>
                                        <p:attrNameLst>
                                          <p:attrName>style.visibility</p:attrName>
                                        </p:attrNameLst>
                                      </p:cBhvr>
                                      <p:to>
                                        <p:strVal val="hidden"/>
                                      </p:to>
                                    </p:set>
                                  </p:childTnLst>
                                </p:cTn>
                              </p:par>
                              <p:par>
                                <p:cTn id="126" presetID="2" presetClass="exit" presetSubtype="4" fill="hold" nodeType="withEffect">
                                  <p:stCondLst>
                                    <p:cond delay="0"/>
                                  </p:stCondLst>
                                  <p:childTnLst>
                                    <p:anim calcmode="lin" valueType="num">
                                      <p:cBhvr additive="base">
                                        <p:cTn id="127" dur="500"/>
                                        <p:tgtEl>
                                          <p:spTgt spid="59"/>
                                        </p:tgtEl>
                                        <p:attrNameLst>
                                          <p:attrName>ppt_x</p:attrName>
                                        </p:attrNameLst>
                                      </p:cBhvr>
                                      <p:tavLst>
                                        <p:tav tm="0">
                                          <p:val>
                                            <p:strVal val="ppt_x"/>
                                          </p:val>
                                        </p:tav>
                                        <p:tav tm="100000">
                                          <p:val>
                                            <p:strVal val="ppt_x"/>
                                          </p:val>
                                        </p:tav>
                                      </p:tavLst>
                                    </p:anim>
                                    <p:anim calcmode="lin" valueType="num">
                                      <p:cBhvr additive="base">
                                        <p:cTn id="128" dur="500"/>
                                        <p:tgtEl>
                                          <p:spTgt spid="59"/>
                                        </p:tgtEl>
                                        <p:attrNameLst>
                                          <p:attrName>ppt_y</p:attrName>
                                        </p:attrNameLst>
                                      </p:cBhvr>
                                      <p:tavLst>
                                        <p:tav tm="0">
                                          <p:val>
                                            <p:strVal val="ppt_y"/>
                                          </p:val>
                                        </p:tav>
                                        <p:tav tm="100000">
                                          <p:val>
                                            <p:strVal val="1+ppt_h/2"/>
                                          </p:val>
                                        </p:tav>
                                      </p:tavLst>
                                    </p:anim>
                                    <p:set>
                                      <p:cBhvr>
                                        <p:cTn id="129" dur="1" fill="hold">
                                          <p:stCondLst>
                                            <p:cond delay="499"/>
                                          </p:stCondLst>
                                        </p:cTn>
                                        <p:tgtEl>
                                          <p:spTgt spid="59"/>
                                        </p:tgtEl>
                                        <p:attrNameLst>
                                          <p:attrName>style.visibility</p:attrName>
                                        </p:attrNameLst>
                                      </p:cBhvr>
                                      <p:to>
                                        <p:strVal val="hidden"/>
                                      </p:to>
                                    </p:set>
                                  </p:childTnLst>
                                </p:cTn>
                              </p:par>
                              <p:par>
                                <p:cTn id="130" presetID="2" presetClass="exit" presetSubtype="4" fill="hold" nodeType="withEffect">
                                  <p:stCondLst>
                                    <p:cond delay="0"/>
                                  </p:stCondLst>
                                  <p:childTnLst>
                                    <p:anim calcmode="lin" valueType="num">
                                      <p:cBhvr additive="base">
                                        <p:cTn id="131" dur="500"/>
                                        <p:tgtEl>
                                          <p:spTgt spid="60"/>
                                        </p:tgtEl>
                                        <p:attrNameLst>
                                          <p:attrName>ppt_x</p:attrName>
                                        </p:attrNameLst>
                                      </p:cBhvr>
                                      <p:tavLst>
                                        <p:tav tm="0">
                                          <p:val>
                                            <p:strVal val="ppt_x"/>
                                          </p:val>
                                        </p:tav>
                                        <p:tav tm="100000">
                                          <p:val>
                                            <p:strVal val="ppt_x"/>
                                          </p:val>
                                        </p:tav>
                                      </p:tavLst>
                                    </p:anim>
                                    <p:anim calcmode="lin" valueType="num">
                                      <p:cBhvr additive="base">
                                        <p:cTn id="132" dur="500"/>
                                        <p:tgtEl>
                                          <p:spTgt spid="60"/>
                                        </p:tgtEl>
                                        <p:attrNameLst>
                                          <p:attrName>ppt_y</p:attrName>
                                        </p:attrNameLst>
                                      </p:cBhvr>
                                      <p:tavLst>
                                        <p:tav tm="0">
                                          <p:val>
                                            <p:strVal val="ppt_y"/>
                                          </p:val>
                                        </p:tav>
                                        <p:tav tm="100000">
                                          <p:val>
                                            <p:strVal val="1+ppt_h/2"/>
                                          </p:val>
                                        </p:tav>
                                      </p:tavLst>
                                    </p:anim>
                                    <p:set>
                                      <p:cBhvr>
                                        <p:cTn id="133" dur="1" fill="hold">
                                          <p:stCondLst>
                                            <p:cond delay="499"/>
                                          </p:stCondLst>
                                        </p:cTn>
                                        <p:tgtEl>
                                          <p:spTgt spid="60"/>
                                        </p:tgtEl>
                                        <p:attrNameLst>
                                          <p:attrName>style.visibility</p:attrName>
                                        </p:attrNameLst>
                                      </p:cBhvr>
                                      <p:to>
                                        <p:strVal val="hidden"/>
                                      </p:to>
                                    </p:set>
                                  </p:childTnLst>
                                </p:cTn>
                              </p:par>
                              <p:par>
                                <p:cTn id="134" presetID="2" presetClass="exit" presetSubtype="4" fill="hold" nodeType="withEffect">
                                  <p:stCondLst>
                                    <p:cond delay="0"/>
                                  </p:stCondLst>
                                  <p:childTnLst>
                                    <p:anim calcmode="lin" valueType="num">
                                      <p:cBhvr additive="base">
                                        <p:cTn id="135" dur="500"/>
                                        <p:tgtEl>
                                          <p:spTgt spid="61"/>
                                        </p:tgtEl>
                                        <p:attrNameLst>
                                          <p:attrName>ppt_x</p:attrName>
                                        </p:attrNameLst>
                                      </p:cBhvr>
                                      <p:tavLst>
                                        <p:tav tm="0">
                                          <p:val>
                                            <p:strVal val="ppt_x"/>
                                          </p:val>
                                        </p:tav>
                                        <p:tav tm="100000">
                                          <p:val>
                                            <p:strVal val="ppt_x"/>
                                          </p:val>
                                        </p:tav>
                                      </p:tavLst>
                                    </p:anim>
                                    <p:anim calcmode="lin" valueType="num">
                                      <p:cBhvr additive="base">
                                        <p:cTn id="136" dur="500"/>
                                        <p:tgtEl>
                                          <p:spTgt spid="61"/>
                                        </p:tgtEl>
                                        <p:attrNameLst>
                                          <p:attrName>ppt_y</p:attrName>
                                        </p:attrNameLst>
                                      </p:cBhvr>
                                      <p:tavLst>
                                        <p:tav tm="0">
                                          <p:val>
                                            <p:strVal val="ppt_y"/>
                                          </p:val>
                                        </p:tav>
                                        <p:tav tm="100000">
                                          <p:val>
                                            <p:strVal val="1+ppt_h/2"/>
                                          </p:val>
                                        </p:tav>
                                      </p:tavLst>
                                    </p:anim>
                                    <p:set>
                                      <p:cBhvr>
                                        <p:cTn id="137" dur="1" fill="hold">
                                          <p:stCondLst>
                                            <p:cond delay="499"/>
                                          </p:stCondLst>
                                        </p:cTn>
                                        <p:tgtEl>
                                          <p:spTgt spid="61"/>
                                        </p:tgtEl>
                                        <p:attrNameLst>
                                          <p:attrName>style.visibility</p:attrName>
                                        </p:attrNameLst>
                                      </p:cBhvr>
                                      <p:to>
                                        <p:strVal val="hidden"/>
                                      </p:to>
                                    </p:set>
                                  </p:childTnLst>
                                </p:cTn>
                              </p:par>
                              <p:par>
                                <p:cTn id="138" presetID="2" presetClass="exit" presetSubtype="4" fill="hold" nodeType="withEffect">
                                  <p:stCondLst>
                                    <p:cond delay="0"/>
                                  </p:stCondLst>
                                  <p:childTnLst>
                                    <p:anim calcmode="lin" valueType="num">
                                      <p:cBhvr additive="base">
                                        <p:cTn id="139" dur="500"/>
                                        <p:tgtEl>
                                          <p:spTgt spid="62"/>
                                        </p:tgtEl>
                                        <p:attrNameLst>
                                          <p:attrName>ppt_x</p:attrName>
                                        </p:attrNameLst>
                                      </p:cBhvr>
                                      <p:tavLst>
                                        <p:tav tm="0">
                                          <p:val>
                                            <p:strVal val="ppt_x"/>
                                          </p:val>
                                        </p:tav>
                                        <p:tav tm="100000">
                                          <p:val>
                                            <p:strVal val="ppt_x"/>
                                          </p:val>
                                        </p:tav>
                                      </p:tavLst>
                                    </p:anim>
                                    <p:anim calcmode="lin" valueType="num">
                                      <p:cBhvr additive="base">
                                        <p:cTn id="140" dur="500"/>
                                        <p:tgtEl>
                                          <p:spTgt spid="62"/>
                                        </p:tgtEl>
                                        <p:attrNameLst>
                                          <p:attrName>ppt_y</p:attrName>
                                        </p:attrNameLst>
                                      </p:cBhvr>
                                      <p:tavLst>
                                        <p:tav tm="0">
                                          <p:val>
                                            <p:strVal val="ppt_y"/>
                                          </p:val>
                                        </p:tav>
                                        <p:tav tm="100000">
                                          <p:val>
                                            <p:strVal val="1+ppt_h/2"/>
                                          </p:val>
                                        </p:tav>
                                      </p:tavLst>
                                    </p:anim>
                                    <p:set>
                                      <p:cBhvr>
                                        <p:cTn id="141" dur="1" fill="hold">
                                          <p:stCondLst>
                                            <p:cond delay="499"/>
                                          </p:stCondLst>
                                        </p:cTn>
                                        <p:tgtEl>
                                          <p:spTgt spid="62"/>
                                        </p:tgtEl>
                                        <p:attrNameLst>
                                          <p:attrName>style.visibility</p:attrName>
                                        </p:attrNameLst>
                                      </p:cBhvr>
                                      <p:to>
                                        <p:strVal val="hidden"/>
                                      </p:to>
                                    </p:set>
                                  </p:childTnLst>
                                </p:cTn>
                              </p:par>
                              <p:par>
                                <p:cTn id="142" presetID="5" presetClass="entr" presetSubtype="10" fill="hold" nodeType="withEffect">
                                  <p:stCondLst>
                                    <p:cond delay="0"/>
                                  </p:stCondLst>
                                  <p:childTnLst>
                                    <p:set>
                                      <p:cBhvr>
                                        <p:cTn id="143" dur="1" fill="hold">
                                          <p:stCondLst>
                                            <p:cond delay="0"/>
                                          </p:stCondLst>
                                        </p:cTn>
                                        <p:tgtEl>
                                          <p:spTgt spid="72"/>
                                        </p:tgtEl>
                                        <p:attrNameLst>
                                          <p:attrName>style.visibility</p:attrName>
                                        </p:attrNameLst>
                                      </p:cBhvr>
                                      <p:to>
                                        <p:strVal val="visible"/>
                                      </p:to>
                                    </p:set>
                                    <p:animEffect transition="in" filter="checkerboard(across)">
                                      <p:cBhvr>
                                        <p:cTn id="144"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mathematics equipment to calculate 247 + 35.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8" name="Table 7">
            <a:extLst>
              <a:ext uri="{FF2B5EF4-FFF2-40B4-BE49-F238E27FC236}">
                <a16:creationId xmlns:a16="http://schemas.microsoft.com/office/drawing/2014/main" xmlns="" id="{1D79DB20-D2DC-064C-BF64-61741A50767B}"/>
              </a:ext>
            </a:extLst>
          </p:cNvPr>
          <p:cNvGraphicFramePr>
            <a:graphicFrameLocks noGrp="1"/>
          </p:cNvGraphicFramePr>
          <p:nvPr/>
        </p:nvGraphicFramePr>
        <p:xfrm>
          <a:off x="332509" y="2849130"/>
          <a:ext cx="11568546" cy="3657600"/>
        </p:xfrm>
        <a:graphic>
          <a:graphicData uri="http://schemas.openxmlformats.org/drawingml/2006/table">
            <a:tbl>
              <a:tblPr firstRow="1" bandRow="1">
                <a:tableStyleId>{5940675A-B579-460E-94D1-54222C63F5DA}</a:tableStyleId>
              </a:tblPr>
              <a:tblGrid>
                <a:gridCol w="3856182">
                  <a:extLst>
                    <a:ext uri="{9D8B030D-6E8A-4147-A177-3AD203B41FA5}">
                      <a16:colId xmlns:a16="http://schemas.microsoft.com/office/drawing/2014/main" xmlns="" val="488211108"/>
                    </a:ext>
                  </a:extLst>
                </a:gridCol>
                <a:gridCol w="3856182">
                  <a:extLst>
                    <a:ext uri="{9D8B030D-6E8A-4147-A177-3AD203B41FA5}">
                      <a16:colId xmlns:a16="http://schemas.microsoft.com/office/drawing/2014/main" xmlns="" val="1862359929"/>
                    </a:ext>
                  </a:extLst>
                </a:gridCol>
                <a:gridCol w="3856182">
                  <a:extLst>
                    <a:ext uri="{9D8B030D-6E8A-4147-A177-3AD203B41FA5}">
                      <a16:colId xmlns:a16="http://schemas.microsoft.com/office/drawing/2014/main" xmlns="" val="295181550"/>
                    </a:ext>
                  </a:extLst>
                </a:gridCol>
              </a:tblGrid>
              <a:tr h="370840">
                <a:tc>
                  <a:txBody>
                    <a:bodyPr/>
                    <a:lstStyle/>
                    <a:p>
                      <a:pPr algn="ctr"/>
                      <a:r>
                        <a:rPr lang="en-US" sz="2400" dirty="0">
                          <a:latin typeface="OpenDyslexic" pitchFamily="2" charset="77"/>
                        </a:rPr>
                        <a:t>hundreds</a:t>
                      </a:r>
                    </a:p>
                  </a:txBody>
                  <a:tcPr anchor="ctr">
                    <a:solidFill>
                      <a:srgbClr val="FFDD57"/>
                    </a:solidFill>
                  </a:tcPr>
                </a:tc>
                <a:tc>
                  <a:txBody>
                    <a:bodyPr/>
                    <a:lstStyle/>
                    <a:p>
                      <a:pPr algn="ctr"/>
                      <a:r>
                        <a:rPr lang="en-US" sz="2400" dirty="0">
                          <a:latin typeface="OpenDyslexic" pitchFamily="2" charset="77"/>
                        </a:rPr>
                        <a:t>tens</a:t>
                      </a:r>
                    </a:p>
                  </a:txBody>
                  <a:tcPr anchor="ctr">
                    <a:solidFill>
                      <a:srgbClr val="FFDD57"/>
                    </a:solidFill>
                  </a:tcPr>
                </a:tc>
                <a:tc>
                  <a:txBody>
                    <a:bodyPr/>
                    <a:lstStyle/>
                    <a:p>
                      <a:pPr algn="ctr"/>
                      <a:r>
                        <a:rPr lang="en-US" sz="2400" dirty="0">
                          <a:latin typeface="OpenDyslexic" pitchFamily="2" charset="77"/>
                        </a:rPr>
                        <a:t>ones</a:t>
                      </a:r>
                    </a:p>
                  </a:txBody>
                  <a:tcPr anchor="ctr">
                    <a:solidFill>
                      <a:srgbClr val="FFDD57"/>
                    </a:solidFill>
                  </a:tcPr>
                </a:tc>
                <a:extLst>
                  <a:ext uri="{0D108BD9-81ED-4DB2-BD59-A6C34878D82A}">
                    <a16:rowId xmlns:a16="http://schemas.microsoft.com/office/drawing/2014/main" xmlns="" val="1368249211"/>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2660554350"/>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925865083"/>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664148024"/>
                  </a:ext>
                </a:extLst>
              </a:tr>
            </a:tbl>
          </a:graphicData>
        </a:graphic>
      </p:graphicFrame>
      <p:cxnSp>
        <p:nvCxnSpPr>
          <p:cNvPr id="5" name="Straight Connector 4">
            <a:extLst>
              <a:ext uri="{FF2B5EF4-FFF2-40B4-BE49-F238E27FC236}">
                <a16:creationId xmlns:a16="http://schemas.microsoft.com/office/drawing/2014/main" xmlns="" id="{7F8C3461-01F6-F641-97C8-68D51C39194C}"/>
              </a:ext>
            </a:extLst>
          </p:cNvPr>
          <p:cNvCxnSpPr>
            <a:cxnSpLocks/>
          </p:cNvCxnSpPr>
          <p:nvPr/>
        </p:nvCxnSpPr>
        <p:spPr>
          <a:xfrm>
            <a:off x="332509" y="5417127"/>
            <a:ext cx="115685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xmlns="" id="{62967430-CC0D-F045-9D85-B05D6AAEFFD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79584" y="3668925"/>
            <a:ext cx="211895" cy="190705"/>
          </a:xfrm>
          <a:prstGeom prst="rect">
            <a:avLst/>
          </a:prstGeom>
        </p:spPr>
      </p:pic>
      <p:pic>
        <p:nvPicPr>
          <p:cNvPr id="7" name="Picture 6">
            <a:extLst>
              <a:ext uri="{FF2B5EF4-FFF2-40B4-BE49-F238E27FC236}">
                <a16:creationId xmlns:a16="http://schemas.microsoft.com/office/drawing/2014/main" xmlns="" id="{E77EF28F-FE61-3348-A2E7-B5AB54215A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83567" y="3668925"/>
            <a:ext cx="211895" cy="190705"/>
          </a:xfrm>
          <a:prstGeom prst="rect">
            <a:avLst/>
          </a:prstGeom>
        </p:spPr>
      </p:pic>
      <p:pic>
        <p:nvPicPr>
          <p:cNvPr id="9" name="Picture 8">
            <a:extLst>
              <a:ext uri="{FF2B5EF4-FFF2-40B4-BE49-F238E27FC236}">
                <a16:creationId xmlns:a16="http://schemas.microsoft.com/office/drawing/2014/main" xmlns="" id="{6E1F75D4-887A-4745-980D-1B472FB59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87550" y="3645347"/>
            <a:ext cx="211895" cy="190705"/>
          </a:xfrm>
          <a:prstGeom prst="rect">
            <a:avLst/>
          </a:prstGeom>
        </p:spPr>
      </p:pic>
      <p:pic>
        <p:nvPicPr>
          <p:cNvPr id="10" name="Picture 9">
            <a:extLst>
              <a:ext uri="{FF2B5EF4-FFF2-40B4-BE49-F238E27FC236}">
                <a16:creationId xmlns:a16="http://schemas.microsoft.com/office/drawing/2014/main" xmlns="" id="{B646E83F-8BA2-D348-9DBB-F9B905C71B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398795" y="3663591"/>
            <a:ext cx="211895" cy="190705"/>
          </a:xfrm>
          <a:prstGeom prst="rect">
            <a:avLst/>
          </a:prstGeom>
        </p:spPr>
      </p:pic>
      <p:pic>
        <p:nvPicPr>
          <p:cNvPr id="11" name="Picture 10">
            <a:extLst>
              <a:ext uri="{FF2B5EF4-FFF2-40B4-BE49-F238E27FC236}">
                <a16:creationId xmlns:a16="http://schemas.microsoft.com/office/drawing/2014/main" xmlns="" id="{37ACEA57-DF23-0542-BB49-90C77BDE8E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78238" y="4007579"/>
            <a:ext cx="211895" cy="190705"/>
          </a:xfrm>
          <a:prstGeom prst="rect">
            <a:avLst/>
          </a:prstGeom>
        </p:spPr>
      </p:pic>
      <p:pic>
        <p:nvPicPr>
          <p:cNvPr id="12" name="Picture 11">
            <a:extLst>
              <a:ext uri="{FF2B5EF4-FFF2-40B4-BE49-F238E27FC236}">
                <a16:creationId xmlns:a16="http://schemas.microsoft.com/office/drawing/2014/main" xmlns="" id="{7DC0A1EC-22A2-B44D-B440-863F15129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82221" y="3984001"/>
            <a:ext cx="211895" cy="190705"/>
          </a:xfrm>
          <a:prstGeom prst="rect">
            <a:avLst/>
          </a:prstGeom>
        </p:spPr>
      </p:pic>
      <p:pic>
        <p:nvPicPr>
          <p:cNvPr id="13" name="Picture 12">
            <a:extLst>
              <a:ext uri="{FF2B5EF4-FFF2-40B4-BE49-F238E27FC236}">
                <a16:creationId xmlns:a16="http://schemas.microsoft.com/office/drawing/2014/main" xmlns="" id="{91134D53-7D21-D543-A8C8-2FE7CED1B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93466" y="4002245"/>
            <a:ext cx="211895" cy="190705"/>
          </a:xfrm>
          <a:prstGeom prst="rect">
            <a:avLst/>
          </a:prstGeom>
        </p:spPr>
      </p:pic>
      <p:pic>
        <p:nvPicPr>
          <p:cNvPr id="14" name="Picture 13">
            <a:extLst>
              <a:ext uri="{FF2B5EF4-FFF2-40B4-BE49-F238E27FC236}">
                <a16:creationId xmlns:a16="http://schemas.microsoft.com/office/drawing/2014/main" xmlns="" id="{CA675351-73B2-8C4F-9B20-3C2CD0F5B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3210" y="3338978"/>
            <a:ext cx="522478" cy="1059731"/>
          </a:xfrm>
          <a:prstGeom prst="rect">
            <a:avLst/>
          </a:prstGeom>
        </p:spPr>
      </p:pic>
      <p:pic>
        <p:nvPicPr>
          <p:cNvPr id="15" name="Picture 14">
            <a:extLst>
              <a:ext uri="{FF2B5EF4-FFF2-40B4-BE49-F238E27FC236}">
                <a16:creationId xmlns:a16="http://schemas.microsoft.com/office/drawing/2014/main" xmlns="" id="{CD9FA4D5-8ADF-4640-B65D-34860662F1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5531" y="3338978"/>
            <a:ext cx="522478" cy="1059731"/>
          </a:xfrm>
          <a:prstGeom prst="rect">
            <a:avLst/>
          </a:prstGeom>
        </p:spPr>
      </p:pic>
      <p:pic>
        <p:nvPicPr>
          <p:cNvPr id="16" name="Picture 15">
            <a:extLst>
              <a:ext uri="{FF2B5EF4-FFF2-40B4-BE49-F238E27FC236}">
                <a16:creationId xmlns:a16="http://schemas.microsoft.com/office/drawing/2014/main" xmlns="" id="{880D543E-E326-7149-928A-02FB2DF9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08278" y="3315778"/>
            <a:ext cx="522478" cy="1059731"/>
          </a:xfrm>
          <a:prstGeom prst="rect">
            <a:avLst/>
          </a:prstGeom>
        </p:spPr>
      </p:pic>
      <p:pic>
        <p:nvPicPr>
          <p:cNvPr id="17" name="Picture 16">
            <a:extLst>
              <a:ext uri="{FF2B5EF4-FFF2-40B4-BE49-F238E27FC236}">
                <a16:creationId xmlns:a16="http://schemas.microsoft.com/office/drawing/2014/main" xmlns="" id="{E619CCA0-A6D3-8B4A-A3BE-D8E72BE3CC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90386" y="3317930"/>
            <a:ext cx="522478" cy="1059731"/>
          </a:xfrm>
          <a:prstGeom prst="rect">
            <a:avLst/>
          </a:prstGeom>
        </p:spPr>
      </p:pic>
      <p:pic>
        <p:nvPicPr>
          <p:cNvPr id="18" name="Picture 17">
            <a:extLst>
              <a:ext uri="{FF2B5EF4-FFF2-40B4-BE49-F238E27FC236}">
                <a16:creationId xmlns:a16="http://schemas.microsoft.com/office/drawing/2014/main" xmlns="" id="{B1D79373-BEB7-424B-9D01-88B776B406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7622" y="3324431"/>
            <a:ext cx="1331043" cy="1059731"/>
          </a:xfrm>
          <a:prstGeom prst="rect">
            <a:avLst/>
          </a:prstGeom>
        </p:spPr>
      </p:pic>
      <p:pic>
        <p:nvPicPr>
          <p:cNvPr id="19" name="Picture 18">
            <a:extLst>
              <a:ext uri="{FF2B5EF4-FFF2-40B4-BE49-F238E27FC236}">
                <a16:creationId xmlns:a16="http://schemas.microsoft.com/office/drawing/2014/main" xmlns="" id="{D3079B50-D4EB-D24A-B696-EAED49571A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38834" y="3324430"/>
            <a:ext cx="1331043" cy="1059731"/>
          </a:xfrm>
          <a:prstGeom prst="rect">
            <a:avLst/>
          </a:prstGeom>
        </p:spPr>
      </p:pic>
      <p:pic>
        <p:nvPicPr>
          <p:cNvPr id="20" name="Picture 19">
            <a:extLst>
              <a:ext uri="{FF2B5EF4-FFF2-40B4-BE49-F238E27FC236}">
                <a16:creationId xmlns:a16="http://schemas.microsoft.com/office/drawing/2014/main" xmlns="" id="{EBBA6FF5-E0EB-E643-88AC-7A5C9BBEA9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06792" y="4379739"/>
            <a:ext cx="522478" cy="1059731"/>
          </a:xfrm>
          <a:prstGeom prst="rect">
            <a:avLst/>
          </a:prstGeom>
        </p:spPr>
      </p:pic>
      <p:pic>
        <p:nvPicPr>
          <p:cNvPr id="21" name="Picture 20">
            <a:extLst>
              <a:ext uri="{FF2B5EF4-FFF2-40B4-BE49-F238E27FC236}">
                <a16:creationId xmlns:a16="http://schemas.microsoft.com/office/drawing/2014/main" xmlns="" id="{C859D91B-85AC-7D42-9080-3711152942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69113" y="4379739"/>
            <a:ext cx="522478" cy="1059731"/>
          </a:xfrm>
          <a:prstGeom prst="rect">
            <a:avLst/>
          </a:prstGeom>
        </p:spPr>
      </p:pic>
      <p:pic>
        <p:nvPicPr>
          <p:cNvPr id="22" name="Picture 21">
            <a:extLst>
              <a:ext uri="{FF2B5EF4-FFF2-40B4-BE49-F238E27FC236}">
                <a16:creationId xmlns:a16="http://schemas.microsoft.com/office/drawing/2014/main" xmlns="" id="{1A90C6CE-B7C4-8344-9C8B-8530C9CEB4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23968" y="4358691"/>
            <a:ext cx="522478" cy="1059731"/>
          </a:xfrm>
          <a:prstGeom prst="rect">
            <a:avLst/>
          </a:prstGeom>
        </p:spPr>
      </p:pic>
      <p:pic>
        <p:nvPicPr>
          <p:cNvPr id="23" name="Picture 22">
            <a:extLst>
              <a:ext uri="{FF2B5EF4-FFF2-40B4-BE49-F238E27FC236}">
                <a16:creationId xmlns:a16="http://schemas.microsoft.com/office/drawing/2014/main" xmlns="" id="{9E29531F-E7F2-A248-A4AD-8A2CDA1AE0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40942" y="4697764"/>
            <a:ext cx="211895" cy="190705"/>
          </a:xfrm>
          <a:prstGeom prst="rect">
            <a:avLst/>
          </a:prstGeom>
        </p:spPr>
      </p:pic>
      <p:pic>
        <p:nvPicPr>
          <p:cNvPr id="24" name="Picture 23">
            <a:extLst>
              <a:ext uri="{FF2B5EF4-FFF2-40B4-BE49-F238E27FC236}">
                <a16:creationId xmlns:a16="http://schemas.microsoft.com/office/drawing/2014/main" xmlns="" id="{93324AA8-2665-F74D-97EF-0473F11FB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44925" y="4674186"/>
            <a:ext cx="211895" cy="190705"/>
          </a:xfrm>
          <a:prstGeom prst="rect">
            <a:avLst/>
          </a:prstGeom>
        </p:spPr>
      </p:pic>
      <p:pic>
        <p:nvPicPr>
          <p:cNvPr id="25" name="Picture 24">
            <a:extLst>
              <a:ext uri="{FF2B5EF4-FFF2-40B4-BE49-F238E27FC236}">
                <a16:creationId xmlns:a16="http://schemas.microsoft.com/office/drawing/2014/main" xmlns="" id="{381DB2CF-50ED-6848-941A-D47DB6C03A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556170" y="4692430"/>
            <a:ext cx="211895" cy="190705"/>
          </a:xfrm>
          <a:prstGeom prst="rect">
            <a:avLst/>
          </a:prstGeom>
        </p:spPr>
      </p:pic>
      <p:pic>
        <p:nvPicPr>
          <p:cNvPr id="26" name="Picture 25">
            <a:extLst>
              <a:ext uri="{FF2B5EF4-FFF2-40B4-BE49-F238E27FC236}">
                <a16:creationId xmlns:a16="http://schemas.microsoft.com/office/drawing/2014/main" xmlns="" id="{EB335B7B-B137-7A49-98F2-831D0CBD5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39596" y="5012840"/>
            <a:ext cx="211895" cy="190705"/>
          </a:xfrm>
          <a:prstGeom prst="rect">
            <a:avLst/>
          </a:prstGeom>
        </p:spPr>
      </p:pic>
      <p:pic>
        <p:nvPicPr>
          <p:cNvPr id="27" name="Picture 26">
            <a:extLst>
              <a:ext uri="{FF2B5EF4-FFF2-40B4-BE49-F238E27FC236}">
                <a16:creationId xmlns:a16="http://schemas.microsoft.com/office/drawing/2014/main" xmlns="" id="{619A860E-1974-4546-B2F3-0E974EFE91E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050841" y="5031084"/>
            <a:ext cx="211895" cy="190705"/>
          </a:xfrm>
          <a:prstGeom prst="rect">
            <a:avLst/>
          </a:prstGeom>
        </p:spPr>
      </p:pic>
      <p:pic>
        <p:nvPicPr>
          <p:cNvPr id="51" name="Picture 50">
            <a:extLst>
              <a:ext uri="{FF2B5EF4-FFF2-40B4-BE49-F238E27FC236}">
                <a16:creationId xmlns:a16="http://schemas.microsoft.com/office/drawing/2014/main" xmlns="" id="{34141ED3-F1CC-2B4C-97D5-17810C7396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67689" y="5491850"/>
            <a:ext cx="211895" cy="190705"/>
          </a:xfrm>
          <a:prstGeom prst="rect">
            <a:avLst/>
          </a:prstGeom>
        </p:spPr>
      </p:pic>
      <p:pic>
        <p:nvPicPr>
          <p:cNvPr id="58" name="Picture 57">
            <a:extLst>
              <a:ext uri="{FF2B5EF4-FFF2-40B4-BE49-F238E27FC236}">
                <a16:creationId xmlns:a16="http://schemas.microsoft.com/office/drawing/2014/main" xmlns="" id="{8A839B22-91E4-BD4C-9EF2-E49D59B64B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48787" y="5943425"/>
            <a:ext cx="211895" cy="190705"/>
          </a:xfrm>
          <a:prstGeom prst="rect">
            <a:avLst/>
          </a:prstGeom>
        </p:spPr>
      </p:pic>
      <p:pic>
        <p:nvPicPr>
          <p:cNvPr id="63" name="Picture 62">
            <a:extLst>
              <a:ext uri="{FF2B5EF4-FFF2-40B4-BE49-F238E27FC236}">
                <a16:creationId xmlns:a16="http://schemas.microsoft.com/office/drawing/2014/main" xmlns="" id="{7A45A3F6-5694-704F-806F-B20EDBB2D49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3525" y="5479529"/>
            <a:ext cx="522478" cy="1059731"/>
          </a:xfrm>
          <a:prstGeom prst="rect">
            <a:avLst/>
          </a:prstGeom>
        </p:spPr>
      </p:pic>
      <p:pic>
        <p:nvPicPr>
          <p:cNvPr id="64" name="Picture 63">
            <a:extLst>
              <a:ext uri="{FF2B5EF4-FFF2-40B4-BE49-F238E27FC236}">
                <a16:creationId xmlns:a16="http://schemas.microsoft.com/office/drawing/2014/main" xmlns="" id="{788EB4EA-35B8-9844-9950-38FC429EF0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5846" y="5479529"/>
            <a:ext cx="522478" cy="1059731"/>
          </a:xfrm>
          <a:prstGeom prst="rect">
            <a:avLst/>
          </a:prstGeom>
        </p:spPr>
      </p:pic>
      <p:pic>
        <p:nvPicPr>
          <p:cNvPr id="65" name="Picture 64">
            <a:extLst>
              <a:ext uri="{FF2B5EF4-FFF2-40B4-BE49-F238E27FC236}">
                <a16:creationId xmlns:a16="http://schemas.microsoft.com/office/drawing/2014/main" xmlns="" id="{564810A8-7206-3947-ADE1-0E3AD220E7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8593" y="5456329"/>
            <a:ext cx="522478" cy="1059731"/>
          </a:xfrm>
          <a:prstGeom prst="rect">
            <a:avLst/>
          </a:prstGeom>
        </p:spPr>
      </p:pic>
      <p:pic>
        <p:nvPicPr>
          <p:cNvPr id="66" name="Picture 65">
            <a:extLst>
              <a:ext uri="{FF2B5EF4-FFF2-40B4-BE49-F238E27FC236}">
                <a16:creationId xmlns:a16="http://schemas.microsoft.com/office/drawing/2014/main" xmlns="" id="{70860507-114C-4C4E-B0E4-789D1563DC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70701" y="5458481"/>
            <a:ext cx="522478" cy="1059731"/>
          </a:xfrm>
          <a:prstGeom prst="rect">
            <a:avLst/>
          </a:prstGeom>
        </p:spPr>
      </p:pic>
      <p:pic>
        <p:nvPicPr>
          <p:cNvPr id="67" name="Picture 66">
            <a:extLst>
              <a:ext uri="{FF2B5EF4-FFF2-40B4-BE49-F238E27FC236}">
                <a16:creationId xmlns:a16="http://schemas.microsoft.com/office/drawing/2014/main" xmlns="" id="{62FB1547-3AD8-784E-9225-A7C7B5D417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70387" y="5475454"/>
            <a:ext cx="522478" cy="1059731"/>
          </a:xfrm>
          <a:prstGeom prst="rect">
            <a:avLst/>
          </a:prstGeom>
        </p:spPr>
      </p:pic>
      <p:pic>
        <p:nvPicPr>
          <p:cNvPr id="68" name="Picture 67">
            <a:extLst>
              <a:ext uri="{FF2B5EF4-FFF2-40B4-BE49-F238E27FC236}">
                <a16:creationId xmlns:a16="http://schemas.microsoft.com/office/drawing/2014/main" xmlns="" id="{1572CA26-1CA1-C64F-9722-7418CE9F90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32708" y="5475454"/>
            <a:ext cx="522478" cy="1059731"/>
          </a:xfrm>
          <a:prstGeom prst="rect">
            <a:avLst/>
          </a:prstGeom>
        </p:spPr>
      </p:pic>
      <p:pic>
        <p:nvPicPr>
          <p:cNvPr id="69" name="Picture 68">
            <a:extLst>
              <a:ext uri="{FF2B5EF4-FFF2-40B4-BE49-F238E27FC236}">
                <a16:creationId xmlns:a16="http://schemas.microsoft.com/office/drawing/2014/main" xmlns="" id="{7F21CB77-403A-5B40-99A1-0BBA715963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87563" y="5454406"/>
            <a:ext cx="522478" cy="1059731"/>
          </a:xfrm>
          <a:prstGeom prst="rect">
            <a:avLst/>
          </a:prstGeom>
        </p:spPr>
      </p:pic>
      <p:pic>
        <p:nvPicPr>
          <p:cNvPr id="70" name="Picture 69">
            <a:extLst>
              <a:ext uri="{FF2B5EF4-FFF2-40B4-BE49-F238E27FC236}">
                <a16:creationId xmlns:a16="http://schemas.microsoft.com/office/drawing/2014/main" xmlns="" id="{98A596D2-06A2-F74C-B4DC-0DB8E0453B5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05483" y="5454407"/>
            <a:ext cx="1331043" cy="1059731"/>
          </a:xfrm>
          <a:prstGeom prst="rect">
            <a:avLst/>
          </a:prstGeom>
        </p:spPr>
      </p:pic>
      <p:pic>
        <p:nvPicPr>
          <p:cNvPr id="71" name="Picture 70">
            <a:extLst>
              <a:ext uri="{FF2B5EF4-FFF2-40B4-BE49-F238E27FC236}">
                <a16:creationId xmlns:a16="http://schemas.microsoft.com/office/drawing/2014/main" xmlns="" id="{4010007B-440C-ED45-B51E-DAF72B3B56E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76695" y="5454406"/>
            <a:ext cx="1331043" cy="1059731"/>
          </a:xfrm>
          <a:prstGeom prst="rect">
            <a:avLst/>
          </a:prstGeom>
        </p:spPr>
      </p:pic>
      <p:pic>
        <p:nvPicPr>
          <p:cNvPr id="72" name="Picture 71">
            <a:extLst>
              <a:ext uri="{FF2B5EF4-FFF2-40B4-BE49-F238E27FC236}">
                <a16:creationId xmlns:a16="http://schemas.microsoft.com/office/drawing/2014/main" xmlns="" id="{82829B47-07BA-EB4A-B569-823A1017D50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03438" y="5475453"/>
            <a:ext cx="522478" cy="1059731"/>
          </a:xfrm>
          <a:prstGeom prst="rect">
            <a:avLst/>
          </a:prstGeom>
        </p:spPr>
      </p:pic>
    </p:spTree>
    <p:extLst>
      <p:ext uri="{BB962C8B-B14F-4D97-AF65-F5344CB8AC3E}">
        <p14:creationId xmlns:p14="http://schemas.microsoft.com/office/powerpoint/2010/main" val="3288297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mathematics equipment to calculate 385 + 43.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8" name="Table 7">
            <a:extLst>
              <a:ext uri="{FF2B5EF4-FFF2-40B4-BE49-F238E27FC236}">
                <a16:creationId xmlns:a16="http://schemas.microsoft.com/office/drawing/2014/main" xmlns="" id="{1D79DB20-D2DC-064C-BF64-61741A50767B}"/>
              </a:ext>
            </a:extLst>
          </p:cNvPr>
          <p:cNvGraphicFramePr>
            <a:graphicFrameLocks noGrp="1"/>
          </p:cNvGraphicFramePr>
          <p:nvPr/>
        </p:nvGraphicFramePr>
        <p:xfrm>
          <a:off x="332509" y="2849130"/>
          <a:ext cx="11568546" cy="3657600"/>
        </p:xfrm>
        <a:graphic>
          <a:graphicData uri="http://schemas.openxmlformats.org/drawingml/2006/table">
            <a:tbl>
              <a:tblPr firstRow="1" bandRow="1">
                <a:tableStyleId>{5940675A-B579-460E-94D1-54222C63F5DA}</a:tableStyleId>
              </a:tblPr>
              <a:tblGrid>
                <a:gridCol w="3856182">
                  <a:extLst>
                    <a:ext uri="{9D8B030D-6E8A-4147-A177-3AD203B41FA5}">
                      <a16:colId xmlns:a16="http://schemas.microsoft.com/office/drawing/2014/main" xmlns="" val="488211108"/>
                    </a:ext>
                  </a:extLst>
                </a:gridCol>
                <a:gridCol w="3856182">
                  <a:extLst>
                    <a:ext uri="{9D8B030D-6E8A-4147-A177-3AD203B41FA5}">
                      <a16:colId xmlns:a16="http://schemas.microsoft.com/office/drawing/2014/main" xmlns="" val="1862359929"/>
                    </a:ext>
                  </a:extLst>
                </a:gridCol>
                <a:gridCol w="3856182">
                  <a:extLst>
                    <a:ext uri="{9D8B030D-6E8A-4147-A177-3AD203B41FA5}">
                      <a16:colId xmlns:a16="http://schemas.microsoft.com/office/drawing/2014/main" xmlns="" val="295181550"/>
                    </a:ext>
                  </a:extLst>
                </a:gridCol>
              </a:tblGrid>
              <a:tr h="370840">
                <a:tc>
                  <a:txBody>
                    <a:bodyPr/>
                    <a:lstStyle/>
                    <a:p>
                      <a:pPr algn="ctr"/>
                      <a:r>
                        <a:rPr lang="en-US" sz="2400" dirty="0">
                          <a:latin typeface="OpenDyslexic" pitchFamily="2" charset="77"/>
                        </a:rPr>
                        <a:t>hundreds</a:t>
                      </a:r>
                    </a:p>
                  </a:txBody>
                  <a:tcPr anchor="ctr">
                    <a:solidFill>
                      <a:srgbClr val="FFDD57"/>
                    </a:solidFill>
                  </a:tcPr>
                </a:tc>
                <a:tc>
                  <a:txBody>
                    <a:bodyPr/>
                    <a:lstStyle/>
                    <a:p>
                      <a:pPr algn="ctr"/>
                      <a:r>
                        <a:rPr lang="en-US" sz="2400" dirty="0">
                          <a:latin typeface="OpenDyslexic" pitchFamily="2" charset="77"/>
                        </a:rPr>
                        <a:t>tens</a:t>
                      </a:r>
                    </a:p>
                  </a:txBody>
                  <a:tcPr anchor="ctr">
                    <a:solidFill>
                      <a:srgbClr val="FFDD57"/>
                    </a:solidFill>
                  </a:tcPr>
                </a:tc>
                <a:tc>
                  <a:txBody>
                    <a:bodyPr/>
                    <a:lstStyle/>
                    <a:p>
                      <a:pPr algn="ctr"/>
                      <a:r>
                        <a:rPr lang="en-US" sz="2400" dirty="0">
                          <a:latin typeface="OpenDyslexic" pitchFamily="2" charset="77"/>
                        </a:rPr>
                        <a:t>ones</a:t>
                      </a:r>
                    </a:p>
                  </a:txBody>
                  <a:tcPr anchor="ctr">
                    <a:solidFill>
                      <a:srgbClr val="FFDD57"/>
                    </a:solidFill>
                  </a:tcPr>
                </a:tc>
                <a:extLst>
                  <a:ext uri="{0D108BD9-81ED-4DB2-BD59-A6C34878D82A}">
                    <a16:rowId xmlns:a16="http://schemas.microsoft.com/office/drawing/2014/main" xmlns="" val="1368249211"/>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2660554350"/>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925865083"/>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664148024"/>
                  </a:ext>
                </a:extLst>
              </a:tr>
            </a:tbl>
          </a:graphicData>
        </a:graphic>
      </p:graphicFrame>
      <p:cxnSp>
        <p:nvCxnSpPr>
          <p:cNvPr id="5" name="Straight Connector 4">
            <a:extLst>
              <a:ext uri="{FF2B5EF4-FFF2-40B4-BE49-F238E27FC236}">
                <a16:creationId xmlns:a16="http://schemas.microsoft.com/office/drawing/2014/main" xmlns="" id="{7F8C3461-01F6-F641-97C8-68D51C39194C}"/>
              </a:ext>
            </a:extLst>
          </p:cNvPr>
          <p:cNvCxnSpPr>
            <a:cxnSpLocks/>
          </p:cNvCxnSpPr>
          <p:nvPr/>
        </p:nvCxnSpPr>
        <p:spPr>
          <a:xfrm>
            <a:off x="332509" y="5417127"/>
            <a:ext cx="115685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178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BF3FE4-F6EA-5C4D-8ABC-31EA6D2AF94D}"/>
              </a:ext>
            </a:extLst>
          </p:cNvPr>
          <p:cNvSpPr>
            <a:spLocks noGrp="1"/>
          </p:cNvSpPr>
          <p:nvPr>
            <p:ph type="title"/>
          </p:nvPr>
        </p:nvSpPr>
        <p:spPr/>
        <p:txBody>
          <a:bodyPr>
            <a:normAutofit/>
          </a:bodyPr>
          <a:lstStyle/>
          <a:p>
            <a:r>
              <a:rPr lang="en-GB" sz="2400" dirty="0"/>
              <a:t>To be able to add 2-digit and 3-digit numbers </a:t>
            </a:r>
            <a:br>
              <a:rPr lang="en-GB" sz="2400" dirty="0"/>
            </a:br>
            <a:r>
              <a:rPr lang="en-GB" sz="2400" dirty="0"/>
              <a:t>(with exchange)</a:t>
            </a:r>
            <a:endParaRPr lang="en-GB" sz="3200" dirty="0"/>
          </a:p>
        </p:txBody>
      </p:sp>
      <p:sp>
        <p:nvSpPr>
          <p:cNvPr id="3" name="Content Placeholder 2">
            <a:extLst>
              <a:ext uri="{FF2B5EF4-FFF2-40B4-BE49-F238E27FC236}">
                <a16:creationId xmlns:a16="http://schemas.microsoft.com/office/drawing/2014/main" xmlns="" id="{AF491D1F-0097-3F4A-B04E-14B5096ADCAB}"/>
              </a:ext>
            </a:extLst>
          </p:cNvPr>
          <p:cNvSpPr>
            <a:spLocks noGrp="1"/>
          </p:cNvSpPr>
          <p:nvPr>
            <p:ph idx="1"/>
          </p:nvPr>
        </p:nvSpPr>
        <p:spPr/>
        <p:txBody>
          <a:bodyPr/>
          <a:lstStyle/>
          <a:p>
            <a:pPr marL="0" indent="0">
              <a:buNone/>
            </a:pPr>
            <a:r>
              <a:rPr lang="en-GB" dirty="0"/>
              <a:t>Talking Time:</a:t>
            </a:r>
          </a:p>
          <a:p>
            <a:pPr marL="0" indent="0">
              <a:buClr>
                <a:srgbClr val="23D160"/>
              </a:buClr>
              <a:buSzPct val="85000"/>
              <a:buNone/>
            </a:pPr>
            <a:r>
              <a:rPr lang="en-GB" sz="2200" dirty="0"/>
              <a:t>Use a place value chart and mathematics equipment to calculate 385 + 43.  </a:t>
            </a:r>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a:p>
            <a:pPr marL="0" indent="0">
              <a:buClr>
                <a:srgbClr val="23D160"/>
              </a:buClr>
              <a:buSzPct val="85000"/>
              <a:buNone/>
            </a:pPr>
            <a:endParaRPr lang="en-GB" sz="2200" dirty="0"/>
          </a:p>
        </p:txBody>
      </p:sp>
      <p:graphicFrame>
        <p:nvGraphicFramePr>
          <p:cNvPr id="8" name="Table 7">
            <a:extLst>
              <a:ext uri="{FF2B5EF4-FFF2-40B4-BE49-F238E27FC236}">
                <a16:creationId xmlns:a16="http://schemas.microsoft.com/office/drawing/2014/main" xmlns="" id="{1D79DB20-D2DC-064C-BF64-61741A50767B}"/>
              </a:ext>
            </a:extLst>
          </p:cNvPr>
          <p:cNvGraphicFramePr>
            <a:graphicFrameLocks noGrp="1"/>
          </p:cNvGraphicFramePr>
          <p:nvPr/>
        </p:nvGraphicFramePr>
        <p:xfrm>
          <a:off x="332509" y="2849130"/>
          <a:ext cx="11568546" cy="3657600"/>
        </p:xfrm>
        <a:graphic>
          <a:graphicData uri="http://schemas.openxmlformats.org/drawingml/2006/table">
            <a:tbl>
              <a:tblPr firstRow="1" bandRow="1">
                <a:tableStyleId>{5940675A-B579-460E-94D1-54222C63F5DA}</a:tableStyleId>
              </a:tblPr>
              <a:tblGrid>
                <a:gridCol w="3856182">
                  <a:extLst>
                    <a:ext uri="{9D8B030D-6E8A-4147-A177-3AD203B41FA5}">
                      <a16:colId xmlns:a16="http://schemas.microsoft.com/office/drawing/2014/main" xmlns="" val="488211108"/>
                    </a:ext>
                  </a:extLst>
                </a:gridCol>
                <a:gridCol w="3856182">
                  <a:extLst>
                    <a:ext uri="{9D8B030D-6E8A-4147-A177-3AD203B41FA5}">
                      <a16:colId xmlns:a16="http://schemas.microsoft.com/office/drawing/2014/main" xmlns="" val="1862359929"/>
                    </a:ext>
                  </a:extLst>
                </a:gridCol>
                <a:gridCol w="3856182">
                  <a:extLst>
                    <a:ext uri="{9D8B030D-6E8A-4147-A177-3AD203B41FA5}">
                      <a16:colId xmlns:a16="http://schemas.microsoft.com/office/drawing/2014/main" xmlns="" val="295181550"/>
                    </a:ext>
                  </a:extLst>
                </a:gridCol>
              </a:tblGrid>
              <a:tr h="370840">
                <a:tc>
                  <a:txBody>
                    <a:bodyPr/>
                    <a:lstStyle/>
                    <a:p>
                      <a:pPr algn="ctr"/>
                      <a:r>
                        <a:rPr lang="en-US" sz="2400" dirty="0">
                          <a:latin typeface="OpenDyslexic" pitchFamily="2" charset="77"/>
                        </a:rPr>
                        <a:t>hundreds</a:t>
                      </a:r>
                    </a:p>
                  </a:txBody>
                  <a:tcPr anchor="ctr">
                    <a:solidFill>
                      <a:srgbClr val="FFDD57"/>
                    </a:solidFill>
                  </a:tcPr>
                </a:tc>
                <a:tc>
                  <a:txBody>
                    <a:bodyPr/>
                    <a:lstStyle/>
                    <a:p>
                      <a:pPr algn="ctr"/>
                      <a:r>
                        <a:rPr lang="en-US" sz="2400" dirty="0">
                          <a:latin typeface="OpenDyslexic" pitchFamily="2" charset="77"/>
                        </a:rPr>
                        <a:t>tens</a:t>
                      </a:r>
                    </a:p>
                  </a:txBody>
                  <a:tcPr anchor="ctr">
                    <a:solidFill>
                      <a:srgbClr val="FFDD57"/>
                    </a:solidFill>
                  </a:tcPr>
                </a:tc>
                <a:tc>
                  <a:txBody>
                    <a:bodyPr/>
                    <a:lstStyle/>
                    <a:p>
                      <a:pPr algn="ctr"/>
                      <a:r>
                        <a:rPr lang="en-US" sz="2400" dirty="0">
                          <a:latin typeface="OpenDyslexic" pitchFamily="2" charset="77"/>
                        </a:rPr>
                        <a:t>ones</a:t>
                      </a:r>
                    </a:p>
                  </a:txBody>
                  <a:tcPr anchor="ctr">
                    <a:solidFill>
                      <a:srgbClr val="FFDD57"/>
                    </a:solidFill>
                  </a:tcPr>
                </a:tc>
                <a:extLst>
                  <a:ext uri="{0D108BD9-81ED-4DB2-BD59-A6C34878D82A}">
                    <a16:rowId xmlns:a16="http://schemas.microsoft.com/office/drawing/2014/main" xmlns="" val="1368249211"/>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2660554350"/>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925865083"/>
                  </a:ext>
                </a:extLst>
              </a:tr>
              <a:tr h="370840">
                <a:tc>
                  <a:txBody>
                    <a:bodyPr/>
                    <a:lstStyle/>
                    <a:p>
                      <a:endParaRPr lang="en-US" sz="3200" dirty="0">
                        <a:latin typeface="OpenDyslexic" pitchFamily="2" charset="77"/>
                      </a:endParaRPr>
                    </a:p>
                    <a:p>
                      <a:endParaRPr lang="en-US" sz="32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tc>
                  <a:txBody>
                    <a:bodyPr/>
                    <a:lstStyle/>
                    <a:p>
                      <a:endParaRPr lang="en-US" sz="2400" dirty="0">
                        <a:latin typeface="OpenDyslexic" pitchFamily="2" charset="77"/>
                      </a:endParaRPr>
                    </a:p>
                  </a:txBody>
                  <a:tcPr>
                    <a:solidFill>
                      <a:schemeClr val="bg1"/>
                    </a:solidFill>
                  </a:tcPr>
                </a:tc>
                <a:extLst>
                  <a:ext uri="{0D108BD9-81ED-4DB2-BD59-A6C34878D82A}">
                    <a16:rowId xmlns:a16="http://schemas.microsoft.com/office/drawing/2014/main" xmlns="" val="1664148024"/>
                  </a:ext>
                </a:extLst>
              </a:tr>
            </a:tbl>
          </a:graphicData>
        </a:graphic>
      </p:graphicFrame>
      <p:cxnSp>
        <p:nvCxnSpPr>
          <p:cNvPr id="5" name="Straight Connector 4">
            <a:extLst>
              <a:ext uri="{FF2B5EF4-FFF2-40B4-BE49-F238E27FC236}">
                <a16:creationId xmlns:a16="http://schemas.microsoft.com/office/drawing/2014/main" xmlns="" id="{7F8C3461-01F6-F641-97C8-68D51C39194C}"/>
              </a:ext>
            </a:extLst>
          </p:cNvPr>
          <p:cNvCxnSpPr>
            <a:cxnSpLocks/>
          </p:cNvCxnSpPr>
          <p:nvPr/>
        </p:nvCxnSpPr>
        <p:spPr>
          <a:xfrm>
            <a:off x="332509" y="5417127"/>
            <a:ext cx="11568546"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xmlns="" id="{E77EF28F-FE61-3348-A2E7-B5AB54215A9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70117" y="3511942"/>
            <a:ext cx="211895" cy="190705"/>
          </a:xfrm>
          <a:prstGeom prst="rect">
            <a:avLst/>
          </a:prstGeom>
        </p:spPr>
      </p:pic>
      <p:pic>
        <p:nvPicPr>
          <p:cNvPr id="9" name="Picture 8">
            <a:extLst>
              <a:ext uri="{FF2B5EF4-FFF2-40B4-BE49-F238E27FC236}">
                <a16:creationId xmlns:a16="http://schemas.microsoft.com/office/drawing/2014/main" xmlns="" id="{6E1F75D4-887A-4745-980D-1B472FB59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74100" y="3488364"/>
            <a:ext cx="211895" cy="190705"/>
          </a:xfrm>
          <a:prstGeom prst="rect">
            <a:avLst/>
          </a:prstGeom>
        </p:spPr>
      </p:pic>
      <p:pic>
        <p:nvPicPr>
          <p:cNvPr id="11" name="Picture 10">
            <a:extLst>
              <a:ext uri="{FF2B5EF4-FFF2-40B4-BE49-F238E27FC236}">
                <a16:creationId xmlns:a16="http://schemas.microsoft.com/office/drawing/2014/main" xmlns="" id="{37ACEA57-DF23-0542-BB49-90C77BDE8E2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64788" y="3850596"/>
            <a:ext cx="211895" cy="190705"/>
          </a:xfrm>
          <a:prstGeom prst="rect">
            <a:avLst/>
          </a:prstGeom>
        </p:spPr>
      </p:pic>
      <p:pic>
        <p:nvPicPr>
          <p:cNvPr id="12" name="Picture 11">
            <a:extLst>
              <a:ext uri="{FF2B5EF4-FFF2-40B4-BE49-F238E27FC236}">
                <a16:creationId xmlns:a16="http://schemas.microsoft.com/office/drawing/2014/main" xmlns="" id="{7DC0A1EC-22A2-B44D-B440-863F15129E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68771" y="3827018"/>
            <a:ext cx="211895" cy="190705"/>
          </a:xfrm>
          <a:prstGeom prst="rect">
            <a:avLst/>
          </a:prstGeom>
        </p:spPr>
      </p:pic>
      <p:pic>
        <p:nvPicPr>
          <p:cNvPr id="13" name="Picture 12">
            <a:extLst>
              <a:ext uri="{FF2B5EF4-FFF2-40B4-BE49-F238E27FC236}">
                <a16:creationId xmlns:a16="http://schemas.microsoft.com/office/drawing/2014/main" xmlns="" id="{91134D53-7D21-D543-A8C8-2FE7CED1B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880016" y="3845262"/>
            <a:ext cx="211895" cy="190705"/>
          </a:xfrm>
          <a:prstGeom prst="rect">
            <a:avLst/>
          </a:prstGeom>
        </p:spPr>
      </p:pic>
      <p:pic>
        <p:nvPicPr>
          <p:cNvPr id="14" name="Picture 13">
            <a:extLst>
              <a:ext uri="{FF2B5EF4-FFF2-40B4-BE49-F238E27FC236}">
                <a16:creationId xmlns:a16="http://schemas.microsoft.com/office/drawing/2014/main" xmlns="" id="{CA675351-73B2-8C4F-9B20-3C2CD0F5BB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85157" y="3338978"/>
            <a:ext cx="522478" cy="1059731"/>
          </a:xfrm>
          <a:prstGeom prst="rect">
            <a:avLst/>
          </a:prstGeom>
        </p:spPr>
      </p:pic>
      <p:pic>
        <p:nvPicPr>
          <p:cNvPr id="15" name="Picture 14">
            <a:extLst>
              <a:ext uri="{FF2B5EF4-FFF2-40B4-BE49-F238E27FC236}">
                <a16:creationId xmlns:a16="http://schemas.microsoft.com/office/drawing/2014/main" xmlns="" id="{CD9FA4D5-8ADF-4640-B65D-34860662F1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35531" y="3338978"/>
            <a:ext cx="522478" cy="1059731"/>
          </a:xfrm>
          <a:prstGeom prst="rect">
            <a:avLst/>
          </a:prstGeom>
        </p:spPr>
      </p:pic>
      <p:pic>
        <p:nvPicPr>
          <p:cNvPr id="16" name="Picture 15">
            <a:extLst>
              <a:ext uri="{FF2B5EF4-FFF2-40B4-BE49-F238E27FC236}">
                <a16:creationId xmlns:a16="http://schemas.microsoft.com/office/drawing/2014/main" xmlns="" id="{880D543E-E326-7149-928A-02FB2DF91A3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9818" y="3315778"/>
            <a:ext cx="522478" cy="1059731"/>
          </a:xfrm>
          <a:prstGeom prst="rect">
            <a:avLst/>
          </a:prstGeom>
        </p:spPr>
      </p:pic>
      <p:pic>
        <p:nvPicPr>
          <p:cNvPr id="17" name="Picture 16">
            <a:extLst>
              <a:ext uri="{FF2B5EF4-FFF2-40B4-BE49-F238E27FC236}">
                <a16:creationId xmlns:a16="http://schemas.microsoft.com/office/drawing/2014/main" xmlns="" id="{E619CCA0-A6D3-8B4A-A3BE-D8E72BE3CC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2279" y="3341110"/>
            <a:ext cx="522478" cy="1059731"/>
          </a:xfrm>
          <a:prstGeom prst="rect">
            <a:avLst/>
          </a:prstGeom>
        </p:spPr>
      </p:pic>
      <p:pic>
        <p:nvPicPr>
          <p:cNvPr id="18" name="Picture 17">
            <a:extLst>
              <a:ext uri="{FF2B5EF4-FFF2-40B4-BE49-F238E27FC236}">
                <a16:creationId xmlns:a16="http://schemas.microsoft.com/office/drawing/2014/main" xmlns="" id="{B1D79373-BEB7-424B-9D01-88B776B406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0951" y="3324429"/>
            <a:ext cx="1331043" cy="1059731"/>
          </a:xfrm>
          <a:prstGeom prst="rect">
            <a:avLst/>
          </a:prstGeom>
        </p:spPr>
      </p:pic>
      <p:pic>
        <p:nvPicPr>
          <p:cNvPr id="19" name="Picture 18">
            <a:extLst>
              <a:ext uri="{FF2B5EF4-FFF2-40B4-BE49-F238E27FC236}">
                <a16:creationId xmlns:a16="http://schemas.microsoft.com/office/drawing/2014/main" xmlns="" id="{D3079B50-D4EB-D24A-B696-EAED49571AD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31994" y="3324430"/>
            <a:ext cx="1331043" cy="1059731"/>
          </a:xfrm>
          <a:prstGeom prst="rect">
            <a:avLst/>
          </a:prstGeom>
        </p:spPr>
      </p:pic>
      <p:pic>
        <p:nvPicPr>
          <p:cNvPr id="20" name="Picture 19">
            <a:extLst>
              <a:ext uri="{FF2B5EF4-FFF2-40B4-BE49-F238E27FC236}">
                <a16:creationId xmlns:a16="http://schemas.microsoft.com/office/drawing/2014/main" xmlns="" id="{EBBA6FF5-E0EB-E643-88AC-7A5C9BBEA9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7957" y="3297152"/>
            <a:ext cx="522478" cy="1059731"/>
          </a:xfrm>
          <a:prstGeom prst="rect">
            <a:avLst/>
          </a:prstGeom>
        </p:spPr>
      </p:pic>
      <p:pic>
        <p:nvPicPr>
          <p:cNvPr id="21" name="Picture 20">
            <a:extLst>
              <a:ext uri="{FF2B5EF4-FFF2-40B4-BE49-F238E27FC236}">
                <a16:creationId xmlns:a16="http://schemas.microsoft.com/office/drawing/2014/main" xmlns="" id="{C859D91B-85AC-7D42-9080-37111529428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0471" y="3324429"/>
            <a:ext cx="522478" cy="1059731"/>
          </a:xfrm>
          <a:prstGeom prst="rect">
            <a:avLst/>
          </a:prstGeom>
        </p:spPr>
      </p:pic>
      <p:pic>
        <p:nvPicPr>
          <p:cNvPr id="22" name="Picture 21">
            <a:extLst>
              <a:ext uri="{FF2B5EF4-FFF2-40B4-BE49-F238E27FC236}">
                <a16:creationId xmlns:a16="http://schemas.microsoft.com/office/drawing/2014/main" xmlns="" id="{1A90C6CE-B7C4-8344-9C8B-8530C9CEB4F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54240" y="3330444"/>
            <a:ext cx="522478" cy="1059731"/>
          </a:xfrm>
          <a:prstGeom prst="rect">
            <a:avLst/>
          </a:prstGeom>
        </p:spPr>
      </p:pic>
      <p:pic>
        <p:nvPicPr>
          <p:cNvPr id="23" name="Picture 22">
            <a:extLst>
              <a:ext uri="{FF2B5EF4-FFF2-40B4-BE49-F238E27FC236}">
                <a16:creationId xmlns:a16="http://schemas.microsoft.com/office/drawing/2014/main" xmlns="" id="{9E29531F-E7F2-A248-A4AD-8A2CDA1AE07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42952" y="4848544"/>
            <a:ext cx="211895" cy="190705"/>
          </a:xfrm>
          <a:prstGeom prst="rect">
            <a:avLst/>
          </a:prstGeom>
        </p:spPr>
      </p:pic>
      <p:pic>
        <p:nvPicPr>
          <p:cNvPr id="24" name="Picture 23">
            <a:extLst>
              <a:ext uri="{FF2B5EF4-FFF2-40B4-BE49-F238E27FC236}">
                <a16:creationId xmlns:a16="http://schemas.microsoft.com/office/drawing/2014/main" xmlns="" id="{93324AA8-2665-F74D-97EF-0473F11FB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46935" y="4824966"/>
            <a:ext cx="211895" cy="190705"/>
          </a:xfrm>
          <a:prstGeom prst="rect">
            <a:avLst/>
          </a:prstGeom>
        </p:spPr>
      </p:pic>
      <p:pic>
        <p:nvPicPr>
          <p:cNvPr id="26" name="Picture 25">
            <a:extLst>
              <a:ext uri="{FF2B5EF4-FFF2-40B4-BE49-F238E27FC236}">
                <a16:creationId xmlns:a16="http://schemas.microsoft.com/office/drawing/2014/main" xmlns="" id="{EB335B7B-B137-7A49-98F2-831D0CBD52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41606" y="5163620"/>
            <a:ext cx="211895" cy="190705"/>
          </a:xfrm>
          <a:prstGeom prst="rect">
            <a:avLst/>
          </a:prstGeom>
        </p:spPr>
      </p:pic>
      <p:pic>
        <p:nvPicPr>
          <p:cNvPr id="49" name="Picture 48">
            <a:extLst>
              <a:ext uri="{FF2B5EF4-FFF2-40B4-BE49-F238E27FC236}">
                <a16:creationId xmlns:a16="http://schemas.microsoft.com/office/drawing/2014/main" xmlns="" id="{409927AC-351E-1643-B6CB-4B42F021119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28480" y="3324430"/>
            <a:ext cx="1331043" cy="1059731"/>
          </a:xfrm>
          <a:prstGeom prst="rect">
            <a:avLst/>
          </a:prstGeom>
        </p:spPr>
      </p:pic>
      <p:pic>
        <p:nvPicPr>
          <p:cNvPr id="73" name="Picture 72">
            <a:extLst>
              <a:ext uri="{FF2B5EF4-FFF2-40B4-BE49-F238E27FC236}">
                <a16:creationId xmlns:a16="http://schemas.microsoft.com/office/drawing/2014/main" xmlns="" id="{E82D3480-8C2D-5C43-8F49-E85162E8E8A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52620" y="5456562"/>
            <a:ext cx="1331043" cy="1059731"/>
          </a:xfrm>
          <a:prstGeom prst="rect">
            <a:avLst/>
          </a:prstGeom>
        </p:spPr>
      </p:pic>
      <p:pic>
        <p:nvPicPr>
          <p:cNvPr id="74" name="Picture 73">
            <a:extLst>
              <a:ext uri="{FF2B5EF4-FFF2-40B4-BE49-F238E27FC236}">
                <a16:creationId xmlns:a16="http://schemas.microsoft.com/office/drawing/2014/main" xmlns="" id="{E5CEC341-5861-B14C-A3B7-790EFE37AC9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14107" y="5456561"/>
            <a:ext cx="1331043" cy="1059731"/>
          </a:xfrm>
          <a:prstGeom prst="rect">
            <a:avLst/>
          </a:prstGeom>
        </p:spPr>
      </p:pic>
      <p:pic>
        <p:nvPicPr>
          <p:cNvPr id="75" name="Picture 74">
            <a:extLst>
              <a:ext uri="{FF2B5EF4-FFF2-40B4-BE49-F238E27FC236}">
                <a16:creationId xmlns:a16="http://schemas.microsoft.com/office/drawing/2014/main" xmlns="" id="{2E164413-C1E7-8048-A410-ADEF96D064A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66110" y="5456562"/>
            <a:ext cx="1331043" cy="1059731"/>
          </a:xfrm>
          <a:prstGeom prst="rect">
            <a:avLst/>
          </a:prstGeom>
        </p:spPr>
      </p:pic>
      <p:pic>
        <p:nvPicPr>
          <p:cNvPr id="76" name="Picture 75">
            <a:extLst>
              <a:ext uri="{FF2B5EF4-FFF2-40B4-BE49-F238E27FC236}">
                <a16:creationId xmlns:a16="http://schemas.microsoft.com/office/drawing/2014/main" xmlns="" id="{35EAC9B3-2E18-3244-9397-8AB9AAD7003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13742" y="5456561"/>
            <a:ext cx="1331043" cy="1059731"/>
          </a:xfrm>
          <a:prstGeom prst="rect">
            <a:avLst/>
          </a:prstGeom>
        </p:spPr>
      </p:pic>
      <p:pic>
        <p:nvPicPr>
          <p:cNvPr id="82" name="Picture 81">
            <a:extLst>
              <a:ext uri="{FF2B5EF4-FFF2-40B4-BE49-F238E27FC236}">
                <a16:creationId xmlns:a16="http://schemas.microsoft.com/office/drawing/2014/main" xmlns="" id="{D0659763-FBE1-094D-A04A-43933E65E3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91654" y="3344651"/>
            <a:ext cx="522478" cy="1059731"/>
          </a:xfrm>
          <a:prstGeom prst="rect">
            <a:avLst/>
          </a:prstGeom>
        </p:spPr>
      </p:pic>
      <p:pic>
        <p:nvPicPr>
          <p:cNvPr id="83" name="Picture 82">
            <a:extLst>
              <a:ext uri="{FF2B5EF4-FFF2-40B4-BE49-F238E27FC236}">
                <a16:creationId xmlns:a16="http://schemas.microsoft.com/office/drawing/2014/main" xmlns="" id="{04CF1415-AA56-4D4E-B97E-1B8E13B016A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45941" y="4380246"/>
            <a:ext cx="522478" cy="1059731"/>
          </a:xfrm>
          <a:prstGeom prst="rect">
            <a:avLst/>
          </a:prstGeom>
        </p:spPr>
      </p:pic>
      <p:pic>
        <p:nvPicPr>
          <p:cNvPr id="84" name="Picture 83">
            <a:extLst>
              <a:ext uri="{FF2B5EF4-FFF2-40B4-BE49-F238E27FC236}">
                <a16:creationId xmlns:a16="http://schemas.microsoft.com/office/drawing/2014/main" xmlns="" id="{029BC2B2-E9B9-9A48-BD47-C39D9172C5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43391" y="4385439"/>
            <a:ext cx="522478" cy="1059731"/>
          </a:xfrm>
          <a:prstGeom prst="rect">
            <a:avLst/>
          </a:prstGeom>
        </p:spPr>
      </p:pic>
      <p:pic>
        <p:nvPicPr>
          <p:cNvPr id="85" name="Picture 84">
            <a:extLst>
              <a:ext uri="{FF2B5EF4-FFF2-40B4-BE49-F238E27FC236}">
                <a16:creationId xmlns:a16="http://schemas.microsoft.com/office/drawing/2014/main" xmlns="" id="{984AA92A-354A-9E4A-9353-40E7C4521EB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5412" y="4386909"/>
            <a:ext cx="522478" cy="1059731"/>
          </a:xfrm>
          <a:prstGeom prst="rect">
            <a:avLst/>
          </a:prstGeom>
        </p:spPr>
      </p:pic>
      <p:pic>
        <p:nvPicPr>
          <p:cNvPr id="86" name="Picture 85">
            <a:extLst>
              <a:ext uri="{FF2B5EF4-FFF2-40B4-BE49-F238E27FC236}">
                <a16:creationId xmlns:a16="http://schemas.microsoft.com/office/drawing/2014/main" xmlns="" id="{CE776A07-0D65-AC49-82BD-26652D80804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2862" y="4392102"/>
            <a:ext cx="522478" cy="1059731"/>
          </a:xfrm>
          <a:prstGeom prst="rect">
            <a:avLst/>
          </a:prstGeom>
        </p:spPr>
      </p:pic>
      <p:pic>
        <p:nvPicPr>
          <p:cNvPr id="87" name="Picture 86">
            <a:extLst>
              <a:ext uri="{FF2B5EF4-FFF2-40B4-BE49-F238E27FC236}">
                <a16:creationId xmlns:a16="http://schemas.microsoft.com/office/drawing/2014/main" xmlns="" id="{A6E20D24-2EA9-D048-BE32-015A8A35FED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58222" y="5527969"/>
            <a:ext cx="211895" cy="190705"/>
          </a:xfrm>
          <a:prstGeom prst="rect">
            <a:avLst/>
          </a:prstGeom>
        </p:spPr>
      </p:pic>
      <p:pic>
        <p:nvPicPr>
          <p:cNvPr id="88" name="Picture 87">
            <a:extLst>
              <a:ext uri="{FF2B5EF4-FFF2-40B4-BE49-F238E27FC236}">
                <a16:creationId xmlns:a16="http://schemas.microsoft.com/office/drawing/2014/main" xmlns="" id="{F8BF24B7-849A-1546-9742-2B6536AEB3F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62205" y="5504391"/>
            <a:ext cx="211895" cy="190705"/>
          </a:xfrm>
          <a:prstGeom prst="rect">
            <a:avLst/>
          </a:prstGeom>
        </p:spPr>
      </p:pic>
      <p:pic>
        <p:nvPicPr>
          <p:cNvPr id="89" name="Picture 88">
            <a:extLst>
              <a:ext uri="{FF2B5EF4-FFF2-40B4-BE49-F238E27FC236}">
                <a16:creationId xmlns:a16="http://schemas.microsoft.com/office/drawing/2014/main" xmlns="" id="{83344289-8025-8843-B177-D10D10BE0B6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52893" y="5866623"/>
            <a:ext cx="211895" cy="190705"/>
          </a:xfrm>
          <a:prstGeom prst="rect">
            <a:avLst/>
          </a:prstGeom>
        </p:spPr>
      </p:pic>
      <p:pic>
        <p:nvPicPr>
          <p:cNvPr id="90" name="Picture 89">
            <a:extLst>
              <a:ext uri="{FF2B5EF4-FFF2-40B4-BE49-F238E27FC236}">
                <a16:creationId xmlns:a16="http://schemas.microsoft.com/office/drawing/2014/main" xmlns="" id="{84DE4F87-7D32-4346-B78D-68844488BD1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56876" y="5843045"/>
            <a:ext cx="211895" cy="190705"/>
          </a:xfrm>
          <a:prstGeom prst="rect">
            <a:avLst/>
          </a:prstGeom>
        </p:spPr>
      </p:pic>
      <p:pic>
        <p:nvPicPr>
          <p:cNvPr id="91" name="Picture 90">
            <a:extLst>
              <a:ext uri="{FF2B5EF4-FFF2-40B4-BE49-F238E27FC236}">
                <a16:creationId xmlns:a16="http://schemas.microsoft.com/office/drawing/2014/main" xmlns="" id="{57427FCB-A160-FE48-BA9B-931BB407C54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121" y="5861289"/>
            <a:ext cx="211895" cy="190705"/>
          </a:xfrm>
          <a:prstGeom prst="rect">
            <a:avLst/>
          </a:prstGeom>
        </p:spPr>
      </p:pic>
      <p:pic>
        <p:nvPicPr>
          <p:cNvPr id="92" name="Picture 91">
            <a:extLst>
              <a:ext uri="{FF2B5EF4-FFF2-40B4-BE49-F238E27FC236}">
                <a16:creationId xmlns:a16="http://schemas.microsoft.com/office/drawing/2014/main" xmlns="" id="{DF7C801D-8A58-9441-8CDF-A7D9750D66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20359" y="5944768"/>
            <a:ext cx="211895" cy="190705"/>
          </a:xfrm>
          <a:prstGeom prst="rect">
            <a:avLst/>
          </a:prstGeom>
        </p:spPr>
      </p:pic>
      <p:pic>
        <p:nvPicPr>
          <p:cNvPr id="93" name="Picture 92">
            <a:extLst>
              <a:ext uri="{FF2B5EF4-FFF2-40B4-BE49-F238E27FC236}">
                <a16:creationId xmlns:a16="http://schemas.microsoft.com/office/drawing/2014/main" xmlns="" id="{E750EF03-CDD8-DF45-9C9C-8DB0FD46F7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124342" y="5921190"/>
            <a:ext cx="211895" cy="190705"/>
          </a:xfrm>
          <a:prstGeom prst="rect">
            <a:avLst/>
          </a:prstGeom>
        </p:spPr>
      </p:pic>
      <p:pic>
        <p:nvPicPr>
          <p:cNvPr id="94" name="Picture 93">
            <a:extLst>
              <a:ext uri="{FF2B5EF4-FFF2-40B4-BE49-F238E27FC236}">
                <a16:creationId xmlns:a16="http://schemas.microsoft.com/office/drawing/2014/main" xmlns="" id="{A0FE91B0-DF4E-EF4B-9FD5-8FD16B26A7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619013" y="6259844"/>
            <a:ext cx="211895" cy="190705"/>
          </a:xfrm>
          <a:prstGeom prst="rect">
            <a:avLst/>
          </a:prstGeom>
        </p:spPr>
      </p:pic>
      <p:pic>
        <p:nvPicPr>
          <p:cNvPr id="95" name="Picture 94">
            <a:extLst>
              <a:ext uri="{FF2B5EF4-FFF2-40B4-BE49-F238E27FC236}">
                <a16:creationId xmlns:a16="http://schemas.microsoft.com/office/drawing/2014/main" xmlns="" id="{13A3C194-5EE6-C44C-905B-DD6ED23CBF1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7112" y="5479479"/>
            <a:ext cx="522478" cy="1059731"/>
          </a:xfrm>
          <a:prstGeom prst="rect">
            <a:avLst/>
          </a:prstGeom>
        </p:spPr>
      </p:pic>
      <p:pic>
        <p:nvPicPr>
          <p:cNvPr id="96" name="Picture 95">
            <a:extLst>
              <a:ext uri="{FF2B5EF4-FFF2-40B4-BE49-F238E27FC236}">
                <a16:creationId xmlns:a16="http://schemas.microsoft.com/office/drawing/2014/main" xmlns="" id="{E1693CE0-92E0-BD4E-A822-C40D3691556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27486" y="5479479"/>
            <a:ext cx="522478" cy="1059731"/>
          </a:xfrm>
          <a:prstGeom prst="rect">
            <a:avLst/>
          </a:prstGeom>
        </p:spPr>
      </p:pic>
      <p:pic>
        <p:nvPicPr>
          <p:cNvPr id="97" name="Picture 96">
            <a:extLst>
              <a:ext uri="{FF2B5EF4-FFF2-40B4-BE49-F238E27FC236}">
                <a16:creationId xmlns:a16="http://schemas.microsoft.com/office/drawing/2014/main" xmlns="" id="{BA94F5A6-2D27-AE49-B386-00DF564AA0A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81773" y="5456279"/>
            <a:ext cx="522478" cy="1059731"/>
          </a:xfrm>
          <a:prstGeom prst="rect">
            <a:avLst/>
          </a:prstGeom>
        </p:spPr>
      </p:pic>
      <p:pic>
        <p:nvPicPr>
          <p:cNvPr id="98" name="Picture 97">
            <a:extLst>
              <a:ext uri="{FF2B5EF4-FFF2-40B4-BE49-F238E27FC236}">
                <a16:creationId xmlns:a16="http://schemas.microsoft.com/office/drawing/2014/main" xmlns="" id="{BEB1AB7E-D6F5-CD44-81BD-072915D42D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4234" y="5481611"/>
            <a:ext cx="522478" cy="1059731"/>
          </a:xfrm>
          <a:prstGeom prst="rect">
            <a:avLst/>
          </a:prstGeom>
        </p:spPr>
      </p:pic>
      <p:pic>
        <p:nvPicPr>
          <p:cNvPr id="99" name="Picture 98">
            <a:extLst>
              <a:ext uri="{FF2B5EF4-FFF2-40B4-BE49-F238E27FC236}">
                <a16:creationId xmlns:a16="http://schemas.microsoft.com/office/drawing/2014/main" xmlns="" id="{A00877A1-557F-3342-9FC5-A2E4A0A080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29912" y="5437653"/>
            <a:ext cx="522478" cy="1059731"/>
          </a:xfrm>
          <a:prstGeom prst="rect">
            <a:avLst/>
          </a:prstGeom>
        </p:spPr>
      </p:pic>
      <p:pic>
        <p:nvPicPr>
          <p:cNvPr id="100" name="Picture 99">
            <a:extLst>
              <a:ext uri="{FF2B5EF4-FFF2-40B4-BE49-F238E27FC236}">
                <a16:creationId xmlns:a16="http://schemas.microsoft.com/office/drawing/2014/main" xmlns="" id="{D71378CC-0100-0340-AB36-3A18DD94571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52426" y="5464930"/>
            <a:ext cx="522478" cy="1059731"/>
          </a:xfrm>
          <a:prstGeom prst="rect">
            <a:avLst/>
          </a:prstGeom>
        </p:spPr>
      </p:pic>
      <p:pic>
        <p:nvPicPr>
          <p:cNvPr id="101" name="Picture 100">
            <a:extLst>
              <a:ext uri="{FF2B5EF4-FFF2-40B4-BE49-F238E27FC236}">
                <a16:creationId xmlns:a16="http://schemas.microsoft.com/office/drawing/2014/main" xmlns="" id="{43349F87-E2E6-0641-99B1-5A4A84ABA9A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6195" y="5470945"/>
            <a:ext cx="522478" cy="1059731"/>
          </a:xfrm>
          <a:prstGeom prst="rect">
            <a:avLst/>
          </a:prstGeom>
        </p:spPr>
      </p:pic>
      <p:pic>
        <p:nvPicPr>
          <p:cNvPr id="102" name="Picture 101">
            <a:extLst>
              <a:ext uri="{FF2B5EF4-FFF2-40B4-BE49-F238E27FC236}">
                <a16:creationId xmlns:a16="http://schemas.microsoft.com/office/drawing/2014/main" xmlns="" id="{DD725750-A2DA-2740-989C-86B71CC8EED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83609" y="5485152"/>
            <a:ext cx="522478" cy="1059731"/>
          </a:xfrm>
          <a:prstGeom prst="rect">
            <a:avLst/>
          </a:prstGeom>
        </p:spPr>
      </p:pic>
      <p:pic>
        <p:nvPicPr>
          <p:cNvPr id="103" name="Picture 102">
            <a:extLst>
              <a:ext uri="{FF2B5EF4-FFF2-40B4-BE49-F238E27FC236}">
                <a16:creationId xmlns:a16="http://schemas.microsoft.com/office/drawing/2014/main" xmlns="" id="{0739F736-E24E-D34E-8F3C-CBEA35A3667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979479" y="5480503"/>
            <a:ext cx="522478" cy="1059731"/>
          </a:xfrm>
          <a:prstGeom prst="rect">
            <a:avLst/>
          </a:prstGeom>
        </p:spPr>
      </p:pic>
      <p:pic>
        <p:nvPicPr>
          <p:cNvPr id="104" name="Picture 103">
            <a:extLst>
              <a:ext uri="{FF2B5EF4-FFF2-40B4-BE49-F238E27FC236}">
                <a16:creationId xmlns:a16="http://schemas.microsoft.com/office/drawing/2014/main" xmlns="" id="{ECF35C1E-222E-9042-84B9-148569E312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7671" y="5463822"/>
            <a:ext cx="522478" cy="1059731"/>
          </a:xfrm>
          <a:prstGeom prst="rect">
            <a:avLst/>
          </a:prstGeom>
        </p:spPr>
      </p:pic>
      <p:pic>
        <p:nvPicPr>
          <p:cNvPr id="105" name="Picture 104">
            <a:extLst>
              <a:ext uri="{FF2B5EF4-FFF2-40B4-BE49-F238E27FC236}">
                <a16:creationId xmlns:a16="http://schemas.microsoft.com/office/drawing/2014/main" xmlns="" id="{8FD5375F-AE9E-0D45-AB60-B4BD5CD6CB1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0558" y="5461075"/>
            <a:ext cx="522478" cy="1059731"/>
          </a:xfrm>
          <a:prstGeom prst="rect">
            <a:avLst/>
          </a:prstGeom>
        </p:spPr>
      </p:pic>
      <p:pic>
        <p:nvPicPr>
          <p:cNvPr id="106" name="Picture 105">
            <a:extLst>
              <a:ext uri="{FF2B5EF4-FFF2-40B4-BE49-F238E27FC236}">
                <a16:creationId xmlns:a16="http://schemas.microsoft.com/office/drawing/2014/main" xmlns="" id="{113BCCDB-3440-4944-9EB6-4C4AF49CEFE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8750" y="5444394"/>
            <a:ext cx="522478" cy="1059731"/>
          </a:xfrm>
          <a:prstGeom prst="rect">
            <a:avLst/>
          </a:prstGeom>
        </p:spPr>
      </p:pic>
    </p:spTree>
    <p:extLst>
      <p:ext uri="{BB962C8B-B14F-4D97-AF65-F5344CB8AC3E}">
        <p14:creationId xmlns:p14="http://schemas.microsoft.com/office/powerpoint/2010/main" val="240125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par>
                                <p:cTn id="8" presetID="5"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checkerboard(across)">
                                      <p:cBhvr>
                                        <p:cTn id="10" dur="500"/>
                                        <p:tgtEl>
                                          <p:spTgt spid="24"/>
                                        </p:tgtEl>
                                      </p:cBhvr>
                                    </p:animEffect>
                                  </p:childTnLst>
                                </p:cTn>
                              </p:par>
                              <p:par>
                                <p:cTn id="11" presetID="5" presetClass="entr" presetSubtype="1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checkerboard(across)">
                                      <p:cBhvr>
                                        <p:cTn id="13" dur="500"/>
                                        <p:tgtEl>
                                          <p:spTgt spid="26"/>
                                        </p:tgtEl>
                                      </p:cBhvr>
                                    </p:animEffect>
                                  </p:childTnLst>
                                </p:cTn>
                              </p:par>
                              <p:par>
                                <p:cTn id="14" presetID="5" presetClass="entr" presetSubtype="10" fill="hold" nodeType="with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checkerboard(across)">
                                      <p:cBhvr>
                                        <p:cTn id="16" dur="500"/>
                                        <p:tgtEl>
                                          <p:spTgt spid="83"/>
                                        </p:tgtEl>
                                      </p:cBhvr>
                                    </p:animEffect>
                                  </p:childTnLst>
                                </p:cTn>
                              </p:par>
                              <p:par>
                                <p:cTn id="17" presetID="5" presetClass="entr" presetSubtype="10" fill="hold" nodeType="with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checkerboard(across)">
                                      <p:cBhvr>
                                        <p:cTn id="19" dur="500"/>
                                        <p:tgtEl>
                                          <p:spTgt spid="84"/>
                                        </p:tgtEl>
                                      </p:cBhvr>
                                    </p:animEffect>
                                  </p:childTnLst>
                                </p:cTn>
                              </p:par>
                              <p:par>
                                <p:cTn id="20" presetID="5" presetClass="entr" presetSubtype="10" fill="hold" nodeType="withEffect">
                                  <p:stCondLst>
                                    <p:cond delay="0"/>
                                  </p:stCondLst>
                                  <p:childTnLst>
                                    <p:set>
                                      <p:cBhvr>
                                        <p:cTn id="21" dur="1" fill="hold">
                                          <p:stCondLst>
                                            <p:cond delay="0"/>
                                          </p:stCondLst>
                                        </p:cTn>
                                        <p:tgtEl>
                                          <p:spTgt spid="85"/>
                                        </p:tgtEl>
                                        <p:attrNameLst>
                                          <p:attrName>style.visibility</p:attrName>
                                        </p:attrNameLst>
                                      </p:cBhvr>
                                      <p:to>
                                        <p:strVal val="visible"/>
                                      </p:to>
                                    </p:set>
                                    <p:animEffect transition="in" filter="checkerboard(across)">
                                      <p:cBhvr>
                                        <p:cTn id="22" dur="500"/>
                                        <p:tgtEl>
                                          <p:spTgt spid="85"/>
                                        </p:tgtEl>
                                      </p:cBhvr>
                                    </p:animEffect>
                                  </p:childTnLst>
                                </p:cTn>
                              </p:par>
                              <p:par>
                                <p:cTn id="23" presetID="5" presetClass="entr" presetSubtype="10" fill="hold" nodeType="with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checkerboard(across)">
                                      <p:cBhvr>
                                        <p:cTn id="25" dur="500"/>
                                        <p:tgtEl>
                                          <p:spTgt spid="86"/>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checkerboard(across)">
                                      <p:cBhvr>
                                        <p:cTn id="30" dur="500"/>
                                        <p:tgtEl>
                                          <p:spTgt spid="87"/>
                                        </p:tgtEl>
                                      </p:cBhvr>
                                    </p:animEffect>
                                  </p:childTnLst>
                                </p:cTn>
                              </p:par>
                              <p:par>
                                <p:cTn id="31" presetID="5" presetClass="entr" presetSubtype="1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animEffect transition="in" filter="checkerboard(across)">
                                      <p:cBhvr>
                                        <p:cTn id="33" dur="500"/>
                                        <p:tgtEl>
                                          <p:spTgt spid="88"/>
                                        </p:tgtEl>
                                      </p:cBhvr>
                                    </p:animEffect>
                                  </p:childTnLst>
                                </p:cTn>
                              </p:par>
                              <p:par>
                                <p:cTn id="34" presetID="5" presetClass="entr" presetSubtype="10" fill="hold" nodeType="withEffect">
                                  <p:stCondLst>
                                    <p:cond delay="0"/>
                                  </p:stCondLst>
                                  <p:childTnLst>
                                    <p:set>
                                      <p:cBhvr>
                                        <p:cTn id="35" dur="1" fill="hold">
                                          <p:stCondLst>
                                            <p:cond delay="0"/>
                                          </p:stCondLst>
                                        </p:cTn>
                                        <p:tgtEl>
                                          <p:spTgt spid="89"/>
                                        </p:tgtEl>
                                        <p:attrNameLst>
                                          <p:attrName>style.visibility</p:attrName>
                                        </p:attrNameLst>
                                      </p:cBhvr>
                                      <p:to>
                                        <p:strVal val="visible"/>
                                      </p:to>
                                    </p:set>
                                    <p:animEffect transition="in" filter="checkerboard(across)">
                                      <p:cBhvr>
                                        <p:cTn id="36" dur="500"/>
                                        <p:tgtEl>
                                          <p:spTgt spid="89"/>
                                        </p:tgtEl>
                                      </p:cBhvr>
                                    </p:animEffect>
                                  </p:childTnLst>
                                </p:cTn>
                              </p:par>
                              <p:par>
                                <p:cTn id="37" presetID="5" presetClass="entr" presetSubtype="10" fill="hold"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checkerboard(across)">
                                      <p:cBhvr>
                                        <p:cTn id="39" dur="500"/>
                                        <p:tgtEl>
                                          <p:spTgt spid="90"/>
                                        </p:tgtEl>
                                      </p:cBhvr>
                                    </p:animEffect>
                                  </p:childTnLst>
                                </p:cTn>
                              </p:par>
                              <p:par>
                                <p:cTn id="40" presetID="5" presetClass="entr" presetSubtype="10" fill="hold" nodeType="withEffect">
                                  <p:stCondLst>
                                    <p:cond delay="0"/>
                                  </p:stCondLst>
                                  <p:childTnLst>
                                    <p:set>
                                      <p:cBhvr>
                                        <p:cTn id="41" dur="1" fill="hold">
                                          <p:stCondLst>
                                            <p:cond delay="0"/>
                                          </p:stCondLst>
                                        </p:cTn>
                                        <p:tgtEl>
                                          <p:spTgt spid="91"/>
                                        </p:tgtEl>
                                        <p:attrNameLst>
                                          <p:attrName>style.visibility</p:attrName>
                                        </p:attrNameLst>
                                      </p:cBhvr>
                                      <p:to>
                                        <p:strVal val="visible"/>
                                      </p:to>
                                    </p:set>
                                    <p:animEffect transition="in" filter="checkerboard(across)">
                                      <p:cBhvr>
                                        <p:cTn id="42" dur="500"/>
                                        <p:tgtEl>
                                          <p:spTgt spid="91"/>
                                        </p:tgtEl>
                                      </p:cBhvr>
                                    </p:animEffect>
                                  </p:childTnLst>
                                </p:cTn>
                              </p:par>
                              <p:par>
                                <p:cTn id="43" presetID="5" presetClass="entr" presetSubtype="10" fill="hold" nodeType="withEffect">
                                  <p:stCondLst>
                                    <p:cond delay="0"/>
                                  </p:stCondLst>
                                  <p:childTnLst>
                                    <p:set>
                                      <p:cBhvr>
                                        <p:cTn id="44" dur="1" fill="hold">
                                          <p:stCondLst>
                                            <p:cond delay="0"/>
                                          </p:stCondLst>
                                        </p:cTn>
                                        <p:tgtEl>
                                          <p:spTgt spid="92"/>
                                        </p:tgtEl>
                                        <p:attrNameLst>
                                          <p:attrName>style.visibility</p:attrName>
                                        </p:attrNameLst>
                                      </p:cBhvr>
                                      <p:to>
                                        <p:strVal val="visible"/>
                                      </p:to>
                                    </p:set>
                                    <p:animEffect transition="in" filter="checkerboard(across)">
                                      <p:cBhvr>
                                        <p:cTn id="45" dur="500"/>
                                        <p:tgtEl>
                                          <p:spTgt spid="92"/>
                                        </p:tgtEl>
                                      </p:cBhvr>
                                    </p:animEffect>
                                  </p:childTnLst>
                                </p:cTn>
                              </p:par>
                              <p:par>
                                <p:cTn id="46" presetID="5" presetClass="entr" presetSubtype="10" fill="hold" nodeType="withEffect">
                                  <p:stCondLst>
                                    <p:cond delay="0"/>
                                  </p:stCondLst>
                                  <p:childTnLst>
                                    <p:set>
                                      <p:cBhvr>
                                        <p:cTn id="47" dur="1" fill="hold">
                                          <p:stCondLst>
                                            <p:cond delay="0"/>
                                          </p:stCondLst>
                                        </p:cTn>
                                        <p:tgtEl>
                                          <p:spTgt spid="93"/>
                                        </p:tgtEl>
                                        <p:attrNameLst>
                                          <p:attrName>style.visibility</p:attrName>
                                        </p:attrNameLst>
                                      </p:cBhvr>
                                      <p:to>
                                        <p:strVal val="visible"/>
                                      </p:to>
                                    </p:set>
                                    <p:animEffect transition="in" filter="checkerboard(across)">
                                      <p:cBhvr>
                                        <p:cTn id="48" dur="500"/>
                                        <p:tgtEl>
                                          <p:spTgt spid="93"/>
                                        </p:tgtEl>
                                      </p:cBhvr>
                                    </p:animEffect>
                                  </p:childTnLst>
                                </p:cTn>
                              </p:par>
                              <p:par>
                                <p:cTn id="49" presetID="5" presetClass="entr" presetSubtype="1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animEffect transition="in" filter="checkerboard(across)">
                                      <p:cBhvr>
                                        <p:cTn id="51" dur="500"/>
                                        <p:tgtEl>
                                          <p:spTgt spid="94"/>
                                        </p:tgtEl>
                                      </p:cBhvr>
                                    </p:animEffect>
                                  </p:childTnLst>
                                </p:cTn>
                              </p:par>
                            </p:childTnLst>
                          </p:cTn>
                        </p:par>
                      </p:childTnLst>
                    </p:cTn>
                  </p:par>
                  <p:par>
                    <p:cTn id="52" fill="hold">
                      <p:stCondLst>
                        <p:cond delay="indefinite"/>
                      </p:stCondLst>
                      <p:childTnLst>
                        <p:par>
                          <p:cTn id="53" fill="hold">
                            <p:stCondLst>
                              <p:cond delay="0"/>
                            </p:stCondLst>
                            <p:childTnLst>
                              <p:par>
                                <p:cTn id="54" presetID="5" presetClass="entr" presetSubtype="10" fill="hold" nodeType="click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checkerboard(across)">
                                      <p:cBhvr>
                                        <p:cTn id="56" dur="500"/>
                                        <p:tgtEl>
                                          <p:spTgt spid="95"/>
                                        </p:tgtEl>
                                      </p:cBhvr>
                                    </p:animEffect>
                                  </p:childTnLst>
                                </p:cTn>
                              </p:par>
                              <p:par>
                                <p:cTn id="57" presetID="5" presetClass="entr" presetSubtype="10" fill="hold" nodeType="withEffect">
                                  <p:stCondLst>
                                    <p:cond delay="0"/>
                                  </p:stCondLst>
                                  <p:childTnLst>
                                    <p:set>
                                      <p:cBhvr>
                                        <p:cTn id="58" dur="1" fill="hold">
                                          <p:stCondLst>
                                            <p:cond delay="0"/>
                                          </p:stCondLst>
                                        </p:cTn>
                                        <p:tgtEl>
                                          <p:spTgt spid="96"/>
                                        </p:tgtEl>
                                        <p:attrNameLst>
                                          <p:attrName>style.visibility</p:attrName>
                                        </p:attrNameLst>
                                      </p:cBhvr>
                                      <p:to>
                                        <p:strVal val="visible"/>
                                      </p:to>
                                    </p:set>
                                    <p:animEffect transition="in" filter="checkerboard(across)">
                                      <p:cBhvr>
                                        <p:cTn id="59" dur="500"/>
                                        <p:tgtEl>
                                          <p:spTgt spid="96"/>
                                        </p:tgtEl>
                                      </p:cBhvr>
                                    </p:animEffect>
                                  </p:childTnLst>
                                </p:cTn>
                              </p:par>
                              <p:par>
                                <p:cTn id="60" presetID="5" presetClass="entr" presetSubtype="10" fill="hold" nodeType="withEffect">
                                  <p:stCondLst>
                                    <p:cond delay="0"/>
                                  </p:stCondLst>
                                  <p:childTnLst>
                                    <p:set>
                                      <p:cBhvr>
                                        <p:cTn id="61" dur="1" fill="hold">
                                          <p:stCondLst>
                                            <p:cond delay="0"/>
                                          </p:stCondLst>
                                        </p:cTn>
                                        <p:tgtEl>
                                          <p:spTgt spid="97"/>
                                        </p:tgtEl>
                                        <p:attrNameLst>
                                          <p:attrName>style.visibility</p:attrName>
                                        </p:attrNameLst>
                                      </p:cBhvr>
                                      <p:to>
                                        <p:strVal val="visible"/>
                                      </p:to>
                                    </p:set>
                                    <p:animEffect transition="in" filter="checkerboard(across)">
                                      <p:cBhvr>
                                        <p:cTn id="62" dur="500"/>
                                        <p:tgtEl>
                                          <p:spTgt spid="97"/>
                                        </p:tgtEl>
                                      </p:cBhvr>
                                    </p:animEffect>
                                  </p:childTnLst>
                                </p:cTn>
                              </p:par>
                              <p:par>
                                <p:cTn id="63" presetID="5" presetClass="entr" presetSubtype="10" fill="hold" nodeType="withEffect">
                                  <p:stCondLst>
                                    <p:cond delay="0"/>
                                  </p:stCondLst>
                                  <p:childTnLst>
                                    <p:set>
                                      <p:cBhvr>
                                        <p:cTn id="64" dur="1" fill="hold">
                                          <p:stCondLst>
                                            <p:cond delay="0"/>
                                          </p:stCondLst>
                                        </p:cTn>
                                        <p:tgtEl>
                                          <p:spTgt spid="98"/>
                                        </p:tgtEl>
                                        <p:attrNameLst>
                                          <p:attrName>style.visibility</p:attrName>
                                        </p:attrNameLst>
                                      </p:cBhvr>
                                      <p:to>
                                        <p:strVal val="visible"/>
                                      </p:to>
                                    </p:set>
                                    <p:animEffect transition="in" filter="checkerboard(across)">
                                      <p:cBhvr>
                                        <p:cTn id="65" dur="500"/>
                                        <p:tgtEl>
                                          <p:spTgt spid="98"/>
                                        </p:tgtEl>
                                      </p:cBhvr>
                                    </p:animEffect>
                                  </p:childTnLst>
                                </p:cTn>
                              </p:par>
                              <p:par>
                                <p:cTn id="66" presetID="5" presetClass="entr" presetSubtype="10" fill="hold" nodeType="withEffect">
                                  <p:stCondLst>
                                    <p:cond delay="0"/>
                                  </p:stCondLst>
                                  <p:childTnLst>
                                    <p:set>
                                      <p:cBhvr>
                                        <p:cTn id="67" dur="1" fill="hold">
                                          <p:stCondLst>
                                            <p:cond delay="0"/>
                                          </p:stCondLst>
                                        </p:cTn>
                                        <p:tgtEl>
                                          <p:spTgt spid="99"/>
                                        </p:tgtEl>
                                        <p:attrNameLst>
                                          <p:attrName>style.visibility</p:attrName>
                                        </p:attrNameLst>
                                      </p:cBhvr>
                                      <p:to>
                                        <p:strVal val="visible"/>
                                      </p:to>
                                    </p:set>
                                    <p:animEffect transition="in" filter="checkerboard(across)">
                                      <p:cBhvr>
                                        <p:cTn id="68" dur="500"/>
                                        <p:tgtEl>
                                          <p:spTgt spid="99"/>
                                        </p:tgtEl>
                                      </p:cBhvr>
                                    </p:animEffect>
                                  </p:childTnLst>
                                </p:cTn>
                              </p:par>
                              <p:par>
                                <p:cTn id="69" presetID="5" presetClass="entr" presetSubtype="10" fill="hold" nodeType="with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checkerboard(across)">
                                      <p:cBhvr>
                                        <p:cTn id="71" dur="500"/>
                                        <p:tgtEl>
                                          <p:spTgt spid="100"/>
                                        </p:tgtEl>
                                      </p:cBhvr>
                                    </p:animEffect>
                                  </p:childTnLst>
                                </p:cTn>
                              </p:par>
                              <p:par>
                                <p:cTn id="72" presetID="5" presetClass="entr" presetSubtype="10" fill="hold" nodeType="withEffect">
                                  <p:stCondLst>
                                    <p:cond delay="0"/>
                                  </p:stCondLst>
                                  <p:childTnLst>
                                    <p:set>
                                      <p:cBhvr>
                                        <p:cTn id="73" dur="1" fill="hold">
                                          <p:stCondLst>
                                            <p:cond delay="0"/>
                                          </p:stCondLst>
                                        </p:cTn>
                                        <p:tgtEl>
                                          <p:spTgt spid="101"/>
                                        </p:tgtEl>
                                        <p:attrNameLst>
                                          <p:attrName>style.visibility</p:attrName>
                                        </p:attrNameLst>
                                      </p:cBhvr>
                                      <p:to>
                                        <p:strVal val="visible"/>
                                      </p:to>
                                    </p:set>
                                    <p:animEffect transition="in" filter="checkerboard(across)">
                                      <p:cBhvr>
                                        <p:cTn id="74" dur="500"/>
                                        <p:tgtEl>
                                          <p:spTgt spid="101"/>
                                        </p:tgtEl>
                                      </p:cBhvr>
                                    </p:animEffect>
                                  </p:childTnLst>
                                </p:cTn>
                              </p:par>
                              <p:par>
                                <p:cTn id="75" presetID="5" presetClass="entr" presetSubtype="10" fill="hold" nodeType="withEffect">
                                  <p:stCondLst>
                                    <p:cond delay="0"/>
                                  </p:stCondLst>
                                  <p:childTnLst>
                                    <p:set>
                                      <p:cBhvr>
                                        <p:cTn id="76" dur="1" fill="hold">
                                          <p:stCondLst>
                                            <p:cond delay="0"/>
                                          </p:stCondLst>
                                        </p:cTn>
                                        <p:tgtEl>
                                          <p:spTgt spid="102"/>
                                        </p:tgtEl>
                                        <p:attrNameLst>
                                          <p:attrName>style.visibility</p:attrName>
                                        </p:attrNameLst>
                                      </p:cBhvr>
                                      <p:to>
                                        <p:strVal val="visible"/>
                                      </p:to>
                                    </p:set>
                                    <p:animEffect transition="in" filter="checkerboard(across)">
                                      <p:cBhvr>
                                        <p:cTn id="77" dur="500"/>
                                        <p:tgtEl>
                                          <p:spTgt spid="102"/>
                                        </p:tgtEl>
                                      </p:cBhvr>
                                    </p:animEffect>
                                  </p:childTnLst>
                                </p:cTn>
                              </p:par>
                            </p:childTnLst>
                          </p:cTn>
                        </p:par>
                      </p:childTnLst>
                    </p:cTn>
                  </p:par>
                  <p:par>
                    <p:cTn id="78" fill="hold">
                      <p:stCondLst>
                        <p:cond delay="indefinite"/>
                      </p:stCondLst>
                      <p:childTnLst>
                        <p:par>
                          <p:cTn id="79" fill="hold">
                            <p:stCondLst>
                              <p:cond delay="0"/>
                            </p:stCondLst>
                            <p:childTnLst>
                              <p:par>
                                <p:cTn id="80" presetID="5" presetClass="entr" presetSubtype="10" fill="hold" nodeType="clickEffect">
                                  <p:stCondLst>
                                    <p:cond delay="0"/>
                                  </p:stCondLst>
                                  <p:childTnLst>
                                    <p:set>
                                      <p:cBhvr>
                                        <p:cTn id="81" dur="1" fill="hold">
                                          <p:stCondLst>
                                            <p:cond delay="0"/>
                                          </p:stCondLst>
                                        </p:cTn>
                                        <p:tgtEl>
                                          <p:spTgt spid="103"/>
                                        </p:tgtEl>
                                        <p:attrNameLst>
                                          <p:attrName>style.visibility</p:attrName>
                                        </p:attrNameLst>
                                      </p:cBhvr>
                                      <p:to>
                                        <p:strVal val="visible"/>
                                      </p:to>
                                    </p:set>
                                    <p:animEffect transition="in" filter="checkerboard(across)">
                                      <p:cBhvr>
                                        <p:cTn id="82" dur="500"/>
                                        <p:tgtEl>
                                          <p:spTgt spid="103"/>
                                        </p:tgtEl>
                                      </p:cBhvr>
                                    </p:animEffect>
                                  </p:childTnLst>
                                </p:cTn>
                              </p:par>
                              <p:par>
                                <p:cTn id="83" presetID="5" presetClass="entr" presetSubtype="10" fill="hold"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checkerboard(across)">
                                      <p:cBhvr>
                                        <p:cTn id="85" dur="500"/>
                                        <p:tgtEl>
                                          <p:spTgt spid="104"/>
                                        </p:tgtEl>
                                      </p:cBhvr>
                                    </p:animEffect>
                                  </p:childTnLst>
                                </p:cTn>
                              </p:par>
                              <p:par>
                                <p:cTn id="86" presetID="5" presetClass="entr" presetSubtype="10" fill="hold" nodeType="withEffect">
                                  <p:stCondLst>
                                    <p:cond delay="0"/>
                                  </p:stCondLst>
                                  <p:childTnLst>
                                    <p:set>
                                      <p:cBhvr>
                                        <p:cTn id="87" dur="1" fill="hold">
                                          <p:stCondLst>
                                            <p:cond delay="0"/>
                                          </p:stCondLst>
                                        </p:cTn>
                                        <p:tgtEl>
                                          <p:spTgt spid="105"/>
                                        </p:tgtEl>
                                        <p:attrNameLst>
                                          <p:attrName>style.visibility</p:attrName>
                                        </p:attrNameLst>
                                      </p:cBhvr>
                                      <p:to>
                                        <p:strVal val="visible"/>
                                      </p:to>
                                    </p:set>
                                    <p:animEffect transition="in" filter="checkerboard(across)">
                                      <p:cBhvr>
                                        <p:cTn id="88" dur="500"/>
                                        <p:tgtEl>
                                          <p:spTgt spid="105"/>
                                        </p:tgtEl>
                                      </p:cBhvr>
                                    </p:animEffect>
                                  </p:childTnLst>
                                </p:cTn>
                              </p:par>
                              <p:par>
                                <p:cTn id="89" presetID="5" presetClass="entr" presetSubtype="10" fill="hold" nodeType="withEffect">
                                  <p:stCondLst>
                                    <p:cond delay="0"/>
                                  </p:stCondLst>
                                  <p:childTnLst>
                                    <p:set>
                                      <p:cBhvr>
                                        <p:cTn id="90" dur="1" fill="hold">
                                          <p:stCondLst>
                                            <p:cond delay="0"/>
                                          </p:stCondLst>
                                        </p:cTn>
                                        <p:tgtEl>
                                          <p:spTgt spid="106"/>
                                        </p:tgtEl>
                                        <p:attrNameLst>
                                          <p:attrName>style.visibility</p:attrName>
                                        </p:attrNameLst>
                                      </p:cBhvr>
                                      <p:to>
                                        <p:strVal val="visible"/>
                                      </p:to>
                                    </p:set>
                                    <p:animEffect transition="in" filter="checkerboard(across)">
                                      <p:cBhvr>
                                        <p:cTn id="91" dur="500"/>
                                        <p:tgtEl>
                                          <p:spTgt spid="106"/>
                                        </p:tgtEl>
                                      </p:cBhvr>
                                    </p:animEffect>
                                  </p:childTnLst>
                                </p:cTn>
                              </p:par>
                            </p:childTnLst>
                          </p:cTn>
                        </p:par>
                      </p:childTnLst>
                    </p:cTn>
                  </p:par>
                  <p:par>
                    <p:cTn id="92" fill="hold">
                      <p:stCondLst>
                        <p:cond delay="indefinite"/>
                      </p:stCondLst>
                      <p:childTnLst>
                        <p:par>
                          <p:cTn id="93" fill="hold">
                            <p:stCondLst>
                              <p:cond delay="0"/>
                            </p:stCondLst>
                            <p:childTnLst>
                              <p:par>
                                <p:cTn id="94" presetID="5" presetClass="entr" presetSubtype="10" fill="hold" nodeType="clickEffect">
                                  <p:stCondLst>
                                    <p:cond delay="0"/>
                                  </p:stCondLst>
                                  <p:childTnLst>
                                    <p:set>
                                      <p:cBhvr>
                                        <p:cTn id="95" dur="1" fill="hold">
                                          <p:stCondLst>
                                            <p:cond delay="0"/>
                                          </p:stCondLst>
                                        </p:cTn>
                                        <p:tgtEl>
                                          <p:spTgt spid="75"/>
                                        </p:tgtEl>
                                        <p:attrNameLst>
                                          <p:attrName>style.visibility</p:attrName>
                                        </p:attrNameLst>
                                      </p:cBhvr>
                                      <p:to>
                                        <p:strVal val="visible"/>
                                      </p:to>
                                    </p:set>
                                    <p:animEffect transition="in" filter="checkerboard(across)">
                                      <p:cBhvr>
                                        <p:cTn id="96" dur="500"/>
                                        <p:tgtEl>
                                          <p:spTgt spid="75"/>
                                        </p:tgtEl>
                                      </p:cBhvr>
                                    </p:animEffect>
                                  </p:childTnLst>
                                </p:cTn>
                              </p:par>
                              <p:par>
                                <p:cTn id="97" presetID="5" presetClass="entr" presetSubtype="10" fill="hold" nodeType="with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checkerboard(across)">
                                      <p:cBhvr>
                                        <p:cTn id="99" dur="500"/>
                                        <p:tgtEl>
                                          <p:spTgt spid="74"/>
                                        </p:tgtEl>
                                      </p:cBhvr>
                                    </p:animEffect>
                                  </p:childTnLst>
                                </p:cTn>
                              </p:par>
                              <p:par>
                                <p:cTn id="100" presetID="5" presetClass="entr" presetSubtype="10" fill="hold" nodeType="withEffect">
                                  <p:stCondLst>
                                    <p:cond delay="0"/>
                                  </p:stCondLst>
                                  <p:childTnLst>
                                    <p:set>
                                      <p:cBhvr>
                                        <p:cTn id="101" dur="1" fill="hold">
                                          <p:stCondLst>
                                            <p:cond delay="0"/>
                                          </p:stCondLst>
                                        </p:cTn>
                                        <p:tgtEl>
                                          <p:spTgt spid="73"/>
                                        </p:tgtEl>
                                        <p:attrNameLst>
                                          <p:attrName>style.visibility</p:attrName>
                                        </p:attrNameLst>
                                      </p:cBhvr>
                                      <p:to>
                                        <p:strVal val="visible"/>
                                      </p:to>
                                    </p:set>
                                    <p:animEffect transition="in" filter="checkerboard(across)">
                                      <p:cBhvr>
                                        <p:cTn id="102" dur="500"/>
                                        <p:tgtEl>
                                          <p:spTgt spid="73"/>
                                        </p:tgtEl>
                                      </p:cBhvr>
                                    </p:animEffect>
                                  </p:childTnLst>
                                </p:cTn>
                              </p:par>
                            </p:childTnLst>
                          </p:cTn>
                        </p:par>
                      </p:childTnLst>
                    </p:cTn>
                  </p:par>
                  <p:par>
                    <p:cTn id="103" fill="hold">
                      <p:stCondLst>
                        <p:cond delay="indefinite"/>
                      </p:stCondLst>
                      <p:childTnLst>
                        <p:par>
                          <p:cTn id="104" fill="hold">
                            <p:stCondLst>
                              <p:cond delay="0"/>
                            </p:stCondLst>
                            <p:childTnLst>
                              <p:par>
                                <p:cTn id="105" presetID="5" presetClass="exit" presetSubtype="10" fill="hold" nodeType="clickEffect">
                                  <p:stCondLst>
                                    <p:cond delay="0"/>
                                  </p:stCondLst>
                                  <p:childTnLst>
                                    <p:animEffect transition="out" filter="checkerboard(across)">
                                      <p:cBhvr>
                                        <p:cTn id="106" dur="500"/>
                                        <p:tgtEl>
                                          <p:spTgt spid="95"/>
                                        </p:tgtEl>
                                      </p:cBhvr>
                                    </p:animEffect>
                                    <p:set>
                                      <p:cBhvr>
                                        <p:cTn id="107" dur="1" fill="hold">
                                          <p:stCondLst>
                                            <p:cond delay="499"/>
                                          </p:stCondLst>
                                        </p:cTn>
                                        <p:tgtEl>
                                          <p:spTgt spid="95"/>
                                        </p:tgtEl>
                                        <p:attrNameLst>
                                          <p:attrName>style.visibility</p:attrName>
                                        </p:attrNameLst>
                                      </p:cBhvr>
                                      <p:to>
                                        <p:strVal val="hidden"/>
                                      </p:to>
                                    </p:set>
                                  </p:childTnLst>
                                </p:cTn>
                              </p:par>
                              <p:par>
                                <p:cTn id="108" presetID="5" presetClass="exit" presetSubtype="10" fill="hold" nodeType="withEffect">
                                  <p:stCondLst>
                                    <p:cond delay="0"/>
                                  </p:stCondLst>
                                  <p:childTnLst>
                                    <p:animEffect transition="out" filter="checkerboard(across)">
                                      <p:cBhvr>
                                        <p:cTn id="109" dur="500"/>
                                        <p:tgtEl>
                                          <p:spTgt spid="97"/>
                                        </p:tgtEl>
                                      </p:cBhvr>
                                    </p:animEffect>
                                    <p:set>
                                      <p:cBhvr>
                                        <p:cTn id="110" dur="1" fill="hold">
                                          <p:stCondLst>
                                            <p:cond delay="499"/>
                                          </p:stCondLst>
                                        </p:cTn>
                                        <p:tgtEl>
                                          <p:spTgt spid="97"/>
                                        </p:tgtEl>
                                        <p:attrNameLst>
                                          <p:attrName>style.visibility</p:attrName>
                                        </p:attrNameLst>
                                      </p:cBhvr>
                                      <p:to>
                                        <p:strVal val="hidden"/>
                                      </p:to>
                                    </p:set>
                                  </p:childTnLst>
                                </p:cTn>
                              </p:par>
                              <p:par>
                                <p:cTn id="111" presetID="5" presetClass="exit" presetSubtype="10" fill="hold" nodeType="withEffect">
                                  <p:stCondLst>
                                    <p:cond delay="0"/>
                                  </p:stCondLst>
                                  <p:childTnLst>
                                    <p:animEffect transition="out" filter="checkerboard(across)">
                                      <p:cBhvr>
                                        <p:cTn id="112" dur="500"/>
                                        <p:tgtEl>
                                          <p:spTgt spid="98"/>
                                        </p:tgtEl>
                                      </p:cBhvr>
                                    </p:animEffect>
                                    <p:set>
                                      <p:cBhvr>
                                        <p:cTn id="113" dur="1" fill="hold">
                                          <p:stCondLst>
                                            <p:cond delay="499"/>
                                          </p:stCondLst>
                                        </p:cTn>
                                        <p:tgtEl>
                                          <p:spTgt spid="98"/>
                                        </p:tgtEl>
                                        <p:attrNameLst>
                                          <p:attrName>style.visibility</p:attrName>
                                        </p:attrNameLst>
                                      </p:cBhvr>
                                      <p:to>
                                        <p:strVal val="hidden"/>
                                      </p:to>
                                    </p:set>
                                  </p:childTnLst>
                                </p:cTn>
                              </p:par>
                              <p:par>
                                <p:cTn id="114" presetID="5" presetClass="exit" presetSubtype="10" fill="hold" nodeType="withEffect">
                                  <p:stCondLst>
                                    <p:cond delay="0"/>
                                  </p:stCondLst>
                                  <p:childTnLst>
                                    <p:animEffect transition="out" filter="checkerboard(across)">
                                      <p:cBhvr>
                                        <p:cTn id="115" dur="500"/>
                                        <p:tgtEl>
                                          <p:spTgt spid="99"/>
                                        </p:tgtEl>
                                      </p:cBhvr>
                                    </p:animEffect>
                                    <p:set>
                                      <p:cBhvr>
                                        <p:cTn id="116" dur="1" fill="hold">
                                          <p:stCondLst>
                                            <p:cond delay="499"/>
                                          </p:stCondLst>
                                        </p:cTn>
                                        <p:tgtEl>
                                          <p:spTgt spid="99"/>
                                        </p:tgtEl>
                                        <p:attrNameLst>
                                          <p:attrName>style.visibility</p:attrName>
                                        </p:attrNameLst>
                                      </p:cBhvr>
                                      <p:to>
                                        <p:strVal val="hidden"/>
                                      </p:to>
                                    </p:set>
                                  </p:childTnLst>
                                </p:cTn>
                              </p:par>
                              <p:par>
                                <p:cTn id="117" presetID="5" presetClass="exit" presetSubtype="10" fill="hold" nodeType="withEffect">
                                  <p:stCondLst>
                                    <p:cond delay="0"/>
                                  </p:stCondLst>
                                  <p:childTnLst>
                                    <p:animEffect transition="out" filter="checkerboard(across)">
                                      <p:cBhvr>
                                        <p:cTn id="118" dur="500"/>
                                        <p:tgtEl>
                                          <p:spTgt spid="100"/>
                                        </p:tgtEl>
                                      </p:cBhvr>
                                    </p:animEffect>
                                    <p:set>
                                      <p:cBhvr>
                                        <p:cTn id="119" dur="1" fill="hold">
                                          <p:stCondLst>
                                            <p:cond delay="499"/>
                                          </p:stCondLst>
                                        </p:cTn>
                                        <p:tgtEl>
                                          <p:spTgt spid="100"/>
                                        </p:tgtEl>
                                        <p:attrNameLst>
                                          <p:attrName>style.visibility</p:attrName>
                                        </p:attrNameLst>
                                      </p:cBhvr>
                                      <p:to>
                                        <p:strVal val="hidden"/>
                                      </p:to>
                                    </p:set>
                                  </p:childTnLst>
                                </p:cTn>
                              </p:par>
                              <p:par>
                                <p:cTn id="120" presetID="5" presetClass="exit" presetSubtype="10" fill="hold" nodeType="withEffect">
                                  <p:stCondLst>
                                    <p:cond delay="0"/>
                                  </p:stCondLst>
                                  <p:childTnLst>
                                    <p:animEffect transition="out" filter="checkerboard(across)">
                                      <p:cBhvr>
                                        <p:cTn id="121" dur="500"/>
                                        <p:tgtEl>
                                          <p:spTgt spid="101"/>
                                        </p:tgtEl>
                                      </p:cBhvr>
                                    </p:animEffect>
                                    <p:set>
                                      <p:cBhvr>
                                        <p:cTn id="122" dur="1" fill="hold">
                                          <p:stCondLst>
                                            <p:cond delay="499"/>
                                          </p:stCondLst>
                                        </p:cTn>
                                        <p:tgtEl>
                                          <p:spTgt spid="101"/>
                                        </p:tgtEl>
                                        <p:attrNameLst>
                                          <p:attrName>style.visibility</p:attrName>
                                        </p:attrNameLst>
                                      </p:cBhvr>
                                      <p:to>
                                        <p:strVal val="hidden"/>
                                      </p:to>
                                    </p:set>
                                  </p:childTnLst>
                                </p:cTn>
                              </p:par>
                              <p:par>
                                <p:cTn id="123" presetID="5" presetClass="exit" presetSubtype="10" fill="hold" nodeType="withEffect">
                                  <p:stCondLst>
                                    <p:cond delay="0"/>
                                  </p:stCondLst>
                                  <p:childTnLst>
                                    <p:animEffect transition="out" filter="checkerboard(across)">
                                      <p:cBhvr>
                                        <p:cTn id="124" dur="500"/>
                                        <p:tgtEl>
                                          <p:spTgt spid="103"/>
                                        </p:tgtEl>
                                      </p:cBhvr>
                                    </p:animEffect>
                                    <p:set>
                                      <p:cBhvr>
                                        <p:cTn id="125" dur="1" fill="hold">
                                          <p:stCondLst>
                                            <p:cond delay="499"/>
                                          </p:stCondLst>
                                        </p:cTn>
                                        <p:tgtEl>
                                          <p:spTgt spid="103"/>
                                        </p:tgtEl>
                                        <p:attrNameLst>
                                          <p:attrName>style.visibility</p:attrName>
                                        </p:attrNameLst>
                                      </p:cBhvr>
                                      <p:to>
                                        <p:strVal val="hidden"/>
                                      </p:to>
                                    </p:set>
                                  </p:childTnLst>
                                </p:cTn>
                              </p:par>
                              <p:par>
                                <p:cTn id="126" presetID="5" presetClass="exit" presetSubtype="10" fill="hold" nodeType="withEffect">
                                  <p:stCondLst>
                                    <p:cond delay="0"/>
                                  </p:stCondLst>
                                  <p:childTnLst>
                                    <p:animEffect transition="out" filter="checkerboard(across)">
                                      <p:cBhvr>
                                        <p:cTn id="127" dur="500"/>
                                        <p:tgtEl>
                                          <p:spTgt spid="104"/>
                                        </p:tgtEl>
                                      </p:cBhvr>
                                    </p:animEffect>
                                    <p:set>
                                      <p:cBhvr>
                                        <p:cTn id="128" dur="1" fill="hold">
                                          <p:stCondLst>
                                            <p:cond delay="499"/>
                                          </p:stCondLst>
                                        </p:cTn>
                                        <p:tgtEl>
                                          <p:spTgt spid="104"/>
                                        </p:tgtEl>
                                        <p:attrNameLst>
                                          <p:attrName>style.visibility</p:attrName>
                                        </p:attrNameLst>
                                      </p:cBhvr>
                                      <p:to>
                                        <p:strVal val="hidden"/>
                                      </p:to>
                                    </p:set>
                                  </p:childTnLst>
                                </p:cTn>
                              </p:par>
                              <p:par>
                                <p:cTn id="129" presetID="5" presetClass="exit" presetSubtype="10" fill="hold" nodeType="withEffect">
                                  <p:stCondLst>
                                    <p:cond delay="0"/>
                                  </p:stCondLst>
                                  <p:childTnLst>
                                    <p:animEffect transition="out" filter="checkerboard(across)">
                                      <p:cBhvr>
                                        <p:cTn id="130" dur="500"/>
                                        <p:tgtEl>
                                          <p:spTgt spid="105"/>
                                        </p:tgtEl>
                                      </p:cBhvr>
                                    </p:animEffect>
                                    <p:set>
                                      <p:cBhvr>
                                        <p:cTn id="131" dur="1" fill="hold">
                                          <p:stCondLst>
                                            <p:cond delay="499"/>
                                          </p:stCondLst>
                                        </p:cTn>
                                        <p:tgtEl>
                                          <p:spTgt spid="105"/>
                                        </p:tgtEl>
                                        <p:attrNameLst>
                                          <p:attrName>style.visibility</p:attrName>
                                        </p:attrNameLst>
                                      </p:cBhvr>
                                      <p:to>
                                        <p:strVal val="hidden"/>
                                      </p:to>
                                    </p:set>
                                  </p:childTnLst>
                                </p:cTn>
                              </p:par>
                              <p:par>
                                <p:cTn id="132" presetID="5" presetClass="exit" presetSubtype="10" fill="hold" nodeType="withEffect">
                                  <p:stCondLst>
                                    <p:cond delay="0"/>
                                  </p:stCondLst>
                                  <p:childTnLst>
                                    <p:animEffect transition="out" filter="checkerboard(across)">
                                      <p:cBhvr>
                                        <p:cTn id="133" dur="500"/>
                                        <p:tgtEl>
                                          <p:spTgt spid="106"/>
                                        </p:tgtEl>
                                      </p:cBhvr>
                                    </p:animEffect>
                                    <p:set>
                                      <p:cBhvr>
                                        <p:cTn id="134" dur="1" fill="hold">
                                          <p:stCondLst>
                                            <p:cond delay="499"/>
                                          </p:stCondLst>
                                        </p:cTn>
                                        <p:tgtEl>
                                          <p:spTgt spid="106"/>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5" presetClass="entr" presetSubtype="10" fill="hold" nodeType="clickEffect">
                                  <p:stCondLst>
                                    <p:cond delay="0"/>
                                  </p:stCondLst>
                                  <p:childTnLst>
                                    <p:set>
                                      <p:cBhvr>
                                        <p:cTn id="138" dur="1" fill="hold">
                                          <p:stCondLst>
                                            <p:cond delay="0"/>
                                          </p:stCondLst>
                                        </p:cTn>
                                        <p:tgtEl>
                                          <p:spTgt spid="76"/>
                                        </p:tgtEl>
                                        <p:attrNameLst>
                                          <p:attrName>style.visibility</p:attrName>
                                        </p:attrNameLst>
                                      </p:cBhvr>
                                      <p:to>
                                        <p:strVal val="visible"/>
                                      </p:to>
                                    </p:set>
                                    <p:animEffect transition="in" filter="checkerboard(across)">
                                      <p:cBhvr>
                                        <p:cTn id="13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aths Shed" id="{5DF74AD8-8BDD-4844-8C46-FFB9DBA0E41D}" vid="{0802D904-F1CF-8847-94FE-D7F26B26A3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E0FFBD23-49EF-F148-9BF8-7DB3477A79E2}">
  <we:reference id="wa104380121" version="2.0.0.0" store="en-GB" storeType="OMEX"/>
  <we:alternateReferences>
    <we:reference id="wa104380121" version="2.0.0.0" store="wa10438012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14227</TotalTime>
  <Words>1375</Words>
  <Application>Microsoft Office PowerPoint</Application>
  <PresentationFormat>Custom</PresentationFormat>
  <Paragraphs>561</Paragraphs>
  <Slides>28</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Lato Light</vt:lpstr>
      <vt:lpstr>Lato</vt:lpstr>
      <vt:lpstr>Wingdings</vt:lpstr>
      <vt:lpstr>OpenDyslexic</vt:lpstr>
      <vt:lpstr>OpenDyslexicAlta</vt:lpstr>
      <vt:lpstr>Calibri</vt:lpstr>
      <vt:lpstr>Muli</vt:lpstr>
      <vt:lpstr>Office Theme</vt:lpstr>
      <vt:lpstr>PowerPoint Presentation</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lpstr>To be able to add 2-digit and 3-digit numbers  (with exchange)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Spelling Shed 🐝</dc:title>
  <dc:creator>Rob Smith</dc:creator>
  <cp:lastModifiedBy>Claire Morris</cp:lastModifiedBy>
  <cp:revision>645</cp:revision>
  <cp:lastPrinted>2019-06-17T16:19:05Z</cp:lastPrinted>
  <dcterms:created xsi:type="dcterms:W3CDTF">2018-08-06T08:16:18Z</dcterms:created>
  <dcterms:modified xsi:type="dcterms:W3CDTF">2020-04-20T15:38:21Z</dcterms:modified>
</cp:coreProperties>
</file>