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0" r:id="rId2"/>
    <p:sldId id="321" r:id="rId3"/>
    <p:sldId id="372" r:id="rId4"/>
    <p:sldId id="373" r:id="rId5"/>
    <p:sldId id="519" r:id="rId6"/>
    <p:sldId id="520" r:id="rId7"/>
    <p:sldId id="378" r:id="rId8"/>
    <p:sldId id="521" r:id="rId9"/>
    <p:sldId id="522" r:id="rId10"/>
    <p:sldId id="523" r:id="rId11"/>
    <p:sldId id="526" r:id="rId12"/>
  </p:sldIdLst>
  <p:sldSz cx="12192000" cy="6858000"/>
  <p:notesSz cx="6858000" cy="9144000"/>
  <p:embeddedFontLst>
    <p:embeddedFont>
      <p:font typeface="Lato Light" panose="020F0302020204030203" charset="0"/>
      <p:regular r:id="rId15"/>
      <p: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OpenDyslexic" panose="020B0604020202020204" charset="0"/>
      <p:regular r:id="rId21"/>
      <p:bold r:id="rId22"/>
      <p:italic r:id="rId23"/>
      <p:boldItalic r:id="rId24"/>
    </p:embeddedFont>
    <p:embeddedFont>
      <p:font typeface="OpenDyslexicAlta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uli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209CEE"/>
    <a:srgbClr val="3273DC"/>
    <a:srgbClr val="7957D5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5782" autoAdjust="0"/>
  </p:normalViewPr>
  <p:slideViewPr>
    <p:cSldViewPr snapToGrid="0" snapToObjects="1">
      <p:cViewPr>
        <p:scale>
          <a:sx n="73" d="100"/>
          <a:sy n="73" d="100"/>
        </p:scale>
        <p:origin x="-738" y="-72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7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17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7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7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8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6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29C97C-B50E-B042-B1D3-0923513F3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649" y="928019"/>
            <a:ext cx="5854700" cy="8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2FC2308-C4A5-DC45-A61A-7CFA3E889C33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BDBD456-BD02-EC48-883C-26B7AC46D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DE3ADCC-E2B4-C84F-8F17-ECB66267C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20/04/2020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Year 3 </a:t>
            </a:r>
            <a:br>
              <a:rPr lang="en-GB" dirty="0"/>
            </a:br>
            <a:r>
              <a:rPr lang="en-GB" dirty="0" smtClean="0"/>
              <a:t>Addition </a:t>
            </a:r>
            <a:r>
              <a:rPr lang="en-GB" dirty="0"/>
              <a:t>and Subtraction</a:t>
            </a:r>
          </a:p>
          <a:p>
            <a:r>
              <a:rPr lang="en-GB" dirty="0" smtClean="0"/>
              <a:t>To </a:t>
            </a:r>
            <a:r>
              <a:rPr lang="en-GB" dirty="0"/>
              <a:t>be able to add 2-digit and 3-digit numbers </a:t>
            </a:r>
            <a:br>
              <a:rPr lang="en-GB" dirty="0"/>
            </a:br>
            <a:r>
              <a:rPr lang="en-GB" dirty="0"/>
              <a:t>(with exchange)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2 – Addition and Subtraction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place value chart and mathematics equipment to calculate 278 + 56.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D79DB20-D2DC-064C-BF64-61741A50767B}"/>
              </a:ext>
            </a:extLst>
          </p:cNvPr>
          <p:cNvGraphicFramePr>
            <a:graphicFrameLocks noGrp="1"/>
          </p:cNvGraphicFramePr>
          <p:nvPr/>
        </p:nvGraphicFramePr>
        <p:xfrm>
          <a:off x="332509" y="2849130"/>
          <a:ext cx="1156854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6182">
                  <a:extLst>
                    <a:ext uri="{9D8B030D-6E8A-4147-A177-3AD203B41FA5}">
                      <a16:colId xmlns="" xmlns:a16="http://schemas.microsoft.com/office/drawing/2014/main" val="488211108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1862359929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295181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824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05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8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414802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F8C3461-01F6-F641-97C8-68D51C39194C}"/>
              </a:ext>
            </a:extLst>
          </p:cNvPr>
          <p:cNvCxnSpPr>
            <a:cxnSpLocks/>
          </p:cNvCxnSpPr>
          <p:nvPr/>
        </p:nvCxnSpPr>
        <p:spPr>
          <a:xfrm>
            <a:off x="332509" y="5417127"/>
            <a:ext cx="11568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place value chart and mathematics equipment to calculate 278 + 56.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D79DB20-D2DC-064C-BF64-61741A50767B}"/>
              </a:ext>
            </a:extLst>
          </p:cNvPr>
          <p:cNvGraphicFramePr>
            <a:graphicFrameLocks noGrp="1"/>
          </p:cNvGraphicFramePr>
          <p:nvPr/>
        </p:nvGraphicFramePr>
        <p:xfrm>
          <a:off x="332509" y="2849130"/>
          <a:ext cx="1156854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6182">
                  <a:extLst>
                    <a:ext uri="{9D8B030D-6E8A-4147-A177-3AD203B41FA5}">
                      <a16:colId xmlns="" xmlns:a16="http://schemas.microsoft.com/office/drawing/2014/main" val="488211108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1862359929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295181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824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05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8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414802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F8C3461-01F6-F641-97C8-68D51C39194C}"/>
              </a:ext>
            </a:extLst>
          </p:cNvPr>
          <p:cNvCxnSpPr>
            <a:cxnSpLocks/>
          </p:cNvCxnSpPr>
          <p:nvPr/>
        </p:nvCxnSpPr>
        <p:spPr>
          <a:xfrm>
            <a:off x="332509" y="5417127"/>
            <a:ext cx="11568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5E9E8C-AA35-5D4C-84A2-F14002F413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405" y="3518665"/>
            <a:ext cx="211895" cy="190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216360-653A-7A45-A5E6-C7CCDA69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503" y="3970240"/>
            <a:ext cx="211895" cy="190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27EE56-8D3C-A847-9382-0A86C68D8D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694" y="3328340"/>
            <a:ext cx="522478" cy="1059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D8C66B3-7955-0C4C-BB45-D13C876A96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58" y="3305140"/>
            <a:ext cx="522478" cy="1059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34BAF6-C5BF-004A-BCF1-59DC855522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870" y="3307292"/>
            <a:ext cx="522478" cy="1059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678D7AB-AA22-724C-88C8-169962A80E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564" y="3324265"/>
            <a:ext cx="522478" cy="1059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4CB618-BB6B-9B42-BEF1-5D239A0FA4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909" y="3324265"/>
            <a:ext cx="522478" cy="10597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6233DB6-47E2-8E4D-AC51-921D7B293A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740" y="3303217"/>
            <a:ext cx="522478" cy="1059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3178240-53D4-7846-8DD5-80BB5772AE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03218"/>
            <a:ext cx="1331043" cy="1059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3E04F4-902F-A14A-A53C-EA07F6F81A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412" y="3303217"/>
            <a:ext cx="1331043" cy="10597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E3A5748-FDE9-4741-B8E8-C33D101F71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769" y="3300441"/>
            <a:ext cx="522478" cy="10597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AD44656-9824-7C4D-848E-63C408B147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746" y="3518665"/>
            <a:ext cx="211895" cy="1907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2B776F1-7ED2-034E-916B-A603EA4C21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844" y="3970240"/>
            <a:ext cx="211895" cy="1907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D2C1F67-1198-D045-BCB0-59973051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77" y="3518665"/>
            <a:ext cx="211895" cy="1907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05A8A0E-8765-B44D-ABFA-29158348D6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175" y="3970240"/>
            <a:ext cx="211895" cy="1907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58CB16D-387E-644B-8FA3-069953259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938" y="3518665"/>
            <a:ext cx="211895" cy="1907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C2D5031-9C5D-7140-8319-7039703DE4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036" y="3970240"/>
            <a:ext cx="211895" cy="1907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57B4DF3-8ED6-6249-AFE0-69B3AAEB7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405" y="4585201"/>
            <a:ext cx="211895" cy="1907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FF75704-D703-3C47-BE4D-3B5B591A4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503" y="5036776"/>
            <a:ext cx="211895" cy="1907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95E69EC-C51B-994A-A12B-8EE2718F1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746" y="4585201"/>
            <a:ext cx="211895" cy="190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72726A5-5FB6-A246-B775-FC41D5A2A9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844" y="5036776"/>
            <a:ext cx="211895" cy="1907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918D5AE-76D4-F245-8810-66C2B251A5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97" y="4585201"/>
            <a:ext cx="211895" cy="1907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3920286-682E-4F42-A1DF-AEE2FB5BA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9695" y="5036776"/>
            <a:ext cx="211895" cy="1907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156EA2E-B9B8-5A4F-98DD-9239B5D100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503" y="4379921"/>
            <a:ext cx="522478" cy="10597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D0C3BB-FC4B-2F41-BC47-D69A4920E1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059" y="4356721"/>
            <a:ext cx="522478" cy="10597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F5978D4-7664-2343-95B4-B36A984094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679" y="4358873"/>
            <a:ext cx="522478" cy="10597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F8A813-4498-7F43-A075-52158A329C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365" y="4375846"/>
            <a:ext cx="522478" cy="10597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5C4E915-8B2D-3A4B-BA5D-71215C6626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541" y="4354798"/>
            <a:ext cx="522478" cy="10597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E720BF4-8833-9441-A42E-E0B55A8A0D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8" y="5676972"/>
            <a:ext cx="211895" cy="1907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CF779CE-4F49-D846-8EF5-8A96908F0C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966" y="6128547"/>
            <a:ext cx="211895" cy="1907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993AEC6-F70D-184B-9E5A-0A8A9CE28B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209" y="5676972"/>
            <a:ext cx="211895" cy="1907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17107F8-653A-3448-ABA3-62EBD1887A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07" y="6128547"/>
            <a:ext cx="211895" cy="1907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4E8E7EE-597B-5946-859F-B57AC833D1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540" y="5676972"/>
            <a:ext cx="211895" cy="19070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50D1650E-97DC-7E4C-B95F-2E74488E2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638" y="6128547"/>
            <a:ext cx="211895" cy="1907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6A0E658-99A7-674C-920A-18773BC024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401" y="5676972"/>
            <a:ext cx="211895" cy="1907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D4380915-964C-A34F-AFD4-F0AF555B2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499" y="6128547"/>
            <a:ext cx="211895" cy="1907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9053EE4-C606-224E-973B-47C5E0E853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307" y="5675946"/>
            <a:ext cx="211895" cy="19070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75FCFC6-7DB2-2A4B-8132-409AD338E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405" y="6127521"/>
            <a:ext cx="211895" cy="1907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C17E8D5-31CA-1D48-8E44-EB804DEDD7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638" y="5675946"/>
            <a:ext cx="211895" cy="1907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67D420C-6671-AA43-AC6F-F96A7ABF8C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736" y="6127521"/>
            <a:ext cx="211895" cy="19070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54FDB463-1444-9043-B3C6-CA4A292D6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499" y="5675946"/>
            <a:ext cx="211895" cy="1907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C5B3AC96-9AC3-3249-8FCF-5A65EEFE7E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597" y="6127521"/>
            <a:ext cx="211895" cy="1907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6F68ECD-104E-E24A-8789-413BE0577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259" y="5433144"/>
            <a:ext cx="522478" cy="105973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4A20BFBA-5B42-5941-8D4E-300109A8C8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694" y="5495138"/>
            <a:ext cx="522478" cy="105973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E08BCBB-4437-CB40-BD51-68965FE58F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258" y="5471938"/>
            <a:ext cx="522478" cy="105973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76CD606-6049-5A4B-B71C-1017B27CF3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870" y="5474090"/>
            <a:ext cx="522478" cy="105973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88FA6EE9-5254-CB4E-B16A-8DDA43F72D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564" y="5491063"/>
            <a:ext cx="522478" cy="105973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68A27911-1122-D64E-88EE-EE16B3ED3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909" y="5491063"/>
            <a:ext cx="522478" cy="105973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22CB5B8-0B56-1144-8116-CB1B32F91B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740" y="5470015"/>
            <a:ext cx="522478" cy="10597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209C384-40DE-4748-AD7A-EC3DD184AF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769" y="5467239"/>
            <a:ext cx="522478" cy="10597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DE89348C-C14B-824C-B123-12057FFC5D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900" y="5481413"/>
            <a:ext cx="522478" cy="105973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AF71214C-69B7-CA41-8545-D2ACCAD1B1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56" y="5458213"/>
            <a:ext cx="522478" cy="105973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3E346E8-FA0D-1F44-BB58-2F3DEA3A1E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076" y="5460365"/>
            <a:ext cx="522478" cy="10597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BCAAC0E1-8185-7C4F-A8D0-251AAC4183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762" y="5477338"/>
            <a:ext cx="522478" cy="105973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D8505947-688A-E14C-99F7-82F9AE7D71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938" y="5456290"/>
            <a:ext cx="522478" cy="10597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C69A9D5-2580-0A42-B4B2-7F1CF69DC1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983" y="5449597"/>
            <a:ext cx="1331043" cy="105973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5F168CA4-8A86-534F-9A72-83D8604505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37" y="5449597"/>
            <a:ext cx="1331043" cy="105973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666FCB5-4794-5C46-AB4A-84D6E570AF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749" y="5449596"/>
            <a:ext cx="1331043" cy="10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 and place value knowledge to add 2-digit and 3-digit numbers (with exchanging)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mathematics equipment and place value knowledge to add 2-digit and 3-digit numbers (with exchanging)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71F7D03-94DB-9740-99F7-E5250D6D5154}"/>
              </a:ext>
            </a:extLst>
          </p:cNvPr>
          <p:cNvSpPr/>
          <p:nvPr/>
        </p:nvSpPr>
        <p:spPr>
          <a:xfrm>
            <a:off x="838200" y="3429000"/>
            <a:ext cx="4478079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879 - 45 = </a:t>
            </a:r>
            <a:r>
              <a:rPr lang="en-US" sz="2800" dirty="0">
                <a:solidFill>
                  <a:schemeClr val="bg1"/>
                </a:solidFill>
                <a:latin typeface="OpenDyslexic" pitchFamily="2" charset="77"/>
              </a:rPr>
              <a:t>834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593B1BCC-E3E4-114B-89F2-1A2FBFFEDC4D}"/>
              </a:ext>
            </a:extLst>
          </p:cNvPr>
          <p:cNvSpPr/>
          <p:nvPr/>
        </p:nvSpPr>
        <p:spPr>
          <a:xfrm>
            <a:off x="6875725" y="3429000"/>
            <a:ext cx="4478079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826 + 8 = </a:t>
            </a:r>
            <a:r>
              <a:rPr lang="en-US" sz="2800" dirty="0">
                <a:solidFill>
                  <a:schemeClr val="bg1"/>
                </a:solidFill>
                <a:latin typeface="OpenDyslexic" pitchFamily="2" charset="77"/>
              </a:rPr>
              <a:t>834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calculations have the same result, 834; however, 879 – 45 means subtracting a 2-digit number from a 3-digit without exchanging, while 826 + 8 requires adding a 1-digit number to a 3-digit number with an exchange.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71F7D03-94DB-9740-99F7-E5250D6D5154}"/>
              </a:ext>
            </a:extLst>
          </p:cNvPr>
          <p:cNvSpPr/>
          <p:nvPr/>
        </p:nvSpPr>
        <p:spPr>
          <a:xfrm>
            <a:off x="838200" y="3429000"/>
            <a:ext cx="4478079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879 - 45 = </a:t>
            </a:r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834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593B1BCC-E3E4-114B-89F2-1A2FBFFEDC4D}"/>
              </a:ext>
            </a:extLst>
          </p:cNvPr>
          <p:cNvSpPr/>
          <p:nvPr/>
        </p:nvSpPr>
        <p:spPr>
          <a:xfrm>
            <a:off x="6875725" y="3429000"/>
            <a:ext cx="4478079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826 + 8 = </a:t>
            </a:r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834</a:t>
            </a:r>
          </a:p>
        </p:txBody>
      </p:sp>
    </p:spTree>
    <p:extLst>
      <p:ext uri="{BB962C8B-B14F-4D97-AF65-F5344CB8AC3E}">
        <p14:creationId xmlns:p14="http://schemas.microsoft.com/office/powerpoint/2010/main" val="24913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place value chart and mathematics equipment to calculate 247 + 35.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D79DB20-D2DC-064C-BF64-61741A50767B}"/>
              </a:ext>
            </a:extLst>
          </p:cNvPr>
          <p:cNvGraphicFramePr>
            <a:graphicFrameLocks noGrp="1"/>
          </p:cNvGraphicFramePr>
          <p:nvPr/>
        </p:nvGraphicFramePr>
        <p:xfrm>
          <a:off x="332509" y="2849130"/>
          <a:ext cx="1156854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6182">
                  <a:extLst>
                    <a:ext uri="{9D8B030D-6E8A-4147-A177-3AD203B41FA5}">
                      <a16:colId xmlns="" xmlns:a16="http://schemas.microsoft.com/office/drawing/2014/main" val="488211108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1862359929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295181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824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05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8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414802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F8C3461-01F6-F641-97C8-68D51C39194C}"/>
              </a:ext>
            </a:extLst>
          </p:cNvPr>
          <p:cNvCxnSpPr>
            <a:cxnSpLocks/>
          </p:cNvCxnSpPr>
          <p:nvPr/>
        </p:nvCxnSpPr>
        <p:spPr>
          <a:xfrm>
            <a:off x="332509" y="5417127"/>
            <a:ext cx="11568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place value chart and mathematics equipment to calculate 247 + 35.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D79DB20-D2DC-064C-BF64-61741A50767B}"/>
              </a:ext>
            </a:extLst>
          </p:cNvPr>
          <p:cNvGraphicFramePr>
            <a:graphicFrameLocks noGrp="1"/>
          </p:cNvGraphicFramePr>
          <p:nvPr/>
        </p:nvGraphicFramePr>
        <p:xfrm>
          <a:off x="332509" y="2849130"/>
          <a:ext cx="1156854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6182">
                  <a:extLst>
                    <a:ext uri="{9D8B030D-6E8A-4147-A177-3AD203B41FA5}">
                      <a16:colId xmlns="" xmlns:a16="http://schemas.microsoft.com/office/drawing/2014/main" val="488211108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1862359929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295181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824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05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8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414802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F8C3461-01F6-F641-97C8-68D51C39194C}"/>
              </a:ext>
            </a:extLst>
          </p:cNvPr>
          <p:cNvCxnSpPr>
            <a:cxnSpLocks/>
          </p:cNvCxnSpPr>
          <p:nvPr/>
        </p:nvCxnSpPr>
        <p:spPr>
          <a:xfrm>
            <a:off x="332509" y="5417127"/>
            <a:ext cx="11568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967430-CC0D-F045-9D85-B05D6AAEFF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84" y="3668925"/>
            <a:ext cx="211895" cy="190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7EF28F-FE61-3348-A2E7-B5AB54215A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567" y="3668925"/>
            <a:ext cx="211895" cy="190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1F75D4-887A-4745-980D-1B472FB59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550" y="3645347"/>
            <a:ext cx="211895" cy="190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646E83F-8BA2-D348-9DBB-F9B905C71B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95" y="3663591"/>
            <a:ext cx="211895" cy="190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ACEA57-DF23-0542-BB49-90C77BDE8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238" y="4007579"/>
            <a:ext cx="211895" cy="190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0A1EC-22A2-B44D-B440-863F15129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221" y="3984001"/>
            <a:ext cx="211895" cy="190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134D53-7D21-D543-A8C8-2FE7CED1BE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466" y="4002245"/>
            <a:ext cx="211895" cy="190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A675351-73B2-8C4F-9B20-3C2CD0F5B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210" y="3338978"/>
            <a:ext cx="522478" cy="10597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9FA4D5-8ADF-4640-B65D-34860662F1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531" y="3338978"/>
            <a:ext cx="522478" cy="1059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80D543E-E326-7149-928A-02FB2DF91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278" y="3315778"/>
            <a:ext cx="522478" cy="1059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619CCA0-A6D3-8B4A-A3BE-D8E72BE3CC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386" y="3317930"/>
            <a:ext cx="522478" cy="10597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1D79373-BEB7-424B-9D01-88B776B406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22" y="3324431"/>
            <a:ext cx="1331043" cy="10597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079B50-D4EB-D24A-B696-EAED49571A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834" y="3324430"/>
            <a:ext cx="1331043" cy="10597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BBA6FF5-E0EB-E643-88AC-7A5C9BBEA9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92" y="4379739"/>
            <a:ext cx="522478" cy="1059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859D91B-85AC-7D42-9080-3711152942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113" y="4379739"/>
            <a:ext cx="522478" cy="10597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90C6CE-B7C4-8344-9C8B-8530C9CEB4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968" y="4358691"/>
            <a:ext cx="522478" cy="10597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E29531F-E7F2-A248-A4AD-8A2CDA1AE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942" y="4697764"/>
            <a:ext cx="211895" cy="1907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3324AA8-2665-F74D-97EF-0473F11FB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925" y="4674186"/>
            <a:ext cx="211895" cy="1907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81DB2CF-50ED-6848-941A-D47DB6C03A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170" y="4692430"/>
            <a:ext cx="211895" cy="1907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B335B7B-B137-7A49-98F2-831D0CBD5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596" y="5012840"/>
            <a:ext cx="211895" cy="1907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19A860E-1974-4546-B2F3-0E974EFE91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841" y="5031084"/>
            <a:ext cx="211895" cy="1907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4141ED3-F1CC-2B4C-97D5-17810C739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689" y="5491850"/>
            <a:ext cx="211895" cy="19070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0186B2C5-0ED2-A34D-B4F2-BF8893F01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672" y="5491850"/>
            <a:ext cx="211895" cy="19070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B1BB22E-9832-094C-AEC5-4B34668AF9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655" y="5468272"/>
            <a:ext cx="211895" cy="19070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51A7FF63-FC83-C445-81BA-5FD82F10D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900" y="5486516"/>
            <a:ext cx="211895" cy="19070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969FE0D-DA0E-364F-8915-E1A3AB8E2A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43" y="5830504"/>
            <a:ext cx="211895" cy="1907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C83925D3-0A62-EF4A-B979-024C723D89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326" y="5806926"/>
            <a:ext cx="211895" cy="19070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47D73AA-13FD-9E4B-8F50-EAE0FAA09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571" y="5825170"/>
            <a:ext cx="211895" cy="1907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8A839B22-91E4-BD4C-9EF2-E49D59B64B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787" y="5943425"/>
            <a:ext cx="211895" cy="1907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C42B3E35-8CB5-294A-9D0D-FCD94C1A80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770" y="5919847"/>
            <a:ext cx="211895" cy="19070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55A6E1CA-6387-3146-8D5D-18CE48AD0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015" y="5938091"/>
            <a:ext cx="211895" cy="1907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D662E4D-A7B1-0F4C-83D8-E45F610459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441" y="6258501"/>
            <a:ext cx="211895" cy="1907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62C8C5E3-1C62-F443-98CE-D927379258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686" y="6276745"/>
            <a:ext cx="211895" cy="19070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A45A3F6-5694-704F-806F-B20EDBB2D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525" y="5479529"/>
            <a:ext cx="522478" cy="10597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788EB4EA-35B8-9844-9950-38FC429EF0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846" y="5479529"/>
            <a:ext cx="522478" cy="105973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564810A8-7206-3947-ADE1-0E3AD220E7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593" y="5456329"/>
            <a:ext cx="522478" cy="105973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70860507-114C-4C4E-B0E4-789D1563DC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701" y="5458481"/>
            <a:ext cx="522478" cy="105973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62FB1547-3AD8-784E-9225-A7C7B5D417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387" y="5475454"/>
            <a:ext cx="522478" cy="105973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1572CA26-1CA1-C64F-9722-7418CE9F9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708" y="5475454"/>
            <a:ext cx="522478" cy="105973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F21CB77-403A-5B40-99A1-0BBA715963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63" y="5454406"/>
            <a:ext cx="522478" cy="105973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98A596D2-06A2-F74C-B4DC-0DB8E0453B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83" y="5454407"/>
            <a:ext cx="1331043" cy="10597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4010007B-440C-ED45-B51E-DAF72B3B5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695" y="5454406"/>
            <a:ext cx="1331043" cy="10597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82829B47-07BA-EB4A-B569-823A1017D5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38" y="5475453"/>
            <a:ext cx="522478" cy="10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place value chart and mathematics equipment to calculate 247 + 35.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D79DB20-D2DC-064C-BF64-61741A50767B}"/>
              </a:ext>
            </a:extLst>
          </p:cNvPr>
          <p:cNvGraphicFramePr>
            <a:graphicFrameLocks noGrp="1"/>
          </p:cNvGraphicFramePr>
          <p:nvPr/>
        </p:nvGraphicFramePr>
        <p:xfrm>
          <a:off x="332509" y="2849130"/>
          <a:ext cx="1156854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6182">
                  <a:extLst>
                    <a:ext uri="{9D8B030D-6E8A-4147-A177-3AD203B41FA5}">
                      <a16:colId xmlns="" xmlns:a16="http://schemas.microsoft.com/office/drawing/2014/main" val="488211108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1862359929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295181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824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05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8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414802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F8C3461-01F6-F641-97C8-68D51C39194C}"/>
              </a:ext>
            </a:extLst>
          </p:cNvPr>
          <p:cNvCxnSpPr>
            <a:cxnSpLocks/>
          </p:cNvCxnSpPr>
          <p:nvPr/>
        </p:nvCxnSpPr>
        <p:spPr>
          <a:xfrm>
            <a:off x="332509" y="5417127"/>
            <a:ext cx="11568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967430-CC0D-F045-9D85-B05D6AAEFF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84" y="3668925"/>
            <a:ext cx="211895" cy="190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7EF28F-FE61-3348-A2E7-B5AB54215A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567" y="3668925"/>
            <a:ext cx="211895" cy="190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1F75D4-887A-4745-980D-1B472FB59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550" y="3645347"/>
            <a:ext cx="211895" cy="190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646E83F-8BA2-D348-9DBB-F9B905C71B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95" y="3663591"/>
            <a:ext cx="211895" cy="190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ACEA57-DF23-0542-BB49-90C77BDE8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238" y="4007579"/>
            <a:ext cx="211895" cy="190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0A1EC-22A2-B44D-B440-863F15129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221" y="3984001"/>
            <a:ext cx="211895" cy="190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134D53-7D21-D543-A8C8-2FE7CED1BE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466" y="4002245"/>
            <a:ext cx="211895" cy="190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A675351-73B2-8C4F-9B20-3C2CD0F5B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210" y="3338978"/>
            <a:ext cx="522478" cy="10597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9FA4D5-8ADF-4640-B65D-34860662F1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531" y="3338978"/>
            <a:ext cx="522478" cy="1059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80D543E-E326-7149-928A-02FB2DF91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278" y="3315778"/>
            <a:ext cx="522478" cy="1059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619CCA0-A6D3-8B4A-A3BE-D8E72BE3CC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386" y="3317930"/>
            <a:ext cx="522478" cy="10597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1D79373-BEB7-424B-9D01-88B776B406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22" y="3324431"/>
            <a:ext cx="1331043" cy="10597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079B50-D4EB-D24A-B696-EAED49571A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834" y="3324430"/>
            <a:ext cx="1331043" cy="10597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BBA6FF5-E0EB-E643-88AC-7A5C9BBEA9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92" y="4379739"/>
            <a:ext cx="522478" cy="1059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859D91B-85AC-7D42-9080-3711152942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113" y="4379739"/>
            <a:ext cx="522478" cy="10597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90C6CE-B7C4-8344-9C8B-8530C9CEB4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968" y="4358691"/>
            <a:ext cx="522478" cy="10597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E29531F-E7F2-A248-A4AD-8A2CDA1AE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942" y="4697764"/>
            <a:ext cx="211895" cy="1907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3324AA8-2665-F74D-97EF-0473F11FB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925" y="4674186"/>
            <a:ext cx="211895" cy="1907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81DB2CF-50ED-6848-941A-D47DB6C03A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170" y="4692430"/>
            <a:ext cx="211895" cy="1907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B335B7B-B137-7A49-98F2-831D0CBD5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596" y="5012840"/>
            <a:ext cx="211895" cy="1907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19A860E-1974-4546-B2F3-0E974EFE91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841" y="5031084"/>
            <a:ext cx="211895" cy="1907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4141ED3-F1CC-2B4C-97D5-17810C739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689" y="5491850"/>
            <a:ext cx="211895" cy="1907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8A839B22-91E4-BD4C-9EF2-E49D59B64B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787" y="5943425"/>
            <a:ext cx="211895" cy="19070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A45A3F6-5694-704F-806F-B20EDBB2D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525" y="5479529"/>
            <a:ext cx="522478" cy="10597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788EB4EA-35B8-9844-9950-38FC429EF0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846" y="5479529"/>
            <a:ext cx="522478" cy="105973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564810A8-7206-3947-ADE1-0E3AD220E7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593" y="5456329"/>
            <a:ext cx="522478" cy="105973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70860507-114C-4C4E-B0E4-789D1563DC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701" y="5458481"/>
            <a:ext cx="522478" cy="105973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62FB1547-3AD8-784E-9225-A7C7B5D417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387" y="5475454"/>
            <a:ext cx="522478" cy="105973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1572CA26-1CA1-C64F-9722-7418CE9F9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708" y="5475454"/>
            <a:ext cx="522478" cy="105973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F21CB77-403A-5B40-99A1-0BBA715963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63" y="5454406"/>
            <a:ext cx="522478" cy="105973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98A596D2-06A2-F74C-B4DC-0DB8E0453B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83" y="5454407"/>
            <a:ext cx="1331043" cy="10597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4010007B-440C-ED45-B51E-DAF72B3B5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695" y="5454406"/>
            <a:ext cx="1331043" cy="10597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82829B47-07BA-EB4A-B569-823A1017D5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38" y="5475453"/>
            <a:ext cx="522478" cy="10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place value chart and mathematics equipment to calculate 385 + 43.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D79DB20-D2DC-064C-BF64-61741A50767B}"/>
              </a:ext>
            </a:extLst>
          </p:cNvPr>
          <p:cNvGraphicFramePr>
            <a:graphicFrameLocks noGrp="1"/>
          </p:cNvGraphicFramePr>
          <p:nvPr/>
        </p:nvGraphicFramePr>
        <p:xfrm>
          <a:off x="332509" y="2849130"/>
          <a:ext cx="1156854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6182">
                  <a:extLst>
                    <a:ext uri="{9D8B030D-6E8A-4147-A177-3AD203B41FA5}">
                      <a16:colId xmlns="" xmlns:a16="http://schemas.microsoft.com/office/drawing/2014/main" val="488211108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1862359929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295181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824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05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8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414802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F8C3461-01F6-F641-97C8-68D51C39194C}"/>
              </a:ext>
            </a:extLst>
          </p:cNvPr>
          <p:cNvCxnSpPr>
            <a:cxnSpLocks/>
          </p:cNvCxnSpPr>
          <p:nvPr/>
        </p:nvCxnSpPr>
        <p:spPr>
          <a:xfrm>
            <a:off x="332509" y="5417127"/>
            <a:ext cx="11568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add 2-digit and 3-digit numbers </a:t>
            </a:r>
            <a:br>
              <a:rPr lang="en-GB" sz="2400" dirty="0"/>
            </a:br>
            <a:r>
              <a:rPr lang="en-GB" sz="2400" dirty="0"/>
              <a:t>(with exchange)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place value chart and mathematics equipment to calculate 385 + 43.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D79DB20-D2DC-064C-BF64-61741A50767B}"/>
              </a:ext>
            </a:extLst>
          </p:cNvPr>
          <p:cNvGraphicFramePr>
            <a:graphicFrameLocks noGrp="1"/>
          </p:cNvGraphicFramePr>
          <p:nvPr/>
        </p:nvGraphicFramePr>
        <p:xfrm>
          <a:off x="332509" y="2849130"/>
          <a:ext cx="1156854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6182">
                  <a:extLst>
                    <a:ext uri="{9D8B030D-6E8A-4147-A177-3AD203B41FA5}">
                      <a16:colId xmlns="" xmlns:a16="http://schemas.microsoft.com/office/drawing/2014/main" val="488211108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1862359929"/>
                    </a:ext>
                  </a:extLst>
                </a:gridCol>
                <a:gridCol w="3856182">
                  <a:extLst>
                    <a:ext uri="{9D8B030D-6E8A-4147-A177-3AD203B41FA5}">
                      <a16:colId xmlns="" xmlns:a16="http://schemas.microsoft.com/office/drawing/2014/main" val="295181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824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05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8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OpenDyslexic" pitchFamily="2" charset="77"/>
                      </a:endParaRPr>
                    </a:p>
                    <a:p>
                      <a:endParaRPr lang="en-US" sz="32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414802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F8C3461-01F6-F641-97C8-68D51C39194C}"/>
              </a:ext>
            </a:extLst>
          </p:cNvPr>
          <p:cNvCxnSpPr>
            <a:cxnSpLocks/>
          </p:cNvCxnSpPr>
          <p:nvPr/>
        </p:nvCxnSpPr>
        <p:spPr>
          <a:xfrm>
            <a:off x="332509" y="5417127"/>
            <a:ext cx="11568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7EF28F-FE61-3348-A2E7-B5AB54215A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117" y="3511942"/>
            <a:ext cx="211895" cy="190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1F75D4-887A-4745-980D-1B472FB59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100" y="3488364"/>
            <a:ext cx="211895" cy="190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ACEA57-DF23-0542-BB49-90C77BDE8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788" y="3850596"/>
            <a:ext cx="211895" cy="190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0A1EC-22A2-B44D-B440-863F15129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771" y="3827018"/>
            <a:ext cx="211895" cy="190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134D53-7D21-D543-A8C8-2FE7CED1BE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016" y="3845262"/>
            <a:ext cx="211895" cy="190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A675351-73B2-8C4F-9B20-3C2CD0F5B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157" y="3338978"/>
            <a:ext cx="522478" cy="10597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9FA4D5-8ADF-4640-B65D-34860662F1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531" y="3338978"/>
            <a:ext cx="522478" cy="1059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80D543E-E326-7149-928A-02FB2DF91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818" y="3315778"/>
            <a:ext cx="522478" cy="1059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619CCA0-A6D3-8B4A-A3BE-D8E72BE3CC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279" y="3341110"/>
            <a:ext cx="522478" cy="10597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1D79373-BEB7-424B-9D01-88B776B406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51" y="3324429"/>
            <a:ext cx="1331043" cy="10597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079B50-D4EB-D24A-B696-EAED49571A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994" y="3324430"/>
            <a:ext cx="1331043" cy="10597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BBA6FF5-E0EB-E643-88AC-7A5C9BBEA9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957" y="3297152"/>
            <a:ext cx="522478" cy="1059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859D91B-85AC-7D42-9080-3711152942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471" y="3324429"/>
            <a:ext cx="522478" cy="10597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90C6CE-B7C4-8344-9C8B-8530C9CEB4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40" y="3330444"/>
            <a:ext cx="522478" cy="10597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E29531F-E7F2-A248-A4AD-8A2CDA1AE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952" y="4848544"/>
            <a:ext cx="211895" cy="1907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3324AA8-2665-F74D-97EF-0473F11FB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935" y="4824966"/>
            <a:ext cx="211895" cy="1907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B335B7B-B137-7A49-98F2-831D0CBD5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606" y="5163620"/>
            <a:ext cx="211895" cy="19070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09927AC-351E-1643-B6CB-4B42F02111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480" y="3324430"/>
            <a:ext cx="1331043" cy="105973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E82D3480-8C2D-5C43-8F49-E85162E8E8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20" y="5456562"/>
            <a:ext cx="1331043" cy="105973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E5CEC341-5861-B14C-A3B7-790EFE37AC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07" y="5456561"/>
            <a:ext cx="1331043" cy="10597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2E164413-C1E7-8048-A410-ADEF96D064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110" y="5456562"/>
            <a:ext cx="1331043" cy="10597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35EAC9B3-2E18-3244-9397-8AB9AAD700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742" y="5456561"/>
            <a:ext cx="1331043" cy="105973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D0659763-FBE1-094D-A04A-43933E65E3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54" y="3344651"/>
            <a:ext cx="522478" cy="105973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04CF1415-AA56-4D4E-B97E-1B8E13B01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941" y="4380246"/>
            <a:ext cx="522478" cy="105973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029BC2B2-E9B9-9A48-BD47-C39D9172C5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391" y="4385439"/>
            <a:ext cx="522478" cy="105973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984AA92A-354A-9E4A-9353-40E7C4521E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12" y="4386909"/>
            <a:ext cx="522478" cy="105973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CE776A07-0D65-AC49-82BD-26652D8080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862" y="4392102"/>
            <a:ext cx="522478" cy="105973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A6E20D24-2EA9-D048-BE32-015A8A35FE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222" y="5527969"/>
            <a:ext cx="211895" cy="19070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F8BF24B7-849A-1546-9742-2B6536AEB3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205" y="5504391"/>
            <a:ext cx="211895" cy="19070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83344289-8025-8843-B177-D10D10BE0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893" y="5866623"/>
            <a:ext cx="211895" cy="19070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84DE4F87-7D32-4346-B78D-68844488B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876" y="5843045"/>
            <a:ext cx="211895" cy="19070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57427FCB-A160-FE48-BA9B-931BB407C5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121" y="5861289"/>
            <a:ext cx="211895" cy="19070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DF7C801D-8A58-9441-8CDF-A7D9750D66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59" y="5944768"/>
            <a:ext cx="211895" cy="19070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E750EF03-CDD8-DF45-9C9C-8DB0FD46F7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342" y="5921190"/>
            <a:ext cx="211895" cy="19070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A0FE91B0-DF4E-EF4B-9FD5-8FD16B26A7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6259844"/>
            <a:ext cx="211895" cy="19070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13A3C194-5EE6-C44C-905B-DD6ED23CBF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112" y="5479479"/>
            <a:ext cx="522478" cy="105973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E1693CE0-92E0-BD4E-A822-C40D369155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486" y="5479479"/>
            <a:ext cx="522478" cy="105973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BA94F5A6-2D27-AE49-B386-00DF564AA0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773" y="5456279"/>
            <a:ext cx="522478" cy="105973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BEB1AB7E-D6F5-CD44-81BD-072915D42D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234" y="5481611"/>
            <a:ext cx="522478" cy="105973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A00877A1-557F-3342-9FC5-A2E4A0A080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912" y="5437653"/>
            <a:ext cx="522478" cy="105973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D71378CC-0100-0340-AB36-3A18DD9457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426" y="5464930"/>
            <a:ext cx="522478" cy="105973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43349F87-E2E6-0641-99B1-5A4A84ABA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195" y="5470945"/>
            <a:ext cx="522478" cy="105973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DD725750-A2DA-2740-989C-86B71CC8EE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609" y="5485152"/>
            <a:ext cx="522478" cy="105973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0739F736-E24E-D34E-8F3C-CBEA35A366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79" y="5480503"/>
            <a:ext cx="522478" cy="105973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ECF35C1E-222E-9042-84B9-148569E312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671" y="5463822"/>
            <a:ext cx="522478" cy="105973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8FD5375F-AE9E-0D45-AB60-B4BD5CD6CB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558" y="5461075"/>
            <a:ext cx="522478" cy="105973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="" xmlns:a16="http://schemas.microsoft.com/office/drawing/2014/main" id="{113BCCDB-3440-4944-9EB6-4C4AF49CEF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750" y="5444394"/>
            <a:ext cx="522478" cy="10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14106</TotalTime>
  <Words>421</Words>
  <Application>Microsoft Office PowerPoint</Application>
  <PresentationFormat>Custom</PresentationFormat>
  <Paragraphs>142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Lato Light</vt:lpstr>
      <vt:lpstr>Lato</vt:lpstr>
      <vt:lpstr>Wingdings</vt:lpstr>
      <vt:lpstr>OpenDyslexic</vt:lpstr>
      <vt:lpstr>OpenDyslexicAlta</vt:lpstr>
      <vt:lpstr>Calibri</vt:lpstr>
      <vt:lpstr>Muli</vt:lpstr>
      <vt:lpstr>Office Theme</vt:lpstr>
      <vt:lpstr>PowerPoint Presentation</vt:lpstr>
      <vt:lpstr>To be able to add 2-digit and 3-digit numbers  (with exchange)</vt:lpstr>
      <vt:lpstr>To be able to add 2-digit and 3-digit numbers  (with exchange)</vt:lpstr>
      <vt:lpstr>To be able to add 2-digit and 3-digit numbers  (with exchange)</vt:lpstr>
      <vt:lpstr>To be able to add 2-digit and 3-digit numbers  (with exchange)</vt:lpstr>
      <vt:lpstr>To be able to add 2-digit and 3-digit numbers  (with exchange)</vt:lpstr>
      <vt:lpstr>To be able to add 2-digit and 3-digit numbers  (with exchange)</vt:lpstr>
      <vt:lpstr>To be able to add 2-digit and 3-digit numbers  (with exchange)</vt:lpstr>
      <vt:lpstr>To be able to add 2-digit and 3-digit numbers  (with exchange)</vt:lpstr>
      <vt:lpstr>To be able to add 2-digit and 3-digit numbers  (with exchange)</vt:lpstr>
      <vt:lpstr>To be able to add 2-digit and 3-digit numbers  (with exchange)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Claire Morris</cp:lastModifiedBy>
  <cp:revision>646</cp:revision>
  <cp:lastPrinted>2019-06-17T16:19:05Z</cp:lastPrinted>
  <dcterms:created xsi:type="dcterms:W3CDTF">2018-08-06T08:16:18Z</dcterms:created>
  <dcterms:modified xsi:type="dcterms:W3CDTF">2020-04-20T15:39:38Z</dcterms:modified>
</cp:coreProperties>
</file>