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170" y="-90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145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45?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29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1?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670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7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20?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17?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362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181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608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8?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304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0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642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12?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214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512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32?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128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11?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5?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Sassoon Infant Md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Lauren Mason</cp:lastModifiedBy>
  <cp:revision>124</cp:revision>
  <dcterms:created xsi:type="dcterms:W3CDTF">2014-10-01T16:09:27Z</dcterms:created>
  <dcterms:modified xsi:type="dcterms:W3CDTF">2020-04-14T13:50:18Z</dcterms:modified>
</cp:coreProperties>
</file>