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407" r:id="rId5"/>
    <p:sldId id="412" r:id="rId6"/>
    <p:sldId id="398" r:id="rId7"/>
    <p:sldId id="408" r:id="rId8"/>
    <p:sldId id="401" r:id="rId9"/>
    <p:sldId id="410" r:id="rId10"/>
    <p:sldId id="396" r:id="rId11"/>
    <p:sldId id="404" r:id="rId12"/>
    <p:sldId id="386" r:id="rId13"/>
    <p:sldId id="405" r:id="rId14"/>
    <p:sldId id="40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AD682-AA20-4A41-9272-0D753BCFAD3B}" v="3" dt="2019-12-04T17:21:15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Saunders" userId="4acd6fa6-2685-4aaa-85f8-4ec2b6dbf9d1" providerId="ADAL" clId="{164AD682-AA20-4A41-9272-0D753BCFAD3B}"/>
    <pc:docChg chg="undo custSel modSld">
      <pc:chgData name="Hannah Saunders" userId="4acd6fa6-2685-4aaa-85f8-4ec2b6dbf9d1" providerId="ADAL" clId="{164AD682-AA20-4A41-9272-0D753BCFAD3B}" dt="2019-12-04T17:21:57.282" v="421" actId="20577"/>
      <pc:docMkLst>
        <pc:docMk/>
      </pc:docMkLst>
      <pc:sldChg chg="modSp">
        <pc:chgData name="Hannah Saunders" userId="4acd6fa6-2685-4aaa-85f8-4ec2b6dbf9d1" providerId="ADAL" clId="{164AD682-AA20-4A41-9272-0D753BCFAD3B}" dt="2019-11-28T12:03:42.970" v="183" actId="20577"/>
        <pc:sldMkLst>
          <pc:docMk/>
          <pc:sldMk cId="310986706" sldId="386"/>
        </pc:sldMkLst>
        <pc:spChg chg="mod">
          <ac:chgData name="Hannah Saunders" userId="4acd6fa6-2685-4aaa-85f8-4ec2b6dbf9d1" providerId="ADAL" clId="{164AD682-AA20-4A41-9272-0D753BCFAD3B}" dt="2019-11-28T12:03:42.970" v="183" actId="20577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Hannah Saunders" userId="4acd6fa6-2685-4aaa-85f8-4ec2b6dbf9d1" providerId="ADAL" clId="{164AD682-AA20-4A41-9272-0D753BCFAD3B}" dt="2019-12-04T17:21:57.282" v="421" actId="20577"/>
        <pc:sldMkLst>
          <pc:docMk/>
          <pc:sldMk cId="2324951289" sldId="396"/>
        </pc:sldMkLst>
        <pc:spChg chg="mod">
          <ac:chgData name="Hannah Saunders" userId="4acd6fa6-2685-4aaa-85f8-4ec2b6dbf9d1" providerId="ADAL" clId="{164AD682-AA20-4A41-9272-0D753BCFAD3B}" dt="2019-12-04T17:21:57.282" v="421" actId="20577"/>
          <ac:spMkLst>
            <pc:docMk/>
            <pc:sldMk cId="2324951289" sldId="396"/>
            <ac:spMk id="19" creationId="{5252A847-DE45-4FA3-A1F8-EEBEB845FF8E}"/>
          </ac:spMkLst>
        </pc:spChg>
        <pc:graphicFrameChg chg="modGraphic">
          <ac:chgData name="Hannah Saunders" userId="4acd6fa6-2685-4aaa-85f8-4ec2b6dbf9d1" providerId="ADAL" clId="{164AD682-AA20-4A41-9272-0D753BCFAD3B}" dt="2019-12-04T17:20:55.135" v="369" actId="20577"/>
          <ac:graphicFrameMkLst>
            <pc:docMk/>
            <pc:sldMk cId="2324951289" sldId="396"/>
            <ac:graphicFrameMk id="6" creationId="{3D0D5FAF-A2F6-4674-82D1-A47F9F8143B9}"/>
          </ac:graphicFrameMkLst>
        </pc:graphicFrameChg>
      </pc:sldChg>
      <pc:sldChg chg="modSp">
        <pc:chgData name="Hannah Saunders" userId="4acd6fa6-2685-4aaa-85f8-4ec2b6dbf9d1" providerId="ADAL" clId="{164AD682-AA20-4A41-9272-0D753BCFAD3B}" dt="2019-11-28T11:56:42.536" v="27" actId="20577"/>
        <pc:sldMkLst>
          <pc:docMk/>
          <pc:sldMk cId="274266486" sldId="399"/>
        </pc:sldMkLst>
        <pc:spChg chg="mod">
          <ac:chgData name="Hannah Saunders" userId="4acd6fa6-2685-4aaa-85f8-4ec2b6dbf9d1" providerId="ADAL" clId="{164AD682-AA20-4A41-9272-0D753BCFAD3B}" dt="2019-11-28T11:56:42.536" v="27" actId="20577"/>
          <ac:spMkLst>
            <pc:docMk/>
            <pc:sldMk cId="274266486" sldId="399"/>
            <ac:spMk id="19" creationId="{5252A847-DE45-4FA3-A1F8-EEBEB845FF8E}"/>
          </ac:spMkLst>
        </pc:spChg>
      </pc:sldChg>
      <pc:sldChg chg="modSp">
        <pc:chgData name="Hannah Saunders" userId="4acd6fa6-2685-4aaa-85f8-4ec2b6dbf9d1" providerId="ADAL" clId="{164AD682-AA20-4A41-9272-0D753BCFAD3B}" dt="2019-12-04T17:18:30.211" v="328" actId="20577"/>
        <pc:sldMkLst>
          <pc:docMk/>
          <pc:sldMk cId="4138617383" sldId="401"/>
        </pc:sldMkLst>
        <pc:graphicFrameChg chg="modGraphic">
          <ac:chgData name="Hannah Saunders" userId="4acd6fa6-2685-4aaa-85f8-4ec2b6dbf9d1" providerId="ADAL" clId="{164AD682-AA20-4A41-9272-0D753BCFAD3B}" dt="2019-12-04T17:18:30.211" v="328" actId="20577"/>
          <ac:graphicFrameMkLst>
            <pc:docMk/>
            <pc:sldMk cId="4138617383" sldId="401"/>
            <ac:graphicFrameMk id="6" creationId="{F5F37125-8F4C-4934-8A23-6B540DA2D19F}"/>
          </ac:graphicFrameMkLst>
        </pc:graphicFrameChg>
      </pc:sldChg>
      <pc:sldChg chg="modSp">
        <pc:chgData name="Hannah Saunders" userId="4acd6fa6-2685-4aaa-85f8-4ec2b6dbf9d1" providerId="ADAL" clId="{164AD682-AA20-4A41-9272-0D753BCFAD3B}" dt="2019-11-28T12:01:46.205" v="54" actId="20577"/>
        <pc:sldMkLst>
          <pc:docMk/>
          <pc:sldMk cId="1822670737" sldId="403"/>
        </pc:sldMkLst>
        <pc:graphicFrameChg chg="modGraphic">
          <ac:chgData name="Hannah Saunders" userId="4acd6fa6-2685-4aaa-85f8-4ec2b6dbf9d1" providerId="ADAL" clId="{164AD682-AA20-4A41-9272-0D753BCFAD3B}" dt="2019-11-28T12:01:46.205" v="54" actId="20577"/>
          <ac:graphicFrameMkLst>
            <pc:docMk/>
            <pc:sldMk cId="1822670737" sldId="403"/>
            <ac:graphicFrameMk id="6" creationId="{010780C0-BB51-4D83-A01B-13209EBE1990}"/>
          </ac:graphicFrameMkLst>
        </pc:graphicFrameChg>
      </pc:sldChg>
      <pc:sldChg chg="modSp">
        <pc:chgData name="Hannah Saunders" userId="4acd6fa6-2685-4aaa-85f8-4ec2b6dbf9d1" providerId="ADAL" clId="{164AD682-AA20-4A41-9272-0D753BCFAD3B}" dt="2019-12-04T17:21:33.428" v="411" actId="20577"/>
        <pc:sldMkLst>
          <pc:docMk/>
          <pc:sldMk cId="1124050007" sldId="404"/>
        </pc:sldMkLst>
        <pc:spChg chg="mod">
          <ac:chgData name="Hannah Saunders" userId="4acd6fa6-2685-4aaa-85f8-4ec2b6dbf9d1" providerId="ADAL" clId="{164AD682-AA20-4A41-9272-0D753BCFAD3B}" dt="2019-12-04T17:21:33.428" v="411" actId="20577"/>
          <ac:spMkLst>
            <pc:docMk/>
            <pc:sldMk cId="1124050007" sldId="404"/>
            <ac:spMk id="19" creationId="{5252A847-DE45-4FA3-A1F8-EEBEB845FF8E}"/>
          </ac:spMkLst>
        </pc:spChg>
        <pc:graphicFrameChg chg="modGraphic">
          <ac:chgData name="Hannah Saunders" userId="4acd6fa6-2685-4aaa-85f8-4ec2b6dbf9d1" providerId="ADAL" clId="{164AD682-AA20-4A41-9272-0D753BCFAD3B}" dt="2019-12-04T17:21:27.592" v="408" actId="20577"/>
          <ac:graphicFrameMkLst>
            <pc:docMk/>
            <pc:sldMk cId="1124050007" sldId="404"/>
            <ac:graphicFrameMk id="6" creationId="{3D0D5FAF-A2F6-4674-82D1-A47F9F8143B9}"/>
          </ac:graphicFrameMkLst>
        </pc:graphicFrameChg>
      </pc:sldChg>
      <pc:sldChg chg="modSp">
        <pc:chgData name="Hannah Saunders" userId="4acd6fa6-2685-4aaa-85f8-4ec2b6dbf9d1" providerId="ADAL" clId="{164AD682-AA20-4A41-9272-0D753BCFAD3B}" dt="2019-11-28T12:03:46.999" v="186" actId="20577"/>
        <pc:sldMkLst>
          <pc:docMk/>
          <pc:sldMk cId="4262548701" sldId="405"/>
        </pc:sldMkLst>
        <pc:spChg chg="mod">
          <ac:chgData name="Hannah Saunders" userId="4acd6fa6-2685-4aaa-85f8-4ec2b6dbf9d1" providerId="ADAL" clId="{164AD682-AA20-4A41-9272-0D753BCFAD3B}" dt="2019-11-28T12:03:46.999" v="186" actId="20577"/>
          <ac:spMkLst>
            <pc:docMk/>
            <pc:sldMk cId="4262548701" sldId="405"/>
            <ac:spMk id="19" creationId="{5252A847-DE45-4FA3-A1F8-EEBEB845FF8E}"/>
          </ac:spMkLst>
        </pc:spChg>
      </pc:sldChg>
      <pc:sldChg chg="modSp">
        <pc:chgData name="Hannah Saunders" userId="4acd6fa6-2685-4aaa-85f8-4ec2b6dbf9d1" providerId="ADAL" clId="{164AD682-AA20-4A41-9272-0D753BCFAD3B}" dt="2019-11-28T12:05:10.694" v="278" actId="20577"/>
        <pc:sldMkLst>
          <pc:docMk/>
          <pc:sldMk cId="3036350250" sldId="406"/>
        </pc:sldMkLst>
        <pc:spChg chg="mod">
          <ac:chgData name="Hannah Saunders" userId="4acd6fa6-2685-4aaa-85f8-4ec2b6dbf9d1" providerId="ADAL" clId="{164AD682-AA20-4A41-9272-0D753BCFAD3B}" dt="2019-11-28T12:05:10.694" v="278" actId="20577"/>
          <ac:spMkLst>
            <pc:docMk/>
            <pc:sldMk cId="3036350250" sldId="406"/>
            <ac:spMk id="19" creationId="{5252A847-DE45-4FA3-A1F8-EEBEB845FF8E}"/>
          </ac:spMkLst>
        </pc:spChg>
      </pc:sldChg>
      <pc:sldChg chg="modSp">
        <pc:chgData name="Hannah Saunders" userId="4acd6fa6-2685-4aaa-85f8-4ec2b6dbf9d1" providerId="ADAL" clId="{164AD682-AA20-4A41-9272-0D753BCFAD3B}" dt="2019-11-28T11:57:13.633" v="47" actId="20577"/>
        <pc:sldMkLst>
          <pc:docMk/>
          <pc:sldMk cId="3309864144" sldId="409"/>
        </pc:sldMkLst>
        <pc:spChg chg="mod">
          <ac:chgData name="Hannah Saunders" userId="4acd6fa6-2685-4aaa-85f8-4ec2b6dbf9d1" providerId="ADAL" clId="{164AD682-AA20-4A41-9272-0D753BCFAD3B}" dt="2019-11-28T11:57:13.633" v="47" actId="20577"/>
          <ac:spMkLst>
            <pc:docMk/>
            <pc:sldMk cId="3309864144" sldId="409"/>
            <ac:spMk id="19" creationId="{5252A847-DE45-4FA3-A1F8-EEBEB845FF8E}"/>
          </ac:spMkLst>
        </pc:spChg>
      </pc:sldChg>
      <pc:sldChg chg="modSp">
        <pc:chgData name="Hannah Saunders" userId="4acd6fa6-2685-4aaa-85f8-4ec2b6dbf9d1" providerId="ADAL" clId="{164AD682-AA20-4A41-9272-0D753BCFAD3B}" dt="2019-12-04T17:18:36.307" v="338" actId="20577"/>
        <pc:sldMkLst>
          <pc:docMk/>
          <pc:sldMk cId="3927575901" sldId="410"/>
        </pc:sldMkLst>
        <pc:graphicFrameChg chg="modGraphic">
          <ac:chgData name="Hannah Saunders" userId="4acd6fa6-2685-4aaa-85f8-4ec2b6dbf9d1" providerId="ADAL" clId="{164AD682-AA20-4A41-9272-0D753BCFAD3B}" dt="2019-12-04T17:18:36.307" v="338" actId="20577"/>
          <ac:graphicFrameMkLst>
            <pc:docMk/>
            <pc:sldMk cId="3927575901" sldId="410"/>
            <ac:graphicFrameMk id="6" creationId="{F5F37125-8F4C-4934-8A23-6B540DA2D19F}"/>
          </ac:graphicFrameMkLst>
        </pc:graphicFrameChg>
      </pc:sldChg>
      <pc:sldChg chg="modSp">
        <pc:chgData name="Hannah Saunders" userId="4acd6fa6-2685-4aaa-85f8-4ec2b6dbf9d1" providerId="ADAL" clId="{164AD682-AA20-4A41-9272-0D753BCFAD3B}" dt="2019-11-28T12:01:59.097" v="60" actId="20577"/>
        <pc:sldMkLst>
          <pc:docMk/>
          <pc:sldMk cId="1474051071" sldId="411"/>
        </pc:sldMkLst>
        <pc:spChg chg="mod">
          <ac:chgData name="Hannah Saunders" userId="4acd6fa6-2685-4aaa-85f8-4ec2b6dbf9d1" providerId="ADAL" clId="{164AD682-AA20-4A41-9272-0D753BCFAD3B}" dt="2019-11-28T12:01:59.097" v="60" actId="20577"/>
          <ac:spMkLst>
            <pc:docMk/>
            <pc:sldMk cId="1474051071" sldId="411"/>
            <ac:spMk id="19" creationId="{5252A847-DE45-4FA3-A1F8-EEBEB845FF8E}"/>
          </ac:spMkLst>
        </pc:spChg>
        <pc:graphicFrameChg chg="modGraphic">
          <ac:chgData name="Hannah Saunders" userId="4acd6fa6-2685-4aaa-85f8-4ec2b6dbf9d1" providerId="ADAL" clId="{164AD682-AA20-4A41-9272-0D753BCFAD3B}" dt="2019-11-28T12:01:53.761" v="57" actId="20577"/>
          <ac:graphicFrameMkLst>
            <pc:docMk/>
            <pc:sldMk cId="1474051071" sldId="411"/>
            <ac:graphicFrameMk id="6" creationId="{010780C0-BB51-4D83-A01B-13209EBE1990}"/>
          </ac:graphicFrameMkLst>
        </pc:graphicFrameChg>
      </pc:sldChg>
    </pc:docChg>
  </pc:docChgLst>
  <pc:docChgLst>
    <pc:chgData name="Matt Higgins" userId="b66834d5-eb74-4026-874d-6c93efd557a3" providerId="ADAL" clId="{ED34E751-107C-49D1-A938-40AD759691A9}"/>
    <pc:docChg chg="undo custSel addSld delSld modSld">
      <pc:chgData name="Matt Higgins" userId="b66834d5-eb74-4026-874d-6c93efd557a3" providerId="ADAL" clId="{ED34E751-107C-49D1-A938-40AD759691A9}" dt="2019-11-25T08:55:15.010" v="445" actId="478"/>
      <pc:docMkLst>
        <pc:docMk/>
      </pc:docMkLst>
      <pc:sldChg chg="del">
        <pc:chgData name="Matt Higgins" userId="b66834d5-eb74-4026-874d-6c93efd557a3" providerId="ADAL" clId="{ED34E751-107C-49D1-A938-40AD759691A9}" dt="2019-11-21T08:52:14.674" v="243" actId="2696"/>
        <pc:sldMkLst>
          <pc:docMk/>
          <pc:sldMk cId="636014570" sldId="314"/>
        </pc:sldMkLst>
      </pc:sldChg>
      <pc:sldChg chg="addSp delSp del">
        <pc:chgData name="Matt Higgins" userId="b66834d5-eb74-4026-874d-6c93efd557a3" providerId="ADAL" clId="{ED34E751-107C-49D1-A938-40AD759691A9}" dt="2019-11-21T08:43:35.493" v="72" actId="2696"/>
        <pc:sldMkLst>
          <pc:docMk/>
          <pc:sldMk cId="36917022" sldId="360"/>
        </pc:sldMkLst>
        <pc:picChg chg="add del">
          <ac:chgData name="Matt Higgins" userId="b66834d5-eb74-4026-874d-6c93efd557a3" providerId="ADAL" clId="{ED34E751-107C-49D1-A938-40AD759691A9}" dt="2019-11-21T08:43:07.486" v="62"/>
          <ac:picMkLst>
            <pc:docMk/>
            <pc:sldMk cId="36917022" sldId="360"/>
            <ac:picMk id="7" creationId="{EB7E1297-1BF8-4F70-9875-1C11B15F8AE9}"/>
          </ac:picMkLst>
        </pc:picChg>
        <pc:picChg chg="add del">
          <ac:chgData name="Matt Higgins" userId="b66834d5-eb74-4026-874d-6c93efd557a3" providerId="ADAL" clId="{ED34E751-107C-49D1-A938-40AD759691A9}" dt="2019-11-21T08:43:07.486" v="62"/>
          <ac:picMkLst>
            <pc:docMk/>
            <pc:sldMk cId="36917022" sldId="360"/>
            <ac:picMk id="8" creationId="{6F69AA5D-A21F-4ECE-8EF5-A55FDBFC2414}"/>
          </ac:picMkLst>
        </pc:picChg>
        <pc:picChg chg="add del">
          <ac:chgData name="Matt Higgins" userId="b66834d5-eb74-4026-874d-6c93efd557a3" providerId="ADAL" clId="{ED34E751-107C-49D1-A938-40AD759691A9}" dt="2019-11-21T08:43:07.486" v="62"/>
          <ac:picMkLst>
            <pc:docMk/>
            <pc:sldMk cId="36917022" sldId="360"/>
            <ac:picMk id="9" creationId="{2ED7289B-BD7C-47F4-A9E5-3A3B154B433A}"/>
          </ac:picMkLst>
        </pc:picChg>
        <pc:picChg chg="add del">
          <ac:chgData name="Matt Higgins" userId="b66834d5-eb74-4026-874d-6c93efd557a3" providerId="ADAL" clId="{ED34E751-107C-49D1-A938-40AD759691A9}" dt="2019-11-21T08:43:07.486" v="62"/>
          <ac:picMkLst>
            <pc:docMk/>
            <pc:sldMk cId="36917022" sldId="360"/>
            <ac:picMk id="10" creationId="{161D3E72-9646-409E-B007-0B938D5C1488}"/>
          </ac:picMkLst>
        </pc:picChg>
      </pc:sldChg>
      <pc:sldChg chg="del">
        <pc:chgData name="Matt Higgins" userId="b66834d5-eb74-4026-874d-6c93efd557a3" providerId="ADAL" clId="{ED34E751-107C-49D1-A938-40AD759691A9}" dt="2019-11-21T08:41:42.328" v="3" actId="2696"/>
        <pc:sldMkLst>
          <pc:docMk/>
          <pc:sldMk cId="1035052751" sldId="361"/>
        </pc:sldMkLst>
      </pc:sldChg>
      <pc:sldChg chg="modSp">
        <pc:chgData name="Matt Higgins" userId="b66834d5-eb74-4026-874d-6c93efd557a3" providerId="ADAL" clId="{ED34E751-107C-49D1-A938-40AD759691A9}" dt="2019-11-21T08:56:20.305" v="288" actId="20577"/>
        <pc:sldMkLst>
          <pc:docMk/>
          <pc:sldMk cId="310986706" sldId="386"/>
        </pc:sldMkLst>
        <pc:spChg chg="mod">
          <ac:chgData name="Matt Higgins" userId="b66834d5-eb74-4026-874d-6c93efd557a3" providerId="ADAL" clId="{ED34E751-107C-49D1-A938-40AD759691A9}" dt="2019-11-21T08:56:20.305" v="288" actId="20577"/>
          <ac:spMkLst>
            <pc:docMk/>
            <pc:sldMk cId="310986706" sldId="386"/>
            <ac:spMk id="19" creationId="{5252A847-DE45-4FA3-A1F8-EEBEB845FF8E}"/>
          </ac:spMkLst>
        </pc:spChg>
      </pc:sldChg>
      <pc:sldChg chg="del">
        <pc:chgData name="Matt Higgins" userId="b66834d5-eb74-4026-874d-6c93efd557a3" providerId="ADAL" clId="{ED34E751-107C-49D1-A938-40AD759691A9}" dt="2019-11-21T08:45:30.129" v="98" actId="2696"/>
        <pc:sldMkLst>
          <pc:docMk/>
          <pc:sldMk cId="3645949188" sldId="393"/>
        </pc:sldMkLst>
      </pc:sldChg>
      <pc:sldChg chg="del">
        <pc:chgData name="Matt Higgins" userId="b66834d5-eb74-4026-874d-6c93efd557a3" providerId="ADAL" clId="{ED34E751-107C-49D1-A938-40AD759691A9}" dt="2019-11-21T08:48:50.714" v="149" actId="2696"/>
        <pc:sldMkLst>
          <pc:docMk/>
          <pc:sldMk cId="229791584" sldId="395"/>
        </pc:sldMkLst>
      </pc:sldChg>
      <pc:sldChg chg="addSp delSp">
        <pc:chgData name="Matt Higgins" userId="b66834d5-eb74-4026-874d-6c93efd557a3" providerId="ADAL" clId="{ED34E751-107C-49D1-A938-40AD759691A9}" dt="2019-11-21T08:53:10.977" v="246"/>
        <pc:sldMkLst>
          <pc:docMk/>
          <pc:sldMk cId="2324951289" sldId="396"/>
        </pc:sldMkLst>
        <pc:picChg chg="add del">
          <ac:chgData name="Matt Higgins" userId="b66834d5-eb74-4026-874d-6c93efd557a3" providerId="ADAL" clId="{ED34E751-107C-49D1-A938-40AD759691A9}" dt="2019-11-21T08:53:10.977" v="246"/>
          <ac:picMkLst>
            <pc:docMk/>
            <pc:sldMk cId="2324951289" sldId="396"/>
            <ac:picMk id="7" creationId="{2E56BA10-0CD3-48E9-8162-7C84609E525E}"/>
          </ac:picMkLst>
        </pc:picChg>
        <pc:picChg chg="add del">
          <ac:chgData name="Matt Higgins" userId="b66834d5-eb74-4026-874d-6c93efd557a3" providerId="ADAL" clId="{ED34E751-107C-49D1-A938-40AD759691A9}" dt="2019-11-21T08:53:10.977" v="246"/>
          <ac:picMkLst>
            <pc:docMk/>
            <pc:sldMk cId="2324951289" sldId="396"/>
            <ac:picMk id="8" creationId="{30E7FD9B-2DDA-4888-95B0-72DD00D4D0B8}"/>
          </ac:picMkLst>
        </pc:picChg>
        <pc:picChg chg="add del">
          <ac:chgData name="Matt Higgins" userId="b66834d5-eb74-4026-874d-6c93efd557a3" providerId="ADAL" clId="{ED34E751-107C-49D1-A938-40AD759691A9}" dt="2019-11-21T08:53:10.977" v="246"/>
          <ac:picMkLst>
            <pc:docMk/>
            <pc:sldMk cId="2324951289" sldId="396"/>
            <ac:picMk id="9" creationId="{FF5904AE-7168-4C2A-BCA7-1789F3A9D820}"/>
          </ac:picMkLst>
        </pc:picChg>
        <pc:picChg chg="add del">
          <ac:chgData name="Matt Higgins" userId="b66834d5-eb74-4026-874d-6c93efd557a3" providerId="ADAL" clId="{ED34E751-107C-49D1-A938-40AD759691A9}" dt="2019-11-21T08:53:10.977" v="246"/>
          <ac:picMkLst>
            <pc:docMk/>
            <pc:sldMk cId="2324951289" sldId="396"/>
            <ac:picMk id="10" creationId="{B88E6850-3B63-411B-9696-BA09EBCC526A}"/>
          </ac:picMkLst>
        </pc:picChg>
      </pc:sldChg>
      <pc:sldChg chg="addSp modSp del">
        <pc:chgData name="Matt Higgins" userId="b66834d5-eb74-4026-874d-6c93efd557a3" providerId="ADAL" clId="{ED34E751-107C-49D1-A938-40AD759691A9}" dt="2019-11-25T08:47:39.435" v="309" actId="2696"/>
        <pc:sldMkLst>
          <pc:docMk/>
          <pc:sldMk cId="3623139140" sldId="397"/>
        </pc:sldMkLst>
        <pc:graphicFrameChg chg="modGraphic">
          <ac:chgData name="Matt Higgins" userId="b66834d5-eb74-4026-874d-6c93efd557a3" providerId="ADAL" clId="{ED34E751-107C-49D1-A938-40AD759691A9}" dt="2019-11-21T08:42:42.594" v="57" actId="6549"/>
          <ac:graphicFrameMkLst>
            <pc:docMk/>
            <pc:sldMk cId="3623139140" sldId="397"/>
            <ac:graphicFrameMk id="10" creationId="{39B9D4EB-DD25-45CA-A873-6D33654B63ED}"/>
          </ac:graphicFrameMkLst>
        </pc:graphicFrameChg>
        <pc:graphicFrameChg chg="modGraphic">
          <ac:chgData name="Matt Higgins" userId="b66834d5-eb74-4026-874d-6c93efd557a3" providerId="ADAL" clId="{ED34E751-107C-49D1-A938-40AD759691A9}" dt="2019-11-21T08:42:22.640" v="43" actId="20577"/>
          <ac:graphicFrameMkLst>
            <pc:docMk/>
            <pc:sldMk cId="3623139140" sldId="397"/>
            <ac:graphicFrameMk id="11" creationId="{7C9D850F-4524-4E2D-87C5-0D3C77F6CAC0}"/>
          </ac:graphicFrameMkLst>
        </pc:graphicFrameChg>
        <pc:picChg chg="add mod">
          <ac:chgData name="Matt Higgins" userId="b66834d5-eb74-4026-874d-6c93efd557a3" providerId="ADAL" clId="{ED34E751-107C-49D1-A938-40AD759691A9}" dt="2019-11-21T08:41:19.127" v="1" actId="1076"/>
          <ac:picMkLst>
            <pc:docMk/>
            <pc:sldMk cId="3623139140" sldId="397"/>
            <ac:picMk id="8" creationId="{EFE6FF10-CCC6-428A-BB66-EF5ED2D5CDF3}"/>
          </ac:picMkLst>
        </pc:picChg>
        <pc:picChg chg="add mod">
          <ac:chgData name="Matt Higgins" userId="b66834d5-eb74-4026-874d-6c93efd557a3" providerId="ADAL" clId="{ED34E751-107C-49D1-A938-40AD759691A9}" dt="2019-11-21T08:41:19.127" v="1" actId="1076"/>
          <ac:picMkLst>
            <pc:docMk/>
            <pc:sldMk cId="3623139140" sldId="397"/>
            <ac:picMk id="9" creationId="{56B69AFA-311D-4684-89DB-E6B807FFE8A1}"/>
          </ac:picMkLst>
        </pc:picChg>
        <pc:picChg chg="add mod">
          <ac:chgData name="Matt Higgins" userId="b66834d5-eb74-4026-874d-6c93efd557a3" providerId="ADAL" clId="{ED34E751-107C-49D1-A938-40AD759691A9}" dt="2019-11-21T08:41:22.991" v="2" actId="1076"/>
          <ac:picMkLst>
            <pc:docMk/>
            <pc:sldMk cId="3623139140" sldId="397"/>
            <ac:picMk id="12" creationId="{C5F491A2-B4F5-4EBD-9475-C4C2214A366A}"/>
          </ac:picMkLst>
        </pc:picChg>
        <pc:picChg chg="add mod">
          <ac:chgData name="Matt Higgins" userId="b66834d5-eb74-4026-874d-6c93efd557a3" providerId="ADAL" clId="{ED34E751-107C-49D1-A938-40AD759691A9}" dt="2019-11-21T08:41:22.991" v="2" actId="1076"/>
          <ac:picMkLst>
            <pc:docMk/>
            <pc:sldMk cId="3623139140" sldId="397"/>
            <ac:picMk id="13" creationId="{57642E71-446F-4CEE-B3C4-CE0EC977B12A}"/>
          </ac:picMkLst>
        </pc:picChg>
      </pc:sldChg>
      <pc:sldChg chg="addSp delSp modSp">
        <pc:chgData name="Matt Higgins" userId="b66834d5-eb74-4026-874d-6c93efd557a3" providerId="ADAL" clId="{ED34E751-107C-49D1-A938-40AD759691A9}" dt="2019-11-25T08:55:15.010" v="445" actId="478"/>
        <pc:sldMkLst>
          <pc:docMk/>
          <pc:sldMk cId="222947377" sldId="398"/>
        </pc:sldMkLst>
        <pc:spChg chg="del">
          <ac:chgData name="Matt Higgins" userId="b66834d5-eb74-4026-874d-6c93efd557a3" providerId="ADAL" clId="{ED34E751-107C-49D1-A938-40AD759691A9}" dt="2019-11-21T08:44:04.883" v="82" actId="478"/>
          <ac:spMkLst>
            <pc:docMk/>
            <pc:sldMk cId="222947377" sldId="398"/>
            <ac:spMk id="7" creationId="{FAEF7594-A777-418C-9DA4-771BEAB96294}"/>
          </ac:spMkLst>
        </pc:spChg>
        <pc:graphicFrameChg chg="modGraphic">
          <ac:chgData name="Matt Higgins" userId="b66834d5-eb74-4026-874d-6c93efd557a3" providerId="ADAL" clId="{ED34E751-107C-49D1-A938-40AD759691A9}" dt="2019-11-21T08:44:11.128" v="83" actId="207"/>
          <ac:graphicFrameMkLst>
            <pc:docMk/>
            <pc:sldMk cId="222947377" sldId="398"/>
            <ac:graphicFrameMk id="6" creationId="{8D2DE2EB-7F42-419B-AF24-13126762C27A}"/>
          </ac:graphicFrameMkLst>
        </pc:graphicFrameChg>
        <pc:picChg chg="add del">
          <ac:chgData name="Matt Higgins" userId="b66834d5-eb74-4026-874d-6c93efd557a3" providerId="ADAL" clId="{ED34E751-107C-49D1-A938-40AD759691A9}" dt="2019-11-25T08:55:13.607" v="443" actId="478"/>
          <ac:picMkLst>
            <pc:docMk/>
            <pc:sldMk cId="222947377" sldId="398"/>
            <ac:picMk id="8" creationId="{EF7B895C-601E-43AD-9A02-6905C0C2EC5C}"/>
          </ac:picMkLst>
        </pc:picChg>
        <pc:picChg chg="add del">
          <ac:chgData name="Matt Higgins" userId="b66834d5-eb74-4026-874d-6c93efd557a3" providerId="ADAL" clId="{ED34E751-107C-49D1-A938-40AD759691A9}" dt="2019-11-25T08:55:12.995" v="442" actId="478"/>
          <ac:picMkLst>
            <pc:docMk/>
            <pc:sldMk cId="222947377" sldId="398"/>
            <ac:picMk id="9" creationId="{1DC32F7C-CCD9-47FF-94AC-6A7D8E68C5D0}"/>
          </ac:picMkLst>
        </pc:picChg>
        <pc:picChg chg="add del">
          <ac:chgData name="Matt Higgins" userId="b66834d5-eb74-4026-874d-6c93efd557a3" providerId="ADAL" clId="{ED34E751-107C-49D1-A938-40AD759691A9}" dt="2019-11-25T08:55:15.010" v="445" actId="478"/>
          <ac:picMkLst>
            <pc:docMk/>
            <pc:sldMk cId="222947377" sldId="398"/>
            <ac:picMk id="10" creationId="{2960F528-6E0B-4791-9593-ACD69808AE87}"/>
          </ac:picMkLst>
        </pc:picChg>
        <pc:picChg chg="add del">
          <ac:chgData name="Matt Higgins" userId="b66834d5-eb74-4026-874d-6c93efd557a3" providerId="ADAL" clId="{ED34E751-107C-49D1-A938-40AD759691A9}" dt="2019-11-25T08:55:14.476" v="444" actId="478"/>
          <ac:picMkLst>
            <pc:docMk/>
            <pc:sldMk cId="222947377" sldId="398"/>
            <ac:picMk id="11" creationId="{BE40C1B0-054F-4760-B51D-00DDA0F5B53B}"/>
          </ac:picMkLst>
        </pc:picChg>
      </pc:sldChg>
      <pc:sldChg chg="addSp delSp modSp">
        <pc:chgData name="Matt Higgins" userId="b66834d5-eb74-4026-874d-6c93efd557a3" providerId="ADAL" clId="{ED34E751-107C-49D1-A938-40AD759691A9}" dt="2019-11-25T08:55:06.225" v="437" actId="478"/>
        <pc:sldMkLst>
          <pc:docMk/>
          <pc:sldMk cId="274266486" sldId="399"/>
        </pc:sldMkLst>
        <pc:spChg chg="mod">
          <ac:chgData name="Matt Higgins" userId="b66834d5-eb74-4026-874d-6c93efd557a3" providerId="ADAL" clId="{ED34E751-107C-49D1-A938-40AD759691A9}" dt="2019-11-21T08:45:43.281" v="103" actId="115"/>
          <ac:spMkLst>
            <pc:docMk/>
            <pc:sldMk cId="274266486" sldId="399"/>
            <ac:spMk id="19" creationId="{5252A847-DE45-4FA3-A1F8-EEBEB845FF8E}"/>
          </ac:spMkLst>
        </pc:spChg>
        <pc:picChg chg="add del">
          <ac:chgData name="Matt Higgins" userId="b66834d5-eb74-4026-874d-6c93efd557a3" providerId="ADAL" clId="{ED34E751-107C-49D1-A938-40AD759691A9}" dt="2019-11-25T08:55:04.893" v="435" actId="478"/>
          <ac:picMkLst>
            <pc:docMk/>
            <pc:sldMk cId="274266486" sldId="399"/>
            <ac:picMk id="6" creationId="{0F638A3D-8830-4EC8-93B2-DE00B99A6D3D}"/>
          </ac:picMkLst>
        </pc:picChg>
        <pc:picChg chg="add del">
          <ac:chgData name="Matt Higgins" userId="b66834d5-eb74-4026-874d-6c93efd557a3" providerId="ADAL" clId="{ED34E751-107C-49D1-A938-40AD759691A9}" dt="2019-11-25T08:55:04.388" v="434" actId="478"/>
          <ac:picMkLst>
            <pc:docMk/>
            <pc:sldMk cId="274266486" sldId="399"/>
            <ac:picMk id="7" creationId="{7B171715-6085-41FB-A8CD-31CE04615AB8}"/>
          </ac:picMkLst>
        </pc:picChg>
        <pc:picChg chg="add del">
          <ac:chgData name="Matt Higgins" userId="b66834d5-eb74-4026-874d-6c93efd557a3" providerId="ADAL" clId="{ED34E751-107C-49D1-A938-40AD759691A9}" dt="2019-11-25T08:55:06.225" v="437" actId="478"/>
          <ac:picMkLst>
            <pc:docMk/>
            <pc:sldMk cId="274266486" sldId="399"/>
            <ac:picMk id="8" creationId="{867271E2-3D18-448C-8020-536CBCF846BC}"/>
          </ac:picMkLst>
        </pc:picChg>
        <pc:picChg chg="add del">
          <ac:chgData name="Matt Higgins" userId="b66834d5-eb74-4026-874d-6c93efd557a3" providerId="ADAL" clId="{ED34E751-107C-49D1-A938-40AD759691A9}" dt="2019-11-25T08:55:05.675" v="436" actId="478"/>
          <ac:picMkLst>
            <pc:docMk/>
            <pc:sldMk cId="274266486" sldId="399"/>
            <ac:picMk id="9" creationId="{60D9F604-3AD2-4036-B282-BFDFBE2D73F7}"/>
          </ac:picMkLst>
        </pc:picChg>
      </pc:sldChg>
      <pc:sldChg chg="addSp delSp modSp">
        <pc:chgData name="Matt Higgins" userId="b66834d5-eb74-4026-874d-6c93efd557a3" providerId="ADAL" clId="{ED34E751-107C-49D1-A938-40AD759691A9}" dt="2019-11-25T08:54:58.165" v="433" actId="478"/>
        <pc:sldMkLst>
          <pc:docMk/>
          <pc:sldMk cId="4138617383" sldId="401"/>
        </pc:sldMkLst>
        <pc:graphicFrameChg chg="mod modGraphic">
          <ac:chgData name="Matt Higgins" userId="b66834d5-eb74-4026-874d-6c93efd557a3" providerId="ADAL" clId="{ED34E751-107C-49D1-A938-40AD759691A9}" dt="2019-11-21T08:48:44.553" v="148" actId="20577"/>
          <ac:graphicFrameMkLst>
            <pc:docMk/>
            <pc:sldMk cId="4138617383" sldId="401"/>
            <ac:graphicFrameMk id="6" creationId="{F5F37125-8F4C-4934-8A23-6B540DA2D19F}"/>
          </ac:graphicFrameMkLst>
        </pc:graphicFrameChg>
        <pc:picChg chg="add del">
          <ac:chgData name="Matt Higgins" userId="b66834d5-eb74-4026-874d-6c93efd557a3" providerId="ADAL" clId="{ED34E751-107C-49D1-A938-40AD759691A9}" dt="2019-11-25T08:54:55.690" v="431" actId="478"/>
          <ac:picMkLst>
            <pc:docMk/>
            <pc:sldMk cId="4138617383" sldId="401"/>
            <ac:picMk id="7" creationId="{EB5F5BC1-E178-461C-9B56-18A21C0EE610}"/>
          </ac:picMkLst>
        </pc:picChg>
        <pc:picChg chg="add del">
          <ac:chgData name="Matt Higgins" userId="b66834d5-eb74-4026-874d-6c93efd557a3" providerId="ADAL" clId="{ED34E751-107C-49D1-A938-40AD759691A9}" dt="2019-11-25T08:54:55.153" v="430" actId="478"/>
          <ac:picMkLst>
            <pc:docMk/>
            <pc:sldMk cId="4138617383" sldId="401"/>
            <ac:picMk id="8" creationId="{D4BCC597-C150-456F-9E64-F31E2719A20C}"/>
          </ac:picMkLst>
        </pc:picChg>
        <pc:picChg chg="add del">
          <ac:chgData name="Matt Higgins" userId="b66834d5-eb74-4026-874d-6c93efd557a3" providerId="ADAL" clId="{ED34E751-107C-49D1-A938-40AD759691A9}" dt="2019-11-25T08:54:58.165" v="433" actId="478"/>
          <ac:picMkLst>
            <pc:docMk/>
            <pc:sldMk cId="4138617383" sldId="401"/>
            <ac:picMk id="9" creationId="{C4DA7447-9CC3-4DB6-93A8-495A890864CE}"/>
          </ac:picMkLst>
        </pc:picChg>
        <pc:picChg chg="add del">
          <ac:chgData name="Matt Higgins" userId="b66834d5-eb74-4026-874d-6c93efd557a3" providerId="ADAL" clId="{ED34E751-107C-49D1-A938-40AD759691A9}" dt="2019-11-25T08:54:57.548" v="432" actId="478"/>
          <ac:picMkLst>
            <pc:docMk/>
            <pc:sldMk cId="4138617383" sldId="401"/>
            <ac:picMk id="10" creationId="{DEDAD776-0F73-4E10-9543-8CA7BDB64C48}"/>
          </ac:picMkLst>
        </pc:picChg>
      </pc:sldChg>
      <pc:sldChg chg="addSp delSp modSp">
        <pc:chgData name="Matt Higgins" userId="b66834d5-eb74-4026-874d-6c93efd557a3" providerId="ADAL" clId="{ED34E751-107C-49D1-A938-40AD759691A9}" dt="2019-11-25T08:54:50.346" v="429" actId="478"/>
        <pc:sldMkLst>
          <pc:docMk/>
          <pc:sldMk cId="1822670737" sldId="403"/>
        </pc:sldMkLst>
        <pc:spChg chg="mod">
          <ac:chgData name="Matt Higgins" userId="b66834d5-eb74-4026-874d-6c93efd557a3" providerId="ADAL" clId="{ED34E751-107C-49D1-A938-40AD759691A9}" dt="2019-11-21T08:51:59.633" v="236" actId="20577"/>
          <ac:spMkLst>
            <pc:docMk/>
            <pc:sldMk cId="1822670737" sldId="403"/>
            <ac:spMk id="19" creationId="{5252A847-DE45-4FA3-A1F8-EEBEB845FF8E}"/>
          </ac:spMkLst>
        </pc:spChg>
        <pc:graphicFrameChg chg="modGraphic">
          <ac:chgData name="Matt Higgins" userId="b66834d5-eb74-4026-874d-6c93efd557a3" providerId="ADAL" clId="{ED34E751-107C-49D1-A938-40AD759691A9}" dt="2019-11-21T08:52:06.787" v="242" actId="400"/>
          <ac:graphicFrameMkLst>
            <pc:docMk/>
            <pc:sldMk cId="1822670737" sldId="403"/>
            <ac:graphicFrameMk id="6" creationId="{010780C0-BB51-4D83-A01B-13209EBE1990}"/>
          </ac:graphicFrameMkLst>
        </pc:graphicFrameChg>
        <pc:picChg chg="add del">
          <ac:chgData name="Matt Higgins" userId="b66834d5-eb74-4026-874d-6c93efd557a3" providerId="ADAL" clId="{ED34E751-107C-49D1-A938-40AD759691A9}" dt="2019-11-25T08:54:48.751" v="427" actId="478"/>
          <ac:picMkLst>
            <pc:docMk/>
            <pc:sldMk cId="1822670737" sldId="403"/>
            <ac:picMk id="8" creationId="{063B31BC-8DC3-42BC-9455-0E35BC1BC547}"/>
          </ac:picMkLst>
        </pc:picChg>
        <pc:picChg chg="add del">
          <ac:chgData name="Matt Higgins" userId="b66834d5-eb74-4026-874d-6c93efd557a3" providerId="ADAL" clId="{ED34E751-107C-49D1-A938-40AD759691A9}" dt="2019-11-25T08:54:47.970" v="426" actId="478"/>
          <ac:picMkLst>
            <pc:docMk/>
            <pc:sldMk cId="1822670737" sldId="403"/>
            <ac:picMk id="9" creationId="{FAFEBE4B-9034-478D-A23E-D2F356C8FF87}"/>
          </ac:picMkLst>
        </pc:picChg>
        <pc:picChg chg="add del">
          <ac:chgData name="Matt Higgins" userId="b66834d5-eb74-4026-874d-6c93efd557a3" providerId="ADAL" clId="{ED34E751-107C-49D1-A938-40AD759691A9}" dt="2019-11-25T08:54:50.346" v="429" actId="478"/>
          <ac:picMkLst>
            <pc:docMk/>
            <pc:sldMk cId="1822670737" sldId="403"/>
            <ac:picMk id="10" creationId="{B7F8D1C3-6425-4923-8801-AE24999B58EE}"/>
          </ac:picMkLst>
        </pc:picChg>
        <pc:picChg chg="add del">
          <ac:chgData name="Matt Higgins" userId="b66834d5-eb74-4026-874d-6c93efd557a3" providerId="ADAL" clId="{ED34E751-107C-49D1-A938-40AD759691A9}" dt="2019-11-25T08:54:49.587" v="428" actId="478"/>
          <ac:picMkLst>
            <pc:docMk/>
            <pc:sldMk cId="1822670737" sldId="403"/>
            <ac:picMk id="11" creationId="{E1F22E22-137F-4BAC-B0FB-68AA0B1C27D6}"/>
          </ac:picMkLst>
        </pc:picChg>
      </pc:sldChg>
      <pc:sldChg chg="modSp">
        <pc:chgData name="Matt Higgins" userId="b66834d5-eb74-4026-874d-6c93efd557a3" providerId="ADAL" clId="{ED34E751-107C-49D1-A938-40AD759691A9}" dt="2019-11-21T08:56:25.517" v="297" actId="20577"/>
        <pc:sldMkLst>
          <pc:docMk/>
          <pc:sldMk cId="4262548701" sldId="405"/>
        </pc:sldMkLst>
        <pc:spChg chg="mod">
          <ac:chgData name="Matt Higgins" userId="b66834d5-eb74-4026-874d-6c93efd557a3" providerId="ADAL" clId="{ED34E751-107C-49D1-A938-40AD759691A9}" dt="2019-11-21T08:56:25.517" v="297" actId="20577"/>
          <ac:spMkLst>
            <pc:docMk/>
            <pc:sldMk cId="4262548701" sldId="405"/>
            <ac:spMk id="19" creationId="{5252A847-DE45-4FA3-A1F8-EEBEB845FF8E}"/>
          </ac:spMkLst>
        </pc:spChg>
      </pc:sldChg>
      <pc:sldChg chg="addSp delSp modSp">
        <pc:chgData name="Matt Higgins" userId="b66834d5-eb74-4026-874d-6c93efd557a3" providerId="ADAL" clId="{ED34E751-107C-49D1-A938-40AD759691A9}" dt="2019-11-25T08:54:38.212" v="425" actId="478"/>
        <pc:sldMkLst>
          <pc:docMk/>
          <pc:sldMk cId="3036350250" sldId="406"/>
        </pc:sldMkLst>
        <pc:spChg chg="mod">
          <ac:chgData name="Matt Higgins" userId="b66834d5-eb74-4026-874d-6c93efd557a3" providerId="ADAL" clId="{ED34E751-107C-49D1-A938-40AD759691A9}" dt="2019-11-25T08:54:29.092" v="421" actId="20577"/>
          <ac:spMkLst>
            <pc:docMk/>
            <pc:sldMk cId="3036350250" sldId="406"/>
            <ac:spMk id="19" creationId="{5252A847-DE45-4FA3-A1F8-EEBEB845FF8E}"/>
          </ac:spMkLst>
        </pc:spChg>
        <pc:picChg chg="add del">
          <ac:chgData name="Matt Higgins" userId="b66834d5-eb74-4026-874d-6c93efd557a3" providerId="ADAL" clId="{ED34E751-107C-49D1-A938-40AD759691A9}" dt="2019-11-25T08:54:36.606" v="423" actId="478"/>
          <ac:picMkLst>
            <pc:docMk/>
            <pc:sldMk cId="3036350250" sldId="406"/>
            <ac:picMk id="6" creationId="{0E9B9794-C4D1-4CAA-99DE-2657D3D6A950}"/>
          </ac:picMkLst>
        </pc:picChg>
        <pc:picChg chg="add del">
          <ac:chgData name="Matt Higgins" userId="b66834d5-eb74-4026-874d-6c93efd557a3" providerId="ADAL" clId="{ED34E751-107C-49D1-A938-40AD759691A9}" dt="2019-11-25T08:54:35.935" v="422" actId="478"/>
          <ac:picMkLst>
            <pc:docMk/>
            <pc:sldMk cId="3036350250" sldId="406"/>
            <ac:picMk id="7" creationId="{37E5B59B-E279-494A-90DE-97DB457B52BC}"/>
          </ac:picMkLst>
        </pc:picChg>
        <pc:picChg chg="add del">
          <ac:chgData name="Matt Higgins" userId="b66834d5-eb74-4026-874d-6c93efd557a3" providerId="ADAL" clId="{ED34E751-107C-49D1-A938-40AD759691A9}" dt="2019-11-25T08:54:38.212" v="425" actId="478"/>
          <ac:picMkLst>
            <pc:docMk/>
            <pc:sldMk cId="3036350250" sldId="406"/>
            <ac:picMk id="8" creationId="{B814254B-AB6A-4D60-AF35-4A878CC5B4A0}"/>
          </ac:picMkLst>
        </pc:picChg>
        <pc:picChg chg="add del">
          <ac:chgData name="Matt Higgins" userId="b66834d5-eb74-4026-874d-6c93efd557a3" providerId="ADAL" clId="{ED34E751-107C-49D1-A938-40AD759691A9}" dt="2019-11-25T08:54:37.708" v="424" actId="478"/>
          <ac:picMkLst>
            <pc:docMk/>
            <pc:sldMk cId="3036350250" sldId="406"/>
            <ac:picMk id="9" creationId="{CAABA75D-AB67-4C9F-847B-9096EB12B188}"/>
          </ac:picMkLst>
        </pc:picChg>
      </pc:sldChg>
      <pc:sldChg chg="addSp delSp modSp add">
        <pc:chgData name="Matt Higgins" userId="b66834d5-eb74-4026-874d-6c93efd557a3" providerId="ADAL" clId="{ED34E751-107C-49D1-A938-40AD759691A9}" dt="2019-11-25T08:49:00.208" v="357" actId="6549"/>
        <pc:sldMkLst>
          <pc:docMk/>
          <pc:sldMk cId="783078257" sldId="407"/>
        </pc:sldMkLst>
        <pc:graphicFrameChg chg="modGraphic">
          <ac:chgData name="Matt Higgins" userId="b66834d5-eb74-4026-874d-6c93efd557a3" providerId="ADAL" clId="{ED34E751-107C-49D1-A938-40AD759691A9}" dt="2019-11-25T08:49:00.208" v="357" actId="6549"/>
          <ac:graphicFrameMkLst>
            <pc:docMk/>
            <pc:sldMk cId="783078257" sldId="407"/>
            <ac:graphicFrameMk id="10" creationId="{39B9D4EB-DD25-45CA-A873-6D33654B63ED}"/>
          </ac:graphicFrameMkLst>
        </pc:graphicFrameChg>
        <pc:graphicFrameChg chg="modGraphic">
          <ac:chgData name="Matt Higgins" userId="b66834d5-eb74-4026-874d-6c93efd557a3" providerId="ADAL" clId="{ED34E751-107C-49D1-A938-40AD759691A9}" dt="2019-11-25T08:48:52.947" v="355" actId="20577"/>
          <ac:graphicFrameMkLst>
            <pc:docMk/>
            <pc:sldMk cId="783078257" sldId="407"/>
            <ac:graphicFrameMk id="11" creationId="{7C9D850F-4524-4E2D-87C5-0D3C77F6CAC0}"/>
          </ac:graphicFrameMkLst>
        </pc:graphicFrameChg>
        <pc:picChg chg="del">
          <ac:chgData name="Matt Higgins" userId="b66834d5-eb74-4026-874d-6c93efd557a3" providerId="ADAL" clId="{ED34E751-107C-49D1-A938-40AD759691A9}" dt="2019-11-21T08:43:00.518" v="60"/>
          <ac:picMkLst>
            <pc:docMk/>
            <pc:sldMk cId="783078257" sldId="407"/>
            <ac:picMk id="8" creationId="{EFE6FF10-CCC6-428A-BB66-EF5ED2D5CDF3}"/>
          </ac:picMkLst>
        </pc:picChg>
        <pc:picChg chg="del">
          <ac:chgData name="Matt Higgins" userId="b66834d5-eb74-4026-874d-6c93efd557a3" providerId="ADAL" clId="{ED34E751-107C-49D1-A938-40AD759691A9}" dt="2019-11-21T08:43:00.518" v="60"/>
          <ac:picMkLst>
            <pc:docMk/>
            <pc:sldMk cId="783078257" sldId="407"/>
            <ac:picMk id="9" creationId="{56B69AFA-311D-4684-89DB-E6B807FFE8A1}"/>
          </ac:picMkLst>
        </pc:picChg>
        <pc:picChg chg="del">
          <ac:chgData name="Matt Higgins" userId="b66834d5-eb74-4026-874d-6c93efd557a3" providerId="ADAL" clId="{ED34E751-107C-49D1-A938-40AD759691A9}" dt="2019-11-21T08:43:00.518" v="60"/>
          <ac:picMkLst>
            <pc:docMk/>
            <pc:sldMk cId="783078257" sldId="407"/>
            <ac:picMk id="12" creationId="{C5F491A2-B4F5-4EBD-9475-C4C2214A366A}"/>
          </ac:picMkLst>
        </pc:picChg>
        <pc:picChg chg="del">
          <ac:chgData name="Matt Higgins" userId="b66834d5-eb74-4026-874d-6c93efd557a3" providerId="ADAL" clId="{ED34E751-107C-49D1-A938-40AD759691A9}" dt="2019-11-21T08:43:00.518" v="60"/>
          <ac:picMkLst>
            <pc:docMk/>
            <pc:sldMk cId="783078257" sldId="407"/>
            <ac:picMk id="13" creationId="{57642E71-446F-4CEE-B3C4-CE0EC977B12A}"/>
          </ac:picMkLst>
        </pc:picChg>
        <pc:picChg chg="add mod">
          <ac:chgData name="Matt Higgins" userId="b66834d5-eb74-4026-874d-6c93efd557a3" providerId="ADAL" clId="{ED34E751-107C-49D1-A938-40AD759691A9}" dt="2019-11-21T08:42:56.812" v="59" actId="571"/>
          <ac:picMkLst>
            <pc:docMk/>
            <pc:sldMk cId="783078257" sldId="407"/>
            <ac:picMk id="14" creationId="{A77BE67D-2C09-4434-BAC3-9D3C8359C77F}"/>
          </ac:picMkLst>
        </pc:picChg>
        <pc:picChg chg="add mod">
          <ac:chgData name="Matt Higgins" userId="b66834d5-eb74-4026-874d-6c93efd557a3" providerId="ADAL" clId="{ED34E751-107C-49D1-A938-40AD759691A9}" dt="2019-11-21T08:42:56.812" v="59" actId="571"/>
          <ac:picMkLst>
            <pc:docMk/>
            <pc:sldMk cId="783078257" sldId="407"/>
            <ac:picMk id="15" creationId="{34785C46-33A2-446B-A523-BF731A8E53C2}"/>
          </ac:picMkLst>
        </pc:picChg>
        <pc:picChg chg="add mod">
          <ac:chgData name="Matt Higgins" userId="b66834d5-eb74-4026-874d-6c93efd557a3" providerId="ADAL" clId="{ED34E751-107C-49D1-A938-40AD759691A9}" dt="2019-11-21T08:42:56.812" v="59" actId="571"/>
          <ac:picMkLst>
            <pc:docMk/>
            <pc:sldMk cId="783078257" sldId="407"/>
            <ac:picMk id="20" creationId="{3215E721-DF62-432F-8ED3-1707B37E592B}"/>
          </ac:picMkLst>
        </pc:picChg>
      </pc:sldChg>
      <pc:sldChg chg="delSp add">
        <pc:chgData name="Matt Higgins" userId="b66834d5-eb74-4026-874d-6c93efd557a3" providerId="ADAL" clId="{ED34E751-107C-49D1-A938-40AD759691A9}" dt="2019-11-25T08:55:10.615" v="441" actId="478"/>
        <pc:sldMkLst>
          <pc:docMk/>
          <pc:sldMk cId="1398357283" sldId="408"/>
        </pc:sldMkLst>
        <pc:picChg chg="del">
          <ac:chgData name="Matt Higgins" userId="b66834d5-eb74-4026-874d-6c93efd557a3" providerId="ADAL" clId="{ED34E751-107C-49D1-A938-40AD759691A9}" dt="2019-11-25T08:55:09.136" v="439" actId="478"/>
          <ac:picMkLst>
            <pc:docMk/>
            <pc:sldMk cId="1398357283" sldId="408"/>
            <ac:picMk id="8" creationId="{EF7B895C-601E-43AD-9A02-6905C0C2EC5C}"/>
          </ac:picMkLst>
        </pc:picChg>
        <pc:picChg chg="del">
          <ac:chgData name="Matt Higgins" userId="b66834d5-eb74-4026-874d-6c93efd557a3" providerId="ADAL" clId="{ED34E751-107C-49D1-A938-40AD759691A9}" dt="2019-11-25T08:55:08.605" v="438" actId="478"/>
          <ac:picMkLst>
            <pc:docMk/>
            <pc:sldMk cId="1398357283" sldId="408"/>
            <ac:picMk id="9" creationId="{1DC32F7C-CCD9-47FF-94AC-6A7D8E68C5D0}"/>
          </ac:picMkLst>
        </pc:picChg>
        <pc:picChg chg="del">
          <ac:chgData name="Matt Higgins" userId="b66834d5-eb74-4026-874d-6c93efd557a3" providerId="ADAL" clId="{ED34E751-107C-49D1-A938-40AD759691A9}" dt="2019-11-25T08:55:10.615" v="441" actId="478"/>
          <ac:picMkLst>
            <pc:docMk/>
            <pc:sldMk cId="1398357283" sldId="408"/>
            <ac:picMk id="10" creationId="{2960F528-6E0B-4791-9593-ACD69808AE87}"/>
          </ac:picMkLst>
        </pc:picChg>
        <pc:picChg chg="del">
          <ac:chgData name="Matt Higgins" userId="b66834d5-eb74-4026-874d-6c93efd557a3" providerId="ADAL" clId="{ED34E751-107C-49D1-A938-40AD759691A9}" dt="2019-11-25T08:55:10.056" v="440" actId="478"/>
          <ac:picMkLst>
            <pc:docMk/>
            <pc:sldMk cId="1398357283" sldId="408"/>
            <ac:picMk id="11" creationId="{BE40C1B0-054F-4760-B51D-00DDA0F5B53B}"/>
          </ac:picMkLst>
        </pc:picChg>
      </pc:sldChg>
      <pc:sldChg chg="delSp add">
        <pc:chgData name="Matt Higgins" userId="b66834d5-eb74-4026-874d-6c93efd557a3" providerId="ADAL" clId="{ED34E751-107C-49D1-A938-40AD759691A9}" dt="2019-11-21T08:45:51.796" v="104"/>
        <pc:sldMkLst>
          <pc:docMk/>
          <pc:sldMk cId="3309864144" sldId="409"/>
        </pc:sldMkLst>
        <pc:picChg chg="del">
          <ac:chgData name="Matt Higgins" userId="b66834d5-eb74-4026-874d-6c93efd557a3" providerId="ADAL" clId="{ED34E751-107C-49D1-A938-40AD759691A9}" dt="2019-11-21T08:45:51.796" v="104"/>
          <ac:picMkLst>
            <pc:docMk/>
            <pc:sldMk cId="3309864144" sldId="409"/>
            <ac:picMk id="6" creationId="{0F638A3D-8830-4EC8-93B2-DE00B99A6D3D}"/>
          </ac:picMkLst>
        </pc:picChg>
        <pc:picChg chg="del">
          <ac:chgData name="Matt Higgins" userId="b66834d5-eb74-4026-874d-6c93efd557a3" providerId="ADAL" clId="{ED34E751-107C-49D1-A938-40AD759691A9}" dt="2019-11-21T08:45:51.796" v="104"/>
          <ac:picMkLst>
            <pc:docMk/>
            <pc:sldMk cId="3309864144" sldId="409"/>
            <ac:picMk id="7" creationId="{7B171715-6085-41FB-A8CD-31CE04615AB8}"/>
          </ac:picMkLst>
        </pc:picChg>
        <pc:picChg chg="del">
          <ac:chgData name="Matt Higgins" userId="b66834d5-eb74-4026-874d-6c93efd557a3" providerId="ADAL" clId="{ED34E751-107C-49D1-A938-40AD759691A9}" dt="2019-11-21T08:45:51.796" v="104"/>
          <ac:picMkLst>
            <pc:docMk/>
            <pc:sldMk cId="3309864144" sldId="409"/>
            <ac:picMk id="8" creationId="{867271E2-3D18-448C-8020-536CBCF846BC}"/>
          </ac:picMkLst>
        </pc:picChg>
        <pc:picChg chg="del">
          <ac:chgData name="Matt Higgins" userId="b66834d5-eb74-4026-874d-6c93efd557a3" providerId="ADAL" clId="{ED34E751-107C-49D1-A938-40AD759691A9}" dt="2019-11-21T08:45:51.796" v="104"/>
          <ac:picMkLst>
            <pc:docMk/>
            <pc:sldMk cId="3309864144" sldId="409"/>
            <ac:picMk id="9" creationId="{60D9F604-3AD2-4036-B282-BFDFBE2D73F7}"/>
          </ac:picMkLst>
        </pc:picChg>
      </pc:sldChg>
      <pc:sldChg chg="delSp add">
        <pc:chgData name="Matt Higgins" userId="b66834d5-eb74-4026-874d-6c93efd557a3" providerId="ADAL" clId="{ED34E751-107C-49D1-A938-40AD759691A9}" dt="2019-11-21T08:49:01.440" v="150"/>
        <pc:sldMkLst>
          <pc:docMk/>
          <pc:sldMk cId="3927575901" sldId="410"/>
        </pc:sldMkLst>
        <pc:picChg chg="del">
          <ac:chgData name="Matt Higgins" userId="b66834d5-eb74-4026-874d-6c93efd557a3" providerId="ADAL" clId="{ED34E751-107C-49D1-A938-40AD759691A9}" dt="2019-11-21T08:49:01.440" v="150"/>
          <ac:picMkLst>
            <pc:docMk/>
            <pc:sldMk cId="3927575901" sldId="410"/>
            <ac:picMk id="7" creationId="{EB5F5BC1-E178-461C-9B56-18A21C0EE610}"/>
          </ac:picMkLst>
        </pc:picChg>
        <pc:picChg chg="del">
          <ac:chgData name="Matt Higgins" userId="b66834d5-eb74-4026-874d-6c93efd557a3" providerId="ADAL" clId="{ED34E751-107C-49D1-A938-40AD759691A9}" dt="2019-11-21T08:49:01.440" v="150"/>
          <ac:picMkLst>
            <pc:docMk/>
            <pc:sldMk cId="3927575901" sldId="410"/>
            <ac:picMk id="8" creationId="{D4BCC597-C150-456F-9E64-F31E2719A20C}"/>
          </ac:picMkLst>
        </pc:picChg>
        <pc:picChg chg="del">
          <ac:chgData name="Matt Higgins" userId="b66834d5-eb74-4026-874d-6c93efd557a3" providerId="ADAL" clId="{ED34E751-107C-49D1-A938-40AD759691A9}" dt="2019-11-21T08:49:01.440" v="150"/>
          <ac:picMkLst>
            <pc:docMk/>
            <pc:sldMk cId="3927575901" sldId="410"/>
            <ac:picMk id="9" creationId="{C4DA7447-9CC3-4DB6-93A8-495A890864CE}"/>
          </ac:picMkLst>
        </pc:picChg>
        <pc:picChg chg="del">
          <ac:chgData name="Matt Higgins" userId="b66834d5-eb74-4026-874d-6c93efd557a3" providerId="ADAL" clId="{ED34E751-107C-49D1-A938-40AD759691A9}" dt="2019-11-21T08:49:01.440" v="150"/>
          <ac:picMkLst>
            <pc:docMk/>
            <pc:sldMk cId="3927575901" sldId="410"/>
            <ac:picMk id="10" creationId="{DEDAD776-0F73-4E10-9543-8CA7BDB64C48}"/>
          </ac:picMkLst>
        </pc:picChg>
      </pc:sldChg>
      <pc:sldChg chg="delSp add">
        <pc:chgData name="Matt Higgins" userId="b66834d5-eb74-4026-874d-6c93efd557a3" providerId="ADAL" clId="{ED34E751-107C-49D1-A938-40AD759691A9}" dt="2019-11-21T08:52:22.581" v="244"/>
        <pc:sldMkLst>
          <pc:docMk/>
          <pc:sldMk cId="1474051071" sldId="411"/>
        </pc:sldMkLst>
        <pc:picChg chg="del">
          <ac:chgData name="Matt Higgins" userId="b66834d5-eb74-4026-874d-6c93efd557a3" providerId="ADAL" clId="{ED34E751-107C-49D1-A938-40AD759691A9}" dt="2019-11-21T08:52:22.581" v="244"/>
          <ac:picMkLst>
            <pc:docMk/>
            <pc:sldMk cId="1474051071" sldId="411"/>
            <ac:picMk id="8" creationId="{063B31BC-8DC3-42BC-9455-0E35BC1BC547}"/>
          </ac:picMkLst>
        </pc:picChg>
        <pc:picChg chg="del">
          <ac:chgData name="Matt Higgins" userId="b66834d5-eb74-4026-874d-6c93efd557a3" providerId="ADAL" clId="{ED34E751-107C-49D1-A938-40AD759691A9}" dt="2019-11-21T08:52:22.581" v="244"/>
          <ac:picMkLst>
            <pc:docMk/>
            <pc:sldMk cId="1474051071" sldId="411"/>
            <ac:picMk id="9" creationId="{FAFEBE4B-9034-478D-A23E-D2F356C8FF87}"/>
          </ac:picMkLst>
        </pc:picChg>
        <pc:picChg chg="del">
          <ac:chgData name="Matt Higgins" userId="b66834d5-eb74-4026-874d-6c93efd557a3" providerId="ADAL" clId="{ED34E751-107C-49D1-A938-40AD759691A9}" dt="2019-11-21T08:52:22.581" v="244"/>
          <ac:picMkLst>
            <pc:docMk/>
            <pc:sldMk cId="1474051071" sldId="411"/>
            <ac:picMk id="10" creationId="{B7F8D1C3-6425-4923-8801-AE24999B58EE}"/>
          </ac:picMkLst>
        </pc:picChg>
        <pc:picChg chg="del">
          <ac:chgData name="Matt Higgins" userId="b66834d5-eb74-4026-874d-6c93efd557a3" providerId="ADAL" clId="{ED34E751-107C-49D1-A938-40AD759691A9}" dt="2019-11-21T08:52:22.581" v="244"/>
          <ac:picMkLst>
            <pc:docMk/>
            <pc:sldMk cId="1474051071" sldId="411"/>
            <ac:picMk id="11" creationId="{E1F22E22-137F-4BAC-B0FB-68AA0B1C27D6}"/>
          </ac:picMkLst>
        </pc:picChg>
      </pc:sldChg>
      <pc:sldChg chg="add">
        <pc:chgData name="Matt Higgins" userId="b66834d5-eb74-4026-874d-6c93efd557a3" providerId="ADAL" clId="{ED34E751-107C-49D1-A938-40AD759691A9}" dt="2019-11-25T08:48:56.775" v="356"/>
        <pc:sldMkLst>
          <pc:docMk/>
          <pc:sldMk cId="1953822074" sldId="412"/>
        </pc:sldMkLst>
      </pc:sldChg>
    </pc:docChg>
  </pc:docChgLst>
  <pc:docChgLst>
    <pc:chgData name="Theresa Hodgson" userId="213b339f-9e68-4d61-b6e1-9aa385d3ff46" providerId="ADAL" clId="{BA96FA90-62F1-4306-96E4-D7DA584C19CB}"/>
    <pc:docChg chg="undo custSel addSld delSld modSld sldOrd">
      <pc:chgData name="Theresa Hodgson" userId="213b339f-9e68-4d61-b6e1-9aa385d3ff46" providerId="ADAL" clId="{BA96FA90-62F1-4306-96E4-D7DA584C19CB}" dt="2018-12-10T14:55:57.925" v="760" actId="207"/>
      <pc:docMkLst>
        <pc:docMk/>
      </pc:docMkLst>
      <pc:sldChg chg="modSp">
        <pc:chgData name="Theresa Hodgson" userId="213b339f-9e68-4d61-b6e1-9aa385d3ff46" providerId="ADAL" clId="{BA96FA90-62F1-4306-96E4-D7DA584C19CB}" dt="2018-12-10T14:55:36.803" v="758"/>
        <pc:sldMkLst>
          <pc:docMk/>
          <pc:sldMk cId="2637481266" sldId="256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2:45.912" v="65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Theresa Hodgson" userId="213b339f-9e68-4d61-b6e1-9aa385d3ff46" providerId="ADAL" clId="{BA96FA90-62F1-4306-96E4-D7DA584C19CB}" dt="2018-12-10T14:55:36.803" v="758"/>
        <pc:sldMkLst>
          <pc:docMk/>
          <pc:sldMk cId="636014570" sldId="314"/>
        </pc:sldMkLst>
        <pc:spChg chg="add mod">
          <ac:chgData name="Theresa Hodgson" userId="213b339f-9e68-4d61-b6e1-9aa385d3ff46" providerId="ADAL" clId="{BA96FA90-62F1-4306-96E4-D7DA584C19CB}" dt="2018-12-10T13:45:47.138" v="497" actId="1582"/>
          <ac:spMkLst>
            <pc:docMk/>
            <pc:sldMk cId="636014570" sldId="314"/>
            <ac:spMk id="7" creationId="{885819DF-F353-4EA3-A551-BA64FF01D100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44:19.588" v="484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BA96FA90-62F1-4306-96E4-D7DA584C19CB}" dt="2018-12-10T13:45:38.930" v="496" actId="403"/>
          <ac:graphicFrameMkLst>
            <pc:docMk/>
            <pc:sldMk cId="636014570" sldId="314"/>
            <ac:graphicFrameMk id="6" creationId="{010780C0-BB51-4D83-A01B-13209EBE1990}"/>
          </ac:graphicFrameMkLst>
        </pc:graphicFrameChg>
      </pc:sldChg>
      <pc:sldChg chg="addSp modSp">
        <pc:chgData name="Theresa Hodgson" userId="213b339f-9e68-4d61-b6e1-9aa385d3ff46" providerId="ADAL" clId="{BA96FA90-62F1-4306-96E4-D7DA584C19CB}" dt="2018-12-10T14:55:36.803" v="758"/>
        <pc:sldMkLst>
          <pc:docMk/>
          <pc:sldMk cId="36917022" sldId="360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27:46.891" v="153" actId="207"/>
          <ac:spMkLst>
            <pc:docMk/>
            <pc:sldMk cId="36917022" sldId="360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BA96FA90-62F1-4306-96E4-D7DA584C19CB}" dt="2018-12-10T13:30:31.016" v="188" actId="20577"/>
          <ac:graphicFrameMkLst>
            <pc:docMk/>
            <pc:sldMk cId="36917022" sldId="360"/>
            <ac:graphicFrameMk id="6" creationId="{8D2DE2EB-7F42-419B-AF24-13126762C27A}"/>
          </ac:graphicFrameMkLst>
        </pc:graphicFrameChg>
      </pc:sldChg>
      <pc:sldChg chg="addSp delSp modSp">
        <pc:chgData name="Theresa Hodgson" userId="213b339f-9e68-4d61-b6e1-9aa385d3ff46" providerId="ADAL" clId="{BA96FA90-62F1-4306-96E4-D7DA584C19CB}" dt="2018-12-10T14:55:36.803" v="758"/>
        <pc:sldMkLst>
          <pc:docMk/>
          <pc:sldMk cId="1035052751" sldId="361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1035052751" sldId="361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25:30.627" v="118" actId="207"/>
          <ac:spMkLst>
            <pc:docMk/>
            <pc:sldMk cId="1035052751" sldId="361"/>
            <ac:spMk id="19" creationId="{5252A847-DE45-4FA3-A1F8-EEBEB845FF8E}"/>
          </ac:spMkLst>
        </pc:spChg>
        <pc:graphicFrameChg chg="del">
          <ac:chgData name="Theresa Hodgson" userId="213b339f-9e68-4d61-b6e1-9aa385d3ff46" providerId="ADAL" clId="{BA96FA90-62F1-4306-96E4-D7DA584C19CB}" dt="2018-12-10T13:19:51.240" v="99" actId="478"/>
          <ac:graphicFrameMkLst>
            <pc:docMk/>
            <pc:sldMk cId="1035052751" sldId="361"/>
            <ac:graphicFrameMk id="7" creationId="{D6AD1604-6368-474F-90F1-26D250AEF51C}"/>
          </ac:graphicFrameMkLst>
        </pc:graphicFrameChg>
        <pc:graphicFrameChg chg="add mod modGraphic">
          <ac:chgData name="Theresa Hodgson" userId="213b339f-9e68-4d61-b6e1-9aa385d3ff46" providerId="ADAL" clId="{BA96FA90-62F1-4306-96E4-D7DA584C19CB}" dt="2018-12-10T13:43:43.666" v="483" actId="122"/>
          <ac:graphicFrameMkLst>
            <pc:docMk/>
            <pc:sldMk cId="1035052751" sldId="361"/>
            <ac:graphicFrameMk id="8" creationId="{016313FB-6DD1-4A6A-8246-9CBAF6C732E8}"/>
          </ac:graphicFrameMkLst>
        </pc:graphicFrameChg>
        <pc:graphicFrameChg chg="add mod modGraphic">
          <ac:chgData name="Theresa Hodgson" userId="213b339f-9e68-4d61-b6e1-9aa385d3ff46" providerId="ADAL" clId="{BA96FA90-62F1-4306-96E4-D7DA584C19CB}" dt="2018-12-10T13:26:57.951" v="126" actId="1076"/>
          <ac:graphicFrameMkLst>
            <pc:docMk/>
            <pc:sldMk cId="1035052751" sldId="361"/>
            <ac:graphicFrameMk id="9" creationId="{406769FF-CAF8-4BEE-AA07-A792BC9CCD85}"/>
          </ac:graphicFrameMkLst>
        </pc:graphicFrameChg>
      </pc:sldChg>
      <pc:sldChg chg="delSp modSp">
        <pc:chgData name="Theresa Hodgson" userId="213b339f-9e68-4d61-b6e1-9aa385d3ff46" providerId="ADAL" clId="{BA96FA90-62F1-4306-96E4-D7DA584C19CB}" dt="2018-12-10T14:55:36.803" v="758"/>
        <pc:sldMkLst>
          <pc:docMk/>
          <pc:sldMk cId="310986706" sldId="386"/>
        </pc:sldMkLst>
        <pc:spChg chg="del mod">
          <ac:chgData name="Theresa Hodgson" userId="213b339f-9e68-4d61-b6e1-9aa385d3ff46" providerId="ADAL" clId="{BA96FA90-62F1-4306-96E4-D7DA584C19CB}" dt="2018-12-10T13:50:47.843" v="584" actId="478"/>
          <ac:spMkLst>
            <pc:docMk/>
            <pc:sldMk cId="310986706" sldId="386"/>
            <ac:spMk id="2" creationId="{AB0707A0-B31A-45C3-AEEB-2344636DF8FD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10986706" sldId="386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1:49.307" v="616" actId="20577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Theresa Hodgson" userId="213b339f-9e68-4d61-b6e1-9aa385d3ff46" providerId="ADAL" clId="{BA96FA90-62F1-4306-96E4-D7DA584C19CB}" dt="2018-12-10T14:55:57.925" v="760" actId="207"/>
        <pc:sldMkLst>
          <pc:docMk/>
          <pc:sldMk cId="3401100034" sldId="390"/>
        </pc:sldMkLst>
        <pc:spChg chg="mod">
          <ac:chgData name="Theresa Hodgson" userId="213b339f-9e68-4d61-b6e1-9aa385d3ff46" providerId="ADAL" clId="{BA96FA90-62F1-4306-96E4-D7DA584C19CB}" dt="2018-12-10T14:55:57.925" v="760" actId="207"/>
          <ac:spMkLst>
            <pc:docMk/>
            <pc:sldMk cId="3401100034" sldId="390"/>
            <ac:spMk id="7" creationId="{C0CD6503-388C-4F9E-9FB0-9053D8579D01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401100034" sldId="390"/>
            <ac:spMk id="17" creationId="{0F18B4CD-798D-4EA5-92CF-7A4BB6DD9812}"/>
          </ac:spMkLst>
        </pc:spChg>
      </pc:sldChg>
      <pc:sldChg chg="modSp">
        <pc:chgData name="Theresa Hodgson" userId="213b339f-9e68-4d61-b6e1-9aa385d3ff46" providerId="ADAL" clId="{BA96FA90-62F1-4306-96E4-D7DA584C19CB}" dt="2018-12-10T14:55:36.803" v="758"/>
        <pc:sldMkLst>
          <pc:docMk/>
          <pc:sldMk cId="1204372888" sldId="392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1204372888" sldId="392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2:48.508" v="658" actId="20577"/>
          <ac:spMkLst>
            <pc:docMk/>
            <pc:sldMk cId="1204372888" sldId="392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3645949188" sldId="393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645949188" sldId="393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31:23.312" v="198" actId="20577"/>
          <ac:spMkLst>
            <pc:docMk/>
            <pc:sldMk cId="3645949188" sldId="393"/>
            <ac:spMk id="19" creationId="{5252A847-DE45-4FA3-A1F8-EEBEB845FF8E}"/>
          </ac:spMkLst>
        </pc:spChg>
      </pc:sldChg>
      <pc:sldChg chg="addSp delSp modSp add del">
        <pc:chgData name="Theresa Hodgson" userId="213b339f-9e68-4d61-b6e1-9aa385d3ff46" providerId="ADAL" clId="{BA96FA90-62F1-4306-96E4-D7DA584C19CB}" dt="2018-12-10T13:42:38.284" v="471" actId="2696"/>
        <pc:sldMkLst>
          <pc:docMk/>
          <pc:sldMk cId="2711689275" sldId="394"/>
        </pc:sldMkLst>
        <pc:spChg chg="mod topLvl">
          <ac:chgData name="Theresa Hodgson" userId="213b339f-9e68-4d61-b6e1-9aa385d3ff46" providerId="ADAL" clId="{BA96FA90-62F1-4306-96E4-D7DA584C19CB}" dt="2018-12-10T13:33:57.089" v="223" actId="164"/>
          <ac:spMkLst>
            <pc:docMk/>
            <pc:sldMk cId="2711689275" sldId="394"/>
            <ac:spMk id="7" creationId="{67DEAAB1-70E0-4906-AF48-D764CE1C9D48}"/>
          </ac:spMkLst>
        </pc:spChg>
        <pc:spChg chg="mod topLvl">
          <ac:chgData name="Theresa Hodgson" userId="213b339f-9e68-4d61-b6e1-9aa385d3ff46" providerId="ADAL" clId="{BA96FA90-62F1-4306-96E4-D7DA584C19CB}" dt="2018-12-10T13:38:26.166" v="332" actId="1582"/>
          <ac:spMkLst>
            <pc:docMk/>
            <pc:sldMk cId="2711689275" sldId="394"/>
            <ac:spMk id="8" creationId="{C1891D66-DF30-47F8-9655-FB928508168C}"/>
          </ac:spMkLst>
        </pc:spChg>
        <pc:spChg chg="mod topLvl">
          <ac:chgData name="Theresa Hodgson" userId="213b339f-9e68-4d61-b6e1-9aa385d3ff46" providerId="ADAL" clId="{BA96FA90-62F1-4306-96E4-D7DA584C19CB}" dt="2018-12-10T13:34:24.427" v="226" actId="164"/>
          <ac:spMkLst>
            <pc:docMk/>
            <pc:sldMk cId="2711689275" sldId="394"/>
            <ac:spMk id="10" creationId="{41D6FE2C-CAC8-45E3-81F9-15F76BB6A835}"/>
          </ac:spMkLst>
        </pc:spChg>
        <pc:spChg chg="mod topLvl">
          <ac:chgData name="Theresa Hodgson" userId="213b339f-9e68-4d61-b6e1-9aa385d3ff46" providerId="ADAL" clId="{BA96FA90-62F1-4306-96E4-D7DA584C19CB}" dt="2018-12-10T13:38:20.431" v="331" actId="1582"/>
          <ac:spMkLst>
            <pc:docMk/>
            <pc:sldMk cId="2711689275" sldId="394"/>
            <ac:spMk id="11" creationId="{06F09902-7835-4F70-A95A-CE5982BF856E}"/>
          </ac:spMkLst>
        </pc:spChg>
        <pc:spChg chg="mod">
          <ac:chgData name="Theresa Hodgson" userId="213b339f-9e68-4d61-b6e1-9aa385d3ff46" providerId="ADAL" clId="{BA96FA90-62F1-4306-96E4-D7DA584C19CB}" dt="2018-12-10T13:31:53.048" v="202"/>
          <ac:spMkLst>
            <pc:docMk/>
            <pc:sldMk cId="2711689275" sldId="394"/>
            <ac:spMk id="19" creationId="{5252A847-DE45-4FA3-A1F8-EEBEB845FF8E}"/>
          </ac:spMkLst>
        </pc:spChg>
        <pc:grpChg chg="add mod">
          <ac:chgData name="Theresa Hodgson" userId="213b339f-9e68-4d61-b6e1-9aa385d3ff46" providerId="ADAL" clId="{BA96FA90-62F1-4306-96E4-D7DA584C19CB}" dt="2018-12-10T13:37:28.338" v="323" actId="207"/>
          <ac:grpSpMkLst>
            <pc:docMk/>
            <pc:sldMk cId="2711689275" sldId="394"/>
            <ac:grpSpMk id="2" creationId="{575CC711-36D1-4F39-88B4-10BA38D4CE1D}"/>
          </ac:grpSpMkLst>
        </pc:grpChg>
        <pc:grpChg chg="add mod">
          <ac:chgData name="Theresa Hodgson" userId="213b339f-9e68-4d61-b6e1-9aa385d3ff46" providerId="ADAL" clId="{BA96FA90-62F1-4306-96E4-D7DA584C19CB}" dt="2018-12-10T13:37:33.479" v="324" actId="207"/>
          <ac:grpSpMkLst>
            <pc:docMk/>
            <pc:sldMk cId="2711689275" sldId="394"/>
            <ac:grpSpMk id="3" creationId="{64332C0D-122A-485D-959F-63D47F4350BE}"/>
          </ac:grpSpMkLst>
        </pc:grpChg>
        <pc:grpChg chg="add del mod">
          <ac:chgData name="Theresa Hodgson" userId="213b339f-9e68-4d61-b6e1-9aa385d3ff46" providerId="ADAL" clId="{BA96FA90-62F1-4306-96E4-D7DA584C19CB}" dt="2018-12-10T13:33:37.134" v="221" actId="165"/>
          <ac:grpSpMkLst>
            <pc:docMk/>
            <pc:sldMk cId="2711689275" sldId="394"/>
            <ac:grpSpMk id="6" creationId="{04D6A9B2-274A-4B61-A1C8-E4F5A3F448B2}"/>
          </ac:grpSpMkLst>
        </pc:grpChg>
        <pc:grpChg chg="add del mod">
          <ac:chgData name="Theresa Hodgson" userId="213b339f-9e68-4d61-b6e1-9aa385d3ff46" providerId="ADAL" clId="{BA96FA90-62F1-4306-96E4-D7DA584C19CB}" dt="2018-12-10T13:34:02.534" v="224" actId="165"/>
          <ac:grpSpMkLst>
            <pc:docMk/>
            <pc:sldMk cId="2711689275" sldId="394"/>
            <ac:grpSpMk id="9" creationId="{1222623F-763F-47AE-B850-6DA0C849BDBF}"/>
          </ac:grpSpMkLst>
        </pc:grpChg>
        <pc:graphicFrameChg chg="add mod modGraphic">
          <ac:chgData name="Theresa Hodgson" userId="213b339f-9e68-4d61-b6e1-9aa385d3ff46" providerId="ADAL" clId="{BA96FA90-62F1-4306-96E4-D7DA584C19CB}" dt="2018-12-10T13:33:11.832" v="214" actId="403"/>
          <ac:graphicFrameMkLst>
            <pc:docMk/>
            <pc:sldMk cId="2711689275" sldId="394"/>
            <ac:graphicFrameMk id="12" creationId="{817F64D1-9F4D-4622-9FB0-A336661C25F9}"/>
          </ac:graphicFrameMkLst>
        </pc:graphicFrameChg>
        <pc:graphicFrameChg chg="add mod modGraphic">
          <ac:chgData name="Theresa Hodgson" userId="213b339f-9e68-4d61-b6e1-9aa385d3ff46" providerId="ADAL" clId="{BA96FA90-62F1-4306-96E4-D7DA584C19CB}" dt="2018-12-10T13:33:17.753" v="220" actId="403"/>
          <ac:graphicFrameMkLst>
            <pc:docMk/>
            <pc:sldMk cId="2711689275" sldId="394"/>
            <ac:graphicFrameMk id="13" creationId="{051E01B3-549C-45D1-A177-997D43957C62}"/>
          </ac:graphicFrameMkLst>
        </pc:graphicFrameChg>
      </pc:sldChg>
      <pc:sldChg chg="addSp modSp add">
        <pc:chgData name="Theresa Hodgson" userId="213b339f-9e68-4d61-b6e1-9aa385d3ff46" providerId="ADAL" clId="{BA96FA90-62F1-4306-96E4-D7DA584C19CB}" dt="2018-12-10T14:55:36.803" v="758"/>
        <pc:sldMkLst>
          <pc:docMk/>
          <pc:sldMk cId="229791584" sldId="395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29791584" sldId="395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38:45.545" v="334" actId="207"/>
          <ac:spMkLst>
            <pc:docMk/>
            <pc:sldMk cId="229791584" sldId="395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BA96FA90-62F1-4306-96E4-D7DA584C19CB}" dt="2018-12-10T13:43:03.795" v="478"/>
          <ac:graphicFrameMkLst>
            <pc:docMk/>
            <pc:sldMk cId="229791584" sldId="395"/>
            <ac:graphicFrameMk id="6" creationId="{F5F37125-8F4C-4934-8A23-6B540DA2D19F}"/>
          </ac:graphicFrameMkLst>
        </pc:graphicFrameChg>
      </pc:sldChg>
      <pc:sldChg chg="addSp modSp add">
        <pc:chgData name="Theresa Hodgson" userId="213b339f-9e68-4d61-b6e1-9aa385d3ff46" providerId="ADAL" clId="{BA96FA90-62F1-4306-96E4-D7DA584C19CB}" dt="2018-12-10T14:55:36.803" v="758"/>
        <pc:sldMkLst>
          <pc:docMk/>
          <pc:sldMk cId="2324951289" sldId="396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324951289" sldId="396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48:21.691" v="556" actId="207"/>
          <ac:spMkLst>
            <pc:docMk/>
            <pc:sldMk cId="2324951289" sldId="396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BA96FA90-62F1-4306-96E4-D7DA584C19CB}" dt="2018-12-10T13:48:46.648" v="560" actId="1076"/>
          <ac:graphicFrameMkLst>
            <pc:docMk/>
            <pc:sldMk cId="2324951289" sldId="396"/>
            <ac:graphicFrameMk id="6" creationId="{3D0D5FAF-A2F6-4674-82D1-A47F9F8143B9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3623139140" sldId="397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623139140" sldId="397"/>
            <ac:spMk id="17" creationId="{0F18B4CD-798D-4EA5-92CF-7A4BB6DD9812}"/>
          </ac:spMkLst>
        </pc:spChg>
        <pc:graphicFrameChg chg="modGraphic">
          <ac:chgData name="Theresa Hodgson" userId="213b339f-9e68-4d61-b6e1-9aa385d3ff46" providerId="ADAL" clId="{BA96FA90-62F1-4306-96E4-D7DA584C19CB}" dt="2018-12-10T13:43:34.257" v="482" actId="122"/>
          <ac:graphicFrameMkLst>
            <pc:docMk/>
            <pc:sldMk cId="3623139140" sldId="397"/>
            <ac:graphicFrameMk id="8" creationId="{016313FB-6DD1-4A6A-8246-9CBAF6C732E8}"/>
          </ac:graphicFrameMkLst>
        </pc:graphicFrameChg>
      </pc:sldChg>
      <pc:sldChg chg="addSp modSp add">
        <pc:chgData name="Theresa Hodgson" userId="213b339f-9e68-4d61-b6e1-9aa385d3ff46" providerId="ADAL" clId="{BA96FA90-62F1-4306-96E4-D7DA584C19CB}" dt="2018-12-10T14:55:36.803" v="758"/>
        <pc:sldMkLst>
          <pc:docMk/>
          <pc:sldMk cId="222947377" sldId="398"/>
        </pc:sldMkLst>
        <pc:spChg chg="add mod">
          <ac:chgData name="Theresa Hodgson" userId="213b339f-9e68-4d61-b6e1-9aa385d3ff46" providerId="ADAL" clId="{BA96FA90-62F1-4306-96E4-D7DA584C19CB}" dt="2018-12-10T13:29:41.085" v="182" actId="14100"/>
          <ac:spMkLst>
            <pc:docMk/>
            <pc:sldMk cId="222947377" sldId="398"/>
            <ac:spMk id="7" creationId="{FAEF7594-A777-418C-9DA4-771BEAB96294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22947377" sldId="398"/>
            <ac:spMk id="17" creationId="{0F18B4CD-798D-4EA5-92CF-7A4BB6DD9812}"/>
          </ac:spMkLst>
        </pc:spChg>
        <pc:graphicFrameChg chg="modGraphic">
          <ac:chgData name="Theresa Hodgson" userId="213b339f-9e68-4d61-b6e1-9aa385d3ff46" providerId="ADAL" clId="{BA96FA90-62F1-4306-96E4-D7DA584C19CB}" dt="2018-12-10T13:30:25.664" v="185" actId="20577"/>
          <ac:graphicFrameMkLst>
            <pc:docMk/>
            <pc:sldMk cId="222947377" sldId="398"/>
            <ac:graphicFrameMk id="6" creationId="{8D2DE2EB-7F42-419B-AF24-13126762C27A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274266486" sldId="399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74266486" sldId="399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31:40.400" v="201" actId="115"/>
          <ac:spMkLst>
            <pc:docMk/>
            <pc:sldMk cId="274266486" sldId="399"/>
            <ac:spMk id="19" creationId="{5252A847-DE45-4FA3-A1F8-EEBEB845FF8E}"/>
          </ac:spMkLst>
        </pc:spChg>
      </pc:sldChg>
      <pc:sldChg chg="addSp delSp modSp add">
        <pc:chgData name="Theresa Hodgson" userId="213b339f-9e68-4d61-b6e1-9aa385d3ff46" providerId="ADAL" clId="{BA96FA90-62F1-4306-96E4-D7DA584C19CB}" dt="2018-12-10T14:55:36.803" v="758"/>
        <pc:sldMkLst>
          <pc:docMk/>
          <pc:sldMk cId="2793557255" sldId="400"/>
        </pc:sldMkLst>
        <pc:spChg chg="mod">
          <ac:chgData name="Theresa Hodgson" userId="213b339f-9e68-4d61-b6e1-9aa385d3ff46" providerId="ADAL" clId="{BA96FA90-62F1-4306-96E4-D7DA584C19CB}" dt="2018-12-10T13:38:01.666" v="328" actId="1582"/>
          <ac:spMkLst>
            <pc:docMk/>
            <pc:sldMk cId="2793557255" sldId="400"/>
            <ac:spMk id="8" creationId="{C1891D66-DF30-47F8-9655-FB928508168C}"/>
          </ac:spMkLst>
        </pc:spChg>
        <pc:spChg chg="mod">
          <ac:chgData name="Theresa Hodgson" userId="213b339f-9e68-4d61-b6e1-9aa385d3ff46" providerId="ADAL" clId="{BA96FA90-62F1-4306-96E4-D7DA584C19CB}" dt="2018-12-10T13:38:09.181" v="329" actId="1582"/>
          <ac:spMkLst>
            <pc:docMk/>
            <pc:sldMk cId="2793557255" sldId="400"/>
            <ac:spMk id="11" creationId="{06F09902-7835-4F70-A95A-CE5982BF856E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2793557255" sldId="400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35:53.617" v="317" actId="207"/>
          <ac:spMkLst>
            <pc:docMk/>
            <pc:sldMk cId="2793557255" sldId="400"/>
            <ac:spMk id="19" creationId="{5252A847-DE45-4FA3-A1F8-EEBEB845FF8E}"/>
          </ac:spMkLst>
        </pc:spChg>
        <pc:grpChg chg="mod">
          <ac:chgData name="Theresa Hodgson" userId="213b339f-9e68-4d61-b6e1-9aa385d3ff46" providerId="ADAL" clId="{BA96FA90-62F1-4306-96E4-D7DA584C19CB}" dt="2018-12-10T13:41:48.796" v="436" actId="1037"/>
          <ac:grpSpMkLst>
            <pc:docMk/>
            <pc:sldMk cId="2793557255" sldId="400"/>
            <ac:grpSpMk id="2" creationId="{575CC711-36D1-4F39-88B4-10BA38D4CE1D}"/>
          </ac:grpSpMkLst>
        </pc:grpChg>
        <pc:grpChg chg="mod">
          <ac:chgData name="Theresa Hodgson" userId="213b339f-9e68-4d61-b6e1-9aa385d3ff46" providerId="ADAL" clId="{BA96FA90-62F1-4306-96E4-D7DA584C19CB}" dt="2018-12-10T13:41:42.197" v="415" actId="1038"/>
          <ac:grpSpMkLst>
            <pc:docMk/>
            <pc:sldMk cId="2793557255" sldId="400"/>
            <ac:grpSpMk id="3" creationId="{64332C0D-122A-485D-959F-63D47F4350BE}"/>
          </ac:grpSpMkLst>
        </pc:grpChg>
        <pc:graphicFrameChg chg="mod modGraphic">
          <ac:chgData name="Theresa Hodgson" userId="213b339f-9e68-4d61-b6e1-9aa385d3ff46" providerId="ADAL" clId="{BA96FA90-62F1-4306-96E4-D7DA584C19CB}" dt="2018-12-10T13:42:02.902" v="463" actId="1037"/>
          <ac:graphicFrameMkLst>
            <pc:docMk/>
            <pc:sldMk cId="2793557255" sldId="400"/>
            <ac:graphicFrameMk id="12" creationId="{817F64D1-9F4D-4622-9FB0-A336661C25F9}"/>
          </ac:graphicFrameMkLst>
        </pc:graphicFrameChg>
        <pc:graphicFrameChg chg="mod">
          <ac:chgData name="Theresa Hodgson" userId="213b339f-9e68-4d61-b6e1-9aa385d3ff46" providerId="ADAL" clId="{BA96FA90-62F1-4306-96E4-D7DA584C19CB}" dt="2018-12-10T13:41:56.036" v="453" actId="1037"/>
          <ac:graphicFrameMkLst>
            <pc:docMk/>
            <pc:sldMk cId="2793557255" sldId="400"/>
            <ac:graphicFrameMk id="13" creationId="{051E01B3-549C-45D1-A177-997D43957C62}"/>
          </ac:graphicFrameMkLst>
        </pc:graphicFrameChg>
        <pc:graphicFrameChg chg="add del mod modGraphic">
          <ac:chgData name="Theresa Hodgson" userId="213b339f-9e68-4d61-b6e1-9aa385d3ff46" providerId="ADAL" clId="{BA96FA90-62F1-4306-96E4-D7DA584C19CB}" dt="2018-12-10T13:42:12.868" v="465" actId="478"/>
          <ac:graphicFrameMkLst>
            <pc:docMk/>
            <pc:sldMk cId="2793557255" sldId="400"/>
            <ac:graphicFrameMk id="14" creationId="{9310DB90-A5C5-4297-97F6-4C8E4FAEC91C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4138617383" sldId="401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4138617383" sldId="401"/>
            <ac:spMk id="17" creationId="{0F18B4CD-798D-4EA5-92CF-7A4BB6DD9812}"/>
          </ac:spMkLst>
        </pc:spChg>
        <pc:graphicFrameChg chg="mod modGraphic">
          <ac:chgData name="Theresa Hodgson" userId="213b339f-9e68-4d61-b6e1-9aa385d3ff46" providerId="ADAL" clId="{BA96FA90-62F1-4306-96E4-D7DA584C19CB}" dt="2018-12-10T13:43:10.578" v="480"/>
          <ac:graphicFrameMkLst>
            <pc:docMk/>
            <pc:sldMk cId="4138617383" sldId="401"/>
            <ac:graphicFrameMk id="6" creationId="{F5F37125-8F4C-4934-8A23-6B540DA2D19F}"/>
          </ac:graphicFrameMkLst>
        </pc:graphicFrameChg>
      </pc:sldChg>
      <pc:sldChg chg="modSp add ord">
        <pc:chgData name="Theresa Hodgson" userId="213b339f-9e68-4d61-b6e1-9aa385d3ff46" providerId="ADAL" clId="{BA96FA90-62F1-4306-96E4-D7DA584C19CB}" dt="2018-12-10T14:55:36.803" v="758"/>
        <pc:sldMkLst>
          <pc:docMk/>
          <pc:sldMk cId="1120361950" sldId="402"/>
        </pc:sldMkLst>
        <pc:spChg chg="mod">
          <ac:chgData name="Theresa Hodgson" userId="213b339f-9e68-4d61-b6e1-9aa385d3ff46" providerId="ADAL" clId="{BA96FA90-62F1-4306-96E4-D7DA584C19CB}" dt="2018-12-10T13:42:23.565" v="467" actId="20577"/>
          <ac:spMkLst>
            <pc:docMk/>
            <pc:sldMk cId="1120361950" sldId="402"/>
            <ac:spMk id="8" creationId="{C1891D66-DF30-47F8-9655-FB928508168C}"/>
          </ac:spMkLst>
        </pc:spChg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1120361950" sldId="402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42:30.903" v="469" actId="6549"/>
          <ac:spMkLst>
            <pc:docMk/>
            <pc:sldMk cId="1120361950" sldId="402"/>
            <ac:spMk id="19" creationId="{5252A847-DE45-4FA3-A1F8-EEBEB845FF8E}"/>
          </ac:spMkLst>
        </pc:spChg>
        <pc:graphicFrameChg chg="modGraphic">
          <ac:chgData name="Theresa Hodgson" userId="213b339f-9e68-4d61-b6e1-9aa385d3ff46" providerId="ADAL" clId="{BA96FA90-62F1-4306-96E4-D7DA584C19CB}" dt="2018-12-10T13:42:27.498" v="468" actId="207"/>
          <ac:graphicFrameMkLst>
            <pc:docMk/>
            <pc:sldMk cId="1120361950" sldId="402"/>
            <ac:graphicFrameMk id="12" creationId="{817F64D1-9F4D-4622-9FB0-A336661C25F9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1822670737" sldId="403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1822670737" sldId="403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46:48.270" v="537" actId="207"/>
          <ac:spMkLst>
            <pc:docMk/>
            <pc:sldMk cId="1822670737" sldId="403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BA96FA90-62F1-4306-96E4-D7DA584C19CB}" dt="2018-12-10T13:47:57.849" v="554"/>
          <ac:graphicFrameMkLst>
            <pc:docMk/>
            <pc:sldMk cId="1822670737" sldId="403"/>
            <ac:graphicFrameMk id="6" creationId="{010780C0-BB51-4D83-A01B-13209EBE1990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1124050007" sldId="404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1124050007" sldId="404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0:09.316" v="579" actId="20577"/>
          <ac:spMkLst>
            <pc:docMk/>
            <pc:sldMk cId="1124050007" sldId="404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BA96FA90-62F1-4306-96E4-D7DA584C19CB}" dt="2018-12-10T13:49:26.015" v="568" actId="572"/>
          <ac:graphicFrameMkLst>
            <pc:docMk/>
            <pc:sldMk cId="1124050007" sldId="404"/>
            <ac:graphicFrameMk id="6" creationId="{3D0D5FAF-A2F6-4674-82D1-A47F9F8143B9}"/>
          </ac:graphicFrameMkLst>
        </pc:graphicFrame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4262548701" sldId="405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4262548701" sldId="405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1:39.882" v="615" actId="255"/>
          <ac:spMkLst>
            <pc:docMk/>
            <pc:sldMk cId="4262548701" sldId="405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BA96FA90-62F1-4306-96E4-D7DA584C19CB}" dt="2018-12-10T14:55:36.803" v="758"/>
        <pc:sldMkLst>
          <pc:docMk/>
          <pc:sldMk cId="3036350250" sldId="406"/>
        </pc:sldMkLst>
        <pc:spChg chg="mod">
          <ac:chgData name="Theresa Hodgson" userId="213b339f-9e68-4d61-b6e1-9aa385d3ff46" providerId="ADAL" clId="{BA96FA90-62F1-4306-96E4-D7DA584C19CB}" dt="2018-12-10T14:55:36.803" v="758"/>
          <ac:spMkLst>
            <pc:docMk/>
            <pc:sldMk cId="3036350250" sldId="406"/>
            <ac:spMk id="17" creationId="{0F18B4CD-798D-4EA5-92CF-7A4BB6DD9812}"/>
          </ac:spMkLst>
        </pc:spChg>
        <pc:spChg chg="mod">
          <ac:chgData name="Theresa Hodgson" userId="213b339f-9e68-4d61-b6e1-9aa385d3ff46" providerId="ADAL" clId="{BA96FA90-62F1-4306-96E4-D7DA584C19CB}" dt="2018-12-10T13:54:25.852" v="757" actId="20577"/>
          <ac:spMkLst>
            <pc:docMk/>
            <pc:sldMk cId="3036350250" sldId="406"/>
            <ac:spMk id="19" creationId="{5252A847-DE45-4FA3-A1F8-EEBEB845FF8E}"/>
          </ac:spMkLst>
        </pc:spChg>
      </pc:sldChg>
      <pc:sldChg chg="modSp add del">
        <pc:chgData name="Theresa Hodgson" userId="213b339f-9e68-4d61-b6e1-9aa385d3ff46" providerId="ADAL" clId="{BA96FA90-62F1-4306-96E4-D7DA584C19CB}" dt="2018-12-10T13:51:54.801" v="617" actId="2696"/>
        <pc:sldMkLst>
          <pc:docMk/>
          <pc:sldMk cId="3902418127" sldId="406"/>
        </pc:sldMkLst>
        <pc:spChg chg="mod">
          <ac:chgData name="Theresa Hodgson" userId="213b339f-9e68-4d61-b6e1-9aa385d3ff46" providerId="ADAL" clId="{BA96FA90-62F1-4306-96E4-D7DA584C19CB}" dt="2018-12-10T13:51:17.774" v="607" actId="20577"/>
          <ac:spMkLst>
            <pc:docMk/>
            <pc:sldMk cId="3902418127" sldId="406"/>
            <ac:spMk id="19" creationId="{5252A847-DE45-4FA3-A1F8-EEBEB845FF8E}"/>
          </ac:spMkLst>
        </pc:spChg>
      </pc:sldChg>
    </pc:docChg>
  </pc:docChgLst>
  <pc:docChgLst>
    <pc:chgData name="Davina Szilvasy" userId="59fb472d-eed4-4f11-9686-c2c8db02a2cd" providerId="ADAL" clId="{30A71A22-E4CD-4858-B5A6-F64756B75F96}"/>
    <pc:docChg chg="undo custSel modSld">
      <pc:chgData name="Davina Szilvasy" userId="59fb472d-eed4-4f11-9686-c2c8db02a2cd" providerId="ADAL" clId="{30A71A22-E4CD-4858-B5A6-F64756B75F96}" dt="2018-12-11T14:38:13.010" v="118" actId="404"/>
      <pc:docMkLst>
        <pc:docMk/>
      </pc:docMkLst>
      <pc:sldChg chg="modSp">
        <pc:chgData name="Davina Szilvasy" userId="59fb472d-eed4-4f11-9686-c2c8db02a2cd" providerId="ADAL" clId="{30A71A22-E4CD-4858-B5A6-F64756B75F96}" dt="2018-12-11T14:35:32.322" v="97" actId="404"/>
        <pc:sldMkLst>
          <pc:docMk/>
          <pc:sldMk cId="2637481266" sldId="256"/>
        </pc:sldMkLst>
        <pc:spChg chg="mod">
          <ac:chgData name="Davina Szilvasy" userId="59fb472d-eed4-4f11-9686-c2c8db02a2cd" providerId="ADAL" clId="{30A71A22-E4CD-4858-B5A6-F64756B75F96}" dt="2018-12-11T14:35:32.322" v="97" actId="404"/>
          <ac:spMkLst>
            <pc:docMk/>
            <pc:sldMk cId="2637481266" sldId="256"/>
            <ac:spMk id="19" creationId="{5252A847-DE45-4FA3-A1F8-EEBEB845FF8E}"/>
          </ac:spMkLst>
        </pc:spChg>
        <pc:grpChg chg="mod">
          <ac:chgData name="Davina Szilvasy" userId="59fb472d-eed4-4f11-9686-c2c8db02a2cd" providerId="ADAL" clId="{30A71A22-E4CD-4858-B5A6-F64756B75F96}" dt="2018-12-11T13:34:17.299" v="24" actId="1076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modSp">
        <pc:chgData name="Davina Szilvasy" userId="59fb472d-eed4-4f11-9686-c2c8db02a2cd" providerId="ADAL" clId="{30A71A22-E4CD-4858-B5A6-F64756B75F96}" dt="2018-12-11T14:37:23.578" v="112" actId="404"/>
        <pc:sldMkLst>
          <pc:docMk/>
          <pc:sldMk cId="636014570" sldId="314"/>
        </pc:sldMkLst>
        <pc:spChg chg="mod ord">
          <ac:chgData name="Davina Szilvasy" userId="59fb472d-eed4-4f11-9686-c2c8db02a2cd" providerId="ADAL" clId="{30A71A22-E4CD-4858-B5A6-F64756B75F96}" dt="2018-12-11T14:02:14.872" v="44" actId="171"/>
          <ac:spMkLst>
            <pc:docMk/>
            <pc:sldMk cId="636014570" sldId="314"/>
            <ac:spMk id="7" creationId="{885819DF-F353-4EA3-A551-BA64FF01D100}"/>
          </ac:spMkLst>
        </pc:spChg>
        <pc:spChg chg="mod">
          <ac:chgData name="Davina Szilvasy" userId="59fb472d-eed4-4f11-9686-c2c8db02a2cd" providerId="ADAL" clId="{30A71A22-E4CD-4858-B5A6-F64756B75F96}" dt="2018-12-11T14:37:23.578" v="112" actId="404"/>
          <ac:spMkLst>
            <pc:docMk/>
            <pc:sldMk cId="636014570" sldId="314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30A71A22-E4CD-4858-B5A6-F64756B75F96}" dt="2018-12-11T14:05:39.194" v="79" actId="1036"/>
          <ac:graphicFrameMkLst>
            <pc:docMk/>
            <pc:sldMk cId="636014570" sldId="314"/>
            <ac:graphicFrameMk id="6" creationId="{010780C0-BB51-4D83-A01B-13209EBE1990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6:21.792" v="104" actId="404"/>
        <pc:sldMkLst>
          <pc:docMk/>
          <pc:sldMk cId="36917022" sldId="360"/>
        </pc:sldMkLst>
        <pc:spChg chg="mod">
          <ac:chgData name="Davina Szilvasy" userId="59fb472d-eed4-4f11-9686-c2c8db02a2cd" providerId="ADAL" clId="{30A71A22-E4CD-4858-B5A6-F64756B75F96}" dt="2018-12-11T14:36:21.792" v="104" actId="404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5:59.794" v="102" actId="1076"/>
        <pc:sldMkLst>
          <pc:docMk/>
          <pc:sldMk cId="1035052751" sldId="361"/>
        </pc:sldMkLst>
        <pc:spChg chg="mod">
          <ac:chgData name="Davina Szilvasy" userId="59fb472d-eed4-4f11-9686-c2c8db02a2cd" providerId="ADAL" clId="{30A71A22-E4CD-4858-B5A6-F64756B75F96}" dt="2018-12-11T14:35:59.794" v="102" actId="1076"/>
          <ac:spMkLst>
            <pc:docMk/>
            <pc:sldMk cId="1035052751" sldId="361"/>
            <ac:spMk id="19" creationId="{5252A847-DE45-4FA3-A1F8-EEBEB845FF8E}"/>
          </ac:spMkLst>
        </pc:spChg>
        <pc:graphicFrameChg chg="mod modGraphic">
          <ac:chgData name="Davina Szilvasy" userId="59fb472d-eed4-4f11-9686-c2c8db02a2cd" providerId="ADAL" clId="{30A71A22-E4CD-4858-B5A6-F64756B75F96}" dt="2018-12-11T14:11:33.404" v="89" actId="403"/>
          <ac:graphicFrameMkLst>
            <pc:docMk/>
            <pc:sldMk cId="1035052751" sldId="361"/>
            <ac:graphicFrameMk id="8" creationId="{016313FB-6DD1-4A6A-8246-9CBAF6C732E8}"/>
          </ac:graphicFrameMkLst>
        </pc:graphicFrameChg>
        <pc:graphicFrameChg chg="mod modGraphic">
          <ac:chgData name="Davina Szilvasy" userId="59fb472d-eed4-4f11-9686-c2c8db02a2cd" providerId="ADAL" clId="{30A71A22-E4CD-4858-B5A6-F64756B75F96}" dt="2018-12-11T14:10:58.577" v="86" actId="1076"/>
          <ac:graphicFrameMkLst>
            <pc:docMk/>
            <pc:sldMk cId="1035052751" sldId="361"/>
            <ac:graphicFrameMk id="9" creationId="{406769FF-CAF8-4BEE-AA07-A792BC9CCD85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8:01.988" v="116" actId="404"/>
        <pc:sldMkLst>
          <pc:docMk/>
          <pc:sldMk cId="310986706" sldId="386"/>
        </pc:sldMkLst>
        <pc:spChg chg="mod">
          <ac:chgData name="Davina Szilvasy" userId="59fb472d-eed4-4f11-9686-c2c8db02a2cd" providerId="ADAL" clId="{30A71A22-E4CD-4858-B5A6-F64756B75F96}" dt="2018-12-11T14:38:01.988" v="116" actId="404"/>
          <ac:spMkLst>
            <pc:docMk/>
            <pc:sldMk cId="310986706" sldId="38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5:43.207" v="99" actId="404"/>
        <pc:sldMkLst>
          <pc:docMk/>
          <pc:sldMk cId="3401100034" sldId="390"/>
        </pc:sldMkLst>
        <pc:spChg chg="mod">
          <ac:chgData name="Davina Szilvasy" userId="59fb472d-eed4-4f11-9686-c2c8db02a2cd" providerId="ADAL" clId="{30A71A22-E4CD-4858-B5A6-F64756B75F96}" dt="2018-12-11T14:35:43.207" v="99" actId="404"/>
          <ac:spMkLst>
            <pc:docMk/>
            <pc:sldMk cId="3401100034" sldId="390"/>
            <ac:spMk id="7" creationId="{C0CD6503-388C-4F9E-9FB0-9053D8579D01}"/>
          </ac:spMkLst>
        </pc:spChg>
      </pc:sldChg>
      <pc:sldChg chg="modSp">
        <pc:chgData name="Davina Szilvasy" userId="59fb472d-eed4-4f11-9686-c2c8db02a2cd" providerId="ADAL" clId="{30A71A22-E4CD-4858-B5A6-F64756B75F96}" dt="2018-12-11T14:35:37.750" v="98" actId="404"/>
        <pc:sldMkLst>
          <pc:docMk/>
          <pc:sldMk cId="1204372888" sldId="392"/>
        </pc:sldMkLst>
        <pc:spChg chg="mod">
          <ac:chgData name="Davina Szilvasy" userId="59fb472d-eed4-4f11-9686-c2c8db02a2cd" providerId="ADAL" clId="{30A71A22-E4CD-4858-B5A6-F64756B75F96}" dt="2018-12-11T14:35:37.750" v="98" actId="404"/>
          <ac:spMkLst>
            <pc:docMk/>
            <pc:sldMk cId="1204372888" sldId="392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6:39.509" v="106" actId="404"/>
        <pc:sldMkLst>
          <pc:docMk/>
          <pc:sldMk cId="3645949188" sldId="393"/>
        </pc:sldMkLst>
        <pc:spChg chg="mod">
          <ac:chgData name="Davina Szilvasy" userId="59fb472d-eed4-4f11-9686-c2c8db02a2cd" providerId="ADAL" clId="{30A71A22-E4CD-4858-B5A6-F64756B75F96}" dt="2018-12-11T14:36:39.509" v="106" actId="404"/>
          <ac:spMkLst>
            <pc:docMk/>
            <pc:sldMk cId="3645949188" sldId="393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7:12.720" v="110" actId="404"/>
        <pc:sldMkLst>
          <pc:docMk/>
          <pc:sldMk cId="229791584" sldId="395"/>
        </pc:sldMkLst>
        <pc:spChg chg="mod">
          <ac:chgData name="Davina Szilvasy" userId="59fb472d-eed4-4f11-9686-c2c8db02a2cd" providerId="ADAL" clId="{30A71A22-E4CD-4858-B5A6-F64756B75F96}" dt="2018-12-11T14:37:12.720" v="110" actId="404"/>
          <ac:spMkLst>
            <pc:docMk/>
            <pc:sldMk cId="229791584" sldId="39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7:50.698" v="114" actId="404"/>
        <pc:sldMkLst>
          <pc:docMk/>
          <pc:sldMk cId="2324951289" sldId="396"/>
        </pc:sldMkLst>
        <pc:spChg chg="mod">
          <ac:chgData name="Davina Szilvasy" userId="59fb472d-eed4-4f11-9686-c2c8db02a2cd" providerId="ADAL" clId="{30A71A22-E4CD-4858-B5A6-F64756B75F96}" dt="2018-12-11T14:37:50.698" v="114" actId="404"/>
          <ac:spMkLst>
            <pc:docMk/>
            <pc:sldMk cId="2324951289" sldId="396"/>
            <ac:spMk id="19" creationId="{5252A847-DE45-4FA3-A1F8-EEBEB845FF8E}"/>
          </ac:spMkLst>
        </pc:spChg>
      </pc:sldChg>
      <pc:sldChg chg="addSp delSp modSp">
        <pc:chgData name="Davina Szilvasy" userId="59fb472d-eed4-4f11-9686-c2c8db02a2cd" providerId="ADAL" clId="{30A71A22-E4CD-4858-B5A6-F64756B75F96}" dt="2018-12-11T14:36:08.099" v="103" actId="404"/>
        <pc:sldMkLst>
          <pc:docMk/>
          <pc:sldMk cId="3623139140" sldId="397"/>
        </pc:sldMkLst>
        <pc:spChg chg="mod">
          <ac:chgData name="Davina Szilvasy" userId="59fb472d-eed4-4f11-9686-c2c8db02a2cd" providerId="ADAL" clId="{30A71A22-E4CD-4858-B5A6-F64756B75F96}" dt="2018-12-11T14:36:08.099" v="103" actId="404"/>
          <ac:spMkLst>
            <pc:docMk/>
            <pc:sldMk cId="3623139140" sldId="397"/>
            <ac:spMk id="19" creationId="{5252A847-DE45-4FA3-A1F8-EEBEB845FF8E}"/>
          </ac:spMkLst>
        </pc:spChg>
        <pc:graphicFrameChg chg="del mod modGraphic">
          <ac:chgData name="Davina Szilvasy" userId="59fb472d-eed4-4f11-9686-c2c8db02a2cd" providerId="ADAL" clId="{30A71A22-E4CD-4858-B5A6-F64756B75F96}" dt="2018-12-11T14:12:08.823" v="96" actId="478"/>
          <ac:graphicFrameMkLst>
            <pc:docMk/>
            <pc:sldMk cId="3623139140" sldId="397"/>
            <ac:graphicFrameMk id="8" creationId="{016313FB-6DD1-4A6A-8246-9CBAF6C732E8}"/>
          </ac:graphicFrameMkLst>
        </pc:graphicFrameChg>
        <pc:graphicFrameChg chg="del">
          <ac:chgData name="Davina Szilvasy" userId="59fb472d-eed4-4f11-9686-c2c8db02a2cd" providerId="ADAL" clId="{30A71A22-E4CD-4858-B5A6-F64756B75F96}" dt="2018-12-11T14:11:53.240" v="91" actId="478"/>
          <ac:graphicFrameMkLst>
            <pc:docMk/>
            <pc:sldMk cId="3623139140" sldId="397"/>
            <ac:graphicFrameMk id="9" creationId="{406769FF-CAF8-4BEE-AA07-A792BC9CCD85}"/>
          </ac:graphicFrameMkLst>
        </pc:graphicFrameChg>
        <pc:graphicFrameChg chg="add mod modGraphic">
          <ac:chgData name="Davina Szilvasy" userId="59fb472d-eed4-4f11-9686-c2c8db02a2cd" providerId="ADAL" clId="{30A71A22-E4CD-4858-B5A6-F64756B75F96}" dt="2018-12-11T14:12:04.972" v="95" actId="403"/>
          <ac:graphicFrameMkLst>
            <pc:docMk/>
            <pc:sldMk cId="3623139140" sldId="397"/>
            <ac:graphicFrameMk id="10" creationId="{39B9D4EB-DD25-45CA-A873-6D33654B63ED}"/>
          </ac:graphicFrameMkLst>
        </pc:graphicFrameChg>
        <pc:graphicFrameChg chg="add">
          <ac:chgData name="Davina Szilvasy" userId="59fb472d-eed4-4f11-9686-c2c8db02a2cd" providerId="ADAL" clId="{30A71A22-E4CD-4858-B5A6-F64756B75F96}" dt="2018-12-11T14:11:54.663" v="92"/>
          <ac:graphicFrameMkLst>
            <pc:docMk/>
            <pc:sldMk cId="3623139140" sldId="397"/>
            <ac:graphicFrameMk id="11" creationId="{7C9D850F-4524-4E2D-87C5-0D3C77F6CAC0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6:32.511" v="105" actId="404"/>
        <pc:sldMkLst>
          <pc:docMk/>
          <pc:sldMk cId="222947377" sldId="398"/>
        </pc:sldMkLst>
        <pc:spChg chg="mod">
          <ac:chgData name="Davina Szilvasy" userId="59fb472d-eed4-4f11-9686-c2c8db02a2cd" providerId="ADAL" clId="{30A71A22-E4CD-4858-B5A6-F64756B75F96}" dt="2018-12-11T14:36:32.511" v="105" actId="404"/>
          <ac:spMkLst>
            <pc:docMk/>
            <pc:sldMk cId="222947377" sldId="398"/>
            <ac:spMk id="19" creationId="{5252A847-DE45-4FA3-A1F8-EEBEB845FF8E}"/>
          </ac:spMkLst>
        </pc:spChg>
        <pc:graphicFrameChg chg="modGraphic">
          <ac:chgData name="Davina Szilvasy" userId="59fb472d-eed4-4f11-9686-c2c8db02a2cd" providerId="ADAL" clId="{30A71A22-E4CD-4858-B5A6-F64756B75F96}" dt="2018-12-11T13:59:43.350" v="28" actId="207"/>
          <ac:graphicFrameMkLst>
            <pc:docMk/>
            <pc:sldMk cId="222947377" sldId="398"/>
            <ac:graphicFrameMk id="6" creationId="{8D2DE2EB-7F42-419B-AF24-13126762C27A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6:44.921" v="107" actId="404"/>
        <pc:sldMkLst>
          <pc:docMk/>
          <pc:sldMk cId="274266486" sldId="399"/>
        </pc:sldMkLst>
        <pc:spChg chg="mod">
          <ac:chgData name="Davina Szilvasy" userId="59fb472d-eed4-4f11-9686-c2c8db02a2cd" providerId="ADAL" clId="{30A71A22-E4CD-4858-B5A6-F64756B75F96}" dt="2018-12-11T14:36:44.921" v="107" actId="404"/>
          <ac:spMkLst>
            <pc:docMk/>
            <pc:sldMk cId="274266486" sldId="399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7:05.686" v="109" actId="404"/>
        <pc:sldMkLst>
          <pc:docMk/>
          <pc:sldMk cId="2793557255" sldId="400"/>
        </pc:sldMkLst>
        <pc:spChg chg="mod">
          <ac:chgData name="Davina Szilvasy" userId="59fb472d-eed4-4f11-9686-c2c8db02a2cd" providerId="ADAL" clId="{30A71A22-E4CD-4858-B5A6-F64756B75F96}" dt="2018-12-11T14:03:29.489" v="54" actId="208"/>
          <ac:spMkLst>
            <pc:docMk/>
            <pc:sldMk cId="2793557255" sldId="400"/>
            <ac:spMk id="7" creationId="{67DEAAB1-70E0-4906-AF48-D764CE1C9D48}"/>
          </ac:spMkLst>
        </pc:spChg>
        <pc:spChg chg="mod">
          <ac:chgData name="Davina Szilvasy" userId="59fb472d-eed4-4f11-9686-c2c8db02a2cd" providerId="ADAL" clId="{30A71A22-E4CD-4858-B5A6-F64756B75F96}" dt="2018-12-11T14:03:29.489" v="54" actId="208"/>
          <ac:spMkLst>
            <pc:docMk/>
            <pc:sldMk cId="2793557255" sldId="400"/>
            <ac:spMk id="8" creationId="{C1891D66-DF30-47F8-9655-FB928508168C}"/>
          </ac:spMkLst>
        </pc:spChg>
        <pc:spChg chg="mod">
          <ac:chgData name="Davina Szilvasy" userId="59fb472d-eed4-4f11-9686-c2c8db02a2cd" providerId="ADAL" clId="{30A71A22-E4CD-4858-B5A6-F64756B75F96}" dt="2018-12-11T14:03:50.628" v="56" actId="208"/>
          <ac:spMkLst>
            <pc:docMk/>
            <pc:sldMk cId="2793557255" sldId="400"/>
            <ac:spMk id="10" creationId="{41D6FE2C-CAC8-45E3-81F9-15F76BB6A835}"/>
          </ac:spMkLst>
        </pc:spChg>
        <pc:spChg chg="mod">
          <ac:chgData name="Davina Szilvasy" userId="59fb472d-eed4-4f11-9686-c2c8db02a2cd" providerId="ADAL" clId="{30A71A22-E4CD-4858-B5A6-F64756B75F96}" dt="2018-12-11T14:03:50.628" v="56" actId="208"/>
          <ac:spMkLst>
            <pc:docMk/>
            <pc:sldMk cId="2793557255" sldId="400"/>
            <ac:spMk id="11" creationId="{06F09902-7835-4F70-A95A-CE5982BF856E}"/>
          </ac:spMkLst>
        </pc:spChg>
        <pc:spChg chg="mod">
          <ac:chgData name="Davina Szilvasy" userId="59fb472d-eed4-4f11-9686-c2c8db02a2cd" providerId="ADAL" clId="{30A71A22-E4CD-4858-B5A6-F64756B75F96}" dt="2018-12-11T14:37:05.686" v="109" actId="404"/>
          <ac:spMkLst>
            <pc:docMk/>
            <pc:sldMk cId="2793557255" sldId="400"/>
            <ac:spMk id="19" creationId="{5252A847-DE45-4FA3-A1F8-EEBEB845FF8E}"/>
          </ac:spMkLst>
        </pc:spChg>
        <pc:grpChg chg="ord">
          <ac:chgData name="Davina Szilvasy" userId="59fb472d-eed4-4f11-9686-c2c8db02a2cd" providerId="ADAL" clId="{30A71A22-E4CD-4858-B5A6-F64756B75F96}" dt="2018-12-11T14:03:53.872" v="57" actId="171"/>
          <ac:grpSpMkLst>
            <pc:docMk/>
            <pc:sldMk cId="2793557255" sldId="400"/>
            <ac:grpSpMk id="3" creationId="{64332C0D-122A-485D-959F-63D47F4350BE}"/>
          </ac:grpSpMkLst>
        </pc:grpChg>
        <pc:graphicFrameChg chg="ord">
          <ac:chgData name="Davina Szilvasy" userId="59fb472d-eed4-4f11-9686-c2c8db02a2cd" providerId="ADAL" clId="{30A71A22-E4CD-4858-B5A6-F64756B75F96}" dt="2018-12-11T14:03:26.797" v="53" actId="171"/>
          <ac:graphicFrameMkLst>
            <pc:docMk/>
            <pc:sldMk cId="2793557255" sldId="400"/>
            <ac:graphicFrameMk id="12" creationId="{817F64D1-9F4D-4622-9FB0-A336661C25F9}"/>
          </ac:graphicFrameMkLst>
        </pc:graphicFrameChg>
        <pc:graphicFrameChg chg="ord modGraphic">
          <ac:chgData name="Davina Szilvasy" userId="59fb472d-eed4-4f11-9686-c2c8db02a2cd" providerId="ADAL" clId="{30A71A22-E4CD-4858-B5A6-F64756B75F96}" dt="2018-12-11T14:03:43.318" v="55" actId="171"/>
          <ac:graphicFrameMkLst>
            <pc:docMk/>
            <pc:sldMk cId="2793557255" sldId="400"/>
            <ac:graphicFrameMk id="13" creationId="{051E01B3-549C-45D1-A177-997D43957C62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7:18.339" v="111" actId="404"/>
        <pc:sldMkLst>
          <pc:docMk/>
          <pc:sldMk cId="4138617383" sldId="401"/>
        </pc:sldMkLst>
        <pc:spChg chg="mod">
          <ac:chgData name="Davina Szilvasy" userId="59fb472d-eed4-4f11-9686-c2c8db02a2cd" providerId="ADAL" clId="{30A71A22-E4CD-4858-B5A6-F64756B75F96}" dt="2018-12-11T14:37:18.339" v="111" actId="404"/>
          <ac:spMkLst>
            <pc:docMk/>
            <pc:sldMk cId="4138617383" sldId="401"/>
            <ac:spMk id="19" creationId="{5252A847-DE45-4FA3-A1F8-EEBEB845FF8E}"/>
          </ac:spMkLst>
        </pc:spChg>
        <pc:graphicFrameChg chg="mod modGraphic">
          <ac:chgData name="Davina Szilvasy" userId="59fb472d-eed4-4f11-9686-c2c8db02a2cd" providerId="ADAL" clId="{30A71A22-E4CD-4858-B5A6-F64756B75F96}" dt="2018-12-11T14:04:42.136" v="66" actId="572"/>
          <ac:graphicFrameMkLst>
            <pc:docMk/>
            <pc:sldMk cId="4138617383" sldId="401"/>
            <ac:graphicFrameMk id="6" creationId="{F5F37125-8F4C-4934-8A23-6B540DA2D19F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6:53.179" v="108" actId="404"/>
        <pc:sldMkLst>
          <pc:docMk/>
          <pc:sldMk cId="1120361950" sldId="402"/>
        </pc:sldMkLst>
        <pc:spChg chg="mod">
          <ac:chgData name="Davina Szilvasy" userId="59fb472d-eed4-4f11-9686-c2c8db02a2cd" providerId="ADAL" clId="{30A71A22-E4CD-4858-B5A6-F64756B75F96}" dt="2018-12-11T14:36:53.179" v="108" actId="404"/>
          <ac:spMkLst>
            <pc:docMk/>
            <pc:sldMk cId="1120361950" sldId="402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7:46.023" v="113" actId="404"/>
        <pc:sldMkLst>
          <pc:docMk/>
          <pc:sldMk cId="1822670737" sldId="403"/>
        </pc:sldMkLst>
        <pc:spChg chg="mod ord">
          <ac:chgData name="Davina Szilvasy" userId="59fb472d-eed4-4f11-9686-c2c8db02a2cd" providerId="ADAL" clId="{30A71A22-E4CD-4858-B5A6-F64756B75F96}" dt="2018-12-11T14:02:23.002" v="46" actId="171"/>
          <ac:spMkLst>
            <pc:docMk/>
            <pc:sldMk cId="1822670737" sldId="403"/>
            <ac:spMk id="7" creationId="{885819DF-F353-4EA3-A551-BA64FF01D100}"/>
          </ac:spMkLst>
        </pc:spChg>
        <pc:spChg chg="mod">
          <ac:chgData name="Davina Szilvasy" userId="59fb472d-eed4-4f11-9686-c2c8db02a2cd" providerId="ADAL" clId="{30A71A22-E4CD-4858-B5A6-F64756B75F96}" dt="2018-12-11T14:37:46.023" v="113" actId="404"/>
          <ac:spMkLst>
            <pc:docMk/>
            <pc:sldMk cId="1822670737" sldId="403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7:55.741" v="115" actId="404"/>
        <pc:sldMkLst>
          <pc:docMk/>
          <pc:sldMk cId="1124050007" sldId="404"/>
        </pc:sldMkLst>
        <pc:spChg chg="mod">
          <ac:chgData name="Davina Szilvasy" userId="59fb472d-eed4-4f11-9686-c2c8db02a2cd" providerId="ADAL" clId="{30A71A22-E4CD-4858-B5A6-F64756B75F96}" dt="2018-12-11T14:37:55.741" v="115" actId="404"/>
          <ac:spMkLst>
            <pc:docMk/>
            <pc:sldMk cId="1124050007" sldId="404"/>
            <ac:spMk id="19" creationId="{5252A847-DE45-4FA3-A1F8-EEBEB845FF8E}"/>
          </ac:spMkLst>
        </pc:spChg>
        <pc:graphicFrameChg chg="modGraphic">
          <ac:chgData name="Davina Szilvasy" userId="59fb472d-eed4-4f11-9686-c2c8db02a2cd" providerId="ADAL" clId="{30A71A22-E4CD-4858-B5A6-F64756B75F96}" dt="2018-12-11T14:06:15.799" v="80" actId="207"/>
          <ac:graphicFrameMkLst>
            <pc:docMk/>
            <pc:sldMk cId="1124050007" sldId="404"/>
            <ac:graphicFrameMk id="6" creationId="{3D0D5FAF-A2F6-4674-82D1-A47F9F8143B9}"/>
          </ac:graphicFrameMkLst>
        </pc:graphicFrameChg>
      </pc:sldChg>
      <pc:sldChg chg="modSp">
        <pc:chgData name="Davina Szilvasy" userId="59fb472d-eed4-4f11-9686-c2c8db02a2cd" providerId="ADAL" clId="{30A71A22-E4CD-4858-B5A6-F64756B75F96}" dt="2018-12-11T14:38:07.847" v="117" actId="404"/>
        <pc:sldMkLst>
          <pc:docMk/>
          <pc:sldMk cId="4262548701" sldId="405"/>
        </pc:sldMkLst>
        <pc:spChg chg="mod">
          <ac:chgData name="Davina Szilvasy" userId="59fb472d-eed4-4f11-9686-c2c8db02a2cd" providerId="ADAL" clId="{30A71A22-E4CD-4858-B5A6-F64756B75F96}" dt="2018-12-11T14:38:07.847" v="117" actId="404"/>
          <ac:spMkLst>
            <pc:docMk/>
            <pc:sldMk cId="4262548701" sldId="40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0A71A22-E4CD-4858-B5A6-F64756B75F96}" dt="2018-12-11T14:38:13.010" v="118" actId="404"/>
        <pc:sldMkLst>
          <pc:docMk/>
          <pc:sldMk cId="3036350250" sldId="406"/>
        </pc:sldMkLst>
        <pc:spChg chg="mod">
          <ac:chgData name="Davina Szilvasy" userId="59fb472d-eed4-4f11-9686-c2c8db02a2cd" providerId="ADAL" clId="{30A71A22-E4CD-4858-B5A6-F64756B75F96}" dt="2018-12-11T14:38:13.010" v="118" actId="404"/>
          <ac:spMkLst>
            <pc:docMk/>
            <pc:sldMk cId="3036350250" sldId="40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Can you remember what a noun is? </a:t>
            </a:r>
            <a:endParaRPr lang="en-GB" sz="16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It is a person / place or thing such as a dog or a car.</a:t>
            </a:r>
          </a:p>
          <a:p>
            <a:pPr algn="ctr"/>
            <a:endParaRPr lang="en-GB" sz="16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What is a verb? It is a doing word</a:t>
            </a:r>
            <a:r>
              <a:rPr lang="en-GB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such as walk or jump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39B9D4EB-DD25-45CA-A873-6D33654B6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028052"/>
              </p:ext>
            </p:extLst>
          </p:nvPr>
        </p:nvGraphicFramePr>
        <p:xfrm>
          <a:off x="2381903" y="3128519"/>
          <a:ext cx="4380194" cy="2452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0097">
                  <a:extLst>
                    <a:ext uri="{9D8B030D-6E8A-4147-A177-3AD203B41FA5}">
                      <a16:colId xmlns:a16="http://schemas.microsoft.com/office/drawing/2014/main" xmlns="" val="2238434366"/>
                    </a:ext>
                  </a:extLst>
                </a:gridCol>
                <a:gridCol w="2190097">
                  <a:extLst>
                    <a:ext uri="{9D8B030D-6E8A-4147-A177-3AD203B41FA5}">
                      <a16:colId xmlns:a16="http://schemas.microsoft.com/office/drawing/2014/main" xmlns="" val="2431056156"/>
                    </a:ext>
                  </a:extLst>
                </a:gridCol>
              </a:tblGrid>
              <a:tr h="61322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Nouns</a:t>
                      </a:r>
                    </a:p>
                  </a:txBody>
                  <a:tcPr marL="111257" marR="111257" marT="55628" marB="55628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Verbs</a:t>
                      </a:r>
                    </a:p>
                  </a:txBody>
                  <a:tcPr marL="111257" marR="111257" marT="55628" marB="55628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389395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540730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2249881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366829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7C9D850F-4524-4E2D-87C5-0D3C77F6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316258"/>
              </p:ext>
            </p:extLst>
          </p:nvPr>
        </p:nvGraphicFramePr>
        <p:xfrm>
          <a:off x="2161305" y="1596586"/>
          <a:ext cx="5562846" cy="902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4282">
                  <a:extLst>
                    <a:ext uri="{9D8B030D-6E8A-4147-A177-3AD203B41FA5}">
                      <a16:colId xmlns:a16="http://schemas.microsoft.com/office/drawing/2014/main" xmlns="" val="603690579"/>
                    </a:ext>
                  </a:extLst>
                </a:gridCol>
                <a:gridCol w="1854282">
                  <a:extLst>
                    <a:ext uri="{9D8B030D-6E8A-4147-A177-3AD203B41FA5}">
                      <a16:colId xmlns:a16="http://schemas.microsoft.com/office/drawing/2014/main" xmlns="" val="2032739061"/>
                    </a:ext>
                  </a:extLst>
                </a:gridCol>
                <a:gridCol w="1854282">
                  <a:extLst>
                    <a:ext uri="{9D8B030D-6E8A-4147-A177-3AD203B41FA5}">
                      <a16:colId xmlns:a16="http://schemas.microsoft.com/office/drawing/2014/main" xmlns="" val="607658288"/>
                    </a:ext>
                  </a:extLst>
                </a:gridCol>
              </a:tblGrid>
              <a:tr h="451209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drag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sister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bank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936846"/>
                  </a:ext>
                </a:extLst>
              </a:tr>
              <a:tr h="451209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run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pen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drop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41959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07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written a sentence.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bear gets the burst.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Does his sentence make sense?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No, it is not a complete sentence because…</a:t>
            </a: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written a sentence.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bear </a:t>
            </a:r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gets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the </a:t>
            </a:r>
            <a:r>
              <a:rPr lang="en-GB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burst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Does his sentence make sense?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it is not a complete sentence because there are two verbs (got and burst) when there needs be two nouns. Various answers, for example: The bear gets the food.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3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Did you get them right?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39B9D4EB-DD25-45CA-A873-6D33654B63ED}"/>
              </a:ext>
            </a:extLst>
          </p:cNvPr>
          <p:cNvGraphicFramePr>
            <a:graphicFrameLocks noGrp="1"/>
          </p:cNvGraphicFramePr>
          <p:nvPr/>
        </p:nvGraphicFramePr>
        <p:xfrm>
          <a:off x="2381903" y="3128519"/>
          <a:ext cx="4380194" cy="2452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0097">
                  <a:extLst>
                    <a:ext uri="{9D8B030D-6E8A-4147-A177-3AD203B41FA5}">
                      <a16:colId xmlns:a16="http://schemas.microsoft.com/office/drawing/2014/main" xmlns="" val="2238434366"/>
                    </a:ext>
                  </a:extLst>
                </a:gridCol>
                <a:gridCol w="2190097">
                  <a:extLst>
                    <a:ext uri="{9D8B030D-6E8A-4147-A177-3AD203B41FA5}">
                      <a16:colId xmlns:a16="http://schemas.microsoft.com/office/drawing/2014/main" xmlns="" val="2431056156"/>
                    </a:ext>
                  </a:extLst>
                </a:gridCol>
              </a:tblGrid>
              <a:tr h="61322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Nouns</a:t>
                      </a:r>
                    </a:p>
                  </a:txBody>
                  <a:tcPr marL="111257" marR="111257" marT="55628" marB="55628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Verbs</a:t>
                      </a:r>
                    </a:p>
                  </a:txBody>
                  <a:tcPr marL="111257" marR="111257" marT="55628" marB="55628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389395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sister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drop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540730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pen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drag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2249881"/>
                  </a:ext>
                </a:extLst>
              </a:tr>
              <a:tr h="61322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bank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run</a:t>
                      </a:r>
                    </a:p>
                  </a:txBody>
                  <a:tcPr marL="111257" marR="111257" marT="55628" marB="55628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366829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7C9D850F-4524-4E2D-87C5-0D3C77F6CAC0}"/>
              </a:ext>
            </a:extLst>
          </p:cNvPr>
          <p:cNvGraphicFramePr>
            <a:graphicFrameLocks noGrp="1"/>
          </p:cNvGraphicFramePr>
          <p:nvPr/>
        </p:nvGraphicFramePr>
        <p:xfrm>
          <a:off x="2161305" y="1596586"/>
          <a:ext cx="5562846" cy="902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4282">
                  <a:extLst>
                    <a:ext uri="{9D8B030D-6E8A-4147-A177-3AD203B41FA5}">
                      <a16:colId xmlns:a16="http://schemas.microsoft.com/office/drawing/2014/main" xmlns="" val="603690579"/>
                    </a:ext>
                  </a:extLst>
                </a:gridCol>
                <a:gridCol w="1854282">
                  <a:extLst>
                    <a:ext uri="{9D8B030D-6E8A-4147-A177-3AD203B41FA5}">
                      <a16:colId xmlns:a16="http://schemas.microsoft.com/office/drawing/2014/main" xmlns="" val="2032739061"/>
                    </a:ext>
                  </a:extLst>
                </a:gridCol>
                <a:gridCol w="1854282">
                  <a:extLst>
                    <a:ext uri="{9D8B030D-6E8A-4147-A177-3AD203B41FA5}">
                      <a16:colId xmlns:a16="http://schemas.microsoft.com/office/drawing/2014/main" xmlns="" val="607658288"/>
                    </a:ext>
                  </a:extLst>
                </a:gridCol>
              </a:tblGrid>
              <a:tr h="451209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drag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sister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bank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936846"/>
                  </a:ext>
                </a:extLst>
              </a:tr>
              <a:tr h="451209"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run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pen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drop</a:t>
                      </a:r>
                    </a:p>
                  </a:txBody>
                  <a:tcPr marL="111257" marR="111257" marT="55628" marB="556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41959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822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169795" y="14343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Point to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verb in the words below.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D2DE2EB-7F42-419B-AF24-13126762C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716554"/>
              </p:ext>
            </p:extLst>
          </p:nvPr>
        </p:nvGraphicFramePr>
        <p:xfrm>
          <a:off x="2270596" y="2276614"/>
          <a:ext cx="4602807" cy="2092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2185">
                  <a:extLst>
                    <a:ext uri="{9D8B030D-6E8A-4147-A177-3AD203B41FA5}">
                      <a16:colId xmlns:a16="http://schemas.microsoft.com/office/drawing/2014/main" xmlns="" val="2457015465"/>
                    </a:ext>
                  </a:extLst>
                </a:gridCol>
                <a:gridCol w="418437">
                  <a:extLst>
                    <a:ext uri="{9D8B030D-6E8A-4147-A177-3AD203B41FA5}">
                      <a16:colId xmlns:a16="http://schemas.microsoft.com/office/drawing/2014/main" xmlns="" val="3043470898"/>
                    </a:ext>
                  </a:extLst>
                </a:gridCol>
                <a:gridCol w="2092185">
                  <a:extLst>
                    <a:ext uri="{9D8B030D-6E8A-4147-A177-3AD203B41FA5}">
                      <a16:colId xmlns:a16="http://schemas.microsoft.com/office/drawing/2014/main" xmlns="" val="2726105059"/>
                    </a:ext>
                  </a:extLst>
                </a:gridCol>
              </a:tblGrid>
              <a:tr h="836874"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crab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drop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8467849"/>
                  </a:ext>
                </a:extLst>
              </a:tr>
              <a:tr h="418437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3930918"/>
                  </a:ext>
                </a:extLst>
              </a:tr>
              <a:tr h="836874"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green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76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47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2692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sz="20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Did you get it right?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D2DE2EB-7F42-419B-AF24-13126762C27A}"/>
              </a:ext>
            </a:extLst>
          </p:cNvPr>
          <p:cNvGraphicFramePr>
            <a:graphicFrameLocks noGrp="1"/>
          </p:cNvGraphicFramePr>
          <p:nvPr/>
        </p:nvGraphicFramePr>
        <p:xfrm>
          <a:off x="2270596" y="2276614"/>
          <a:ext cx="4602807" cy="2092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2185">
                  <a:extLst>
                    <a:ext uri="{9D8B030D-6E8A-4147-A177-3AD203B41FA5}">
                      <a16:colId xmlns:a16="http://schemas.microsoft.com/office/drawing/2014/main" xmlns="" val="2457015465"/>
                    </a:ext>
                  </a:extLst>
                </a:gridCol>
                <a:gridCol w="418437">
                  <a:extLst>
                    <a:ext uri="{9D8B030D-6E8A-4147-A177-3AD203B41FA5}">
                      <a16:colId xmlns:a16="http://schemas.microsoft.com/office/drawing/2014/main" xmlns="" val="3043470898"/>
                    </a:ext>
                  </a:extLst>
                </a:gridCol>
                <a:gridCol w="2092185">
                  <a:extLst>
                    <a:ext uri="{9D8B030D-6E8A-4147-A177-3AD203B41FA5}">
                      <a16:colId xmlns:a16="http://schemas.microsoft.com/office/drawing/2014/main" xmlns="" val="2726105059"/>
                    </a:ext>
                  </a:extLst>
                </a:gridCol>
              </a:tblGrid>
              <a:tr h="836874"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crab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drop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8467849"/>
                  </a:ext>
                </a:extLst>
              </a:tr>
              <a:tr h="418437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3930918"/>
                  </a:ext>
                </a:extLst>
              </a:tr>
              <a:tr h="836874"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boat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green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7654858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xmlns="" id="{FAEF7594-A777-418C-9DA4-771BEAB96294}"/>
              </a:ext>
            </a:extLst>
          </p:cNvPr>
          <p:cNvSpPr/>
          <p:nvPr/>
        </p:nvSpPr>
        <p:spPr>
          <a:xfrm>
            <a:off x="5261687" y="2149123"/>
            <a:ext cx="1106424" cy="11064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57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Point to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sentence that makes the most sense.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F5F37125-8F4C-4934-8A23-6B540DA2D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85285"/>
              </p:ext>
            </p:extLst>
          </p:nvPr>
        </p:nvGraphicFramePr>
        <p:xfrm>
          <a:off x="991516" y="2180094"/>
          <a:ext cx="7160969" cy="24978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29369">
                  <a:extLst>
                    <a:ext uri="{9D8B030D-6E8A-4147-A177-3AD203B41FA5}">
                      <a16:colId xmlns:a16="http://schemas.microsoft.com/office/drawing/2014/main" xmlns="" val="1795276685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xmlns="" val="3294355569"/>
                    </a:ext>
                  </a:extLst>
                </a:gridCol>
              </a:tblGrid>
              <a:tr h="832604">
                <a:tc>
                  <a:txBody>
                    <a:bodyPr/>
                    <a:lstStyle/>
                    <a:p>
                      <a:r>
                        <a:rPr lang="en-GB" sz="2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Ben grabs to win the sack race.</a:t>
                      </a: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7190197"/>
                  </a:ext>
                </a:extLst>
              </a:tr>
              <a:tr h="832604"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93847863"/>
                  </a:ext>
                </a:extLst>
              </a:tr>
              <a:tr h="832604">
                <a:tc>
                  <a:txBody>
                    <a:bodyPr/>
                    <a:lstStyle/>
                    <a:p>
                      <a:r>
                        <a:rPr lang="en-GB" sz="27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Ben wants to win the sack race. </a:t>
                      </a: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9516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61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Did you get it right?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F5F37125-8F4C-4934-8A23-6B540DA2D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86490"/>
              </p:ext>
            </p:extLst>
          </p:nvPr>
        </p:nvGraphicFramePr>
        <p:xfrm>
          <a:off x="991516" y="2180094"/>
          <a:ext cx="7160969" cy="24978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29369">
                  <a:extLst>
                    <a:ext uri="{9D8B030D-6E8A-4147-A177-3AD203B41FA5}">
                      <a16:colId xmlns:a16="http://schemas.microsoft.com/office/drawing/2014/main" xmlns="" val="1795276685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xmlns="" val="3294355569"/>
                    </a:ext>
                  </a:extLst>
                </a:gridCol>
              </a:tblGrid>
              <a:tr h="832604">
                <a:tc>
                  <a:txBody>
                    <a:bodyPr/>
                    <a:lstStyle/>
                    <a:p>
                      <a:r>
                        <a:rPr lang="en-GB" sz="27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Ben grabs to win the sack race.</a:t>
                      </a: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7190197"/>
                  </a:ext>
                </a:extLst>
              </a:tr>
              <a:tr h="832604"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2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93847863"/>
                  </a:ext>
                </a:extLst>
              </a:tr>
              <a:tr h="832604">
                <a:tc>
                  <a:txBody>
                    <a:bodyPr/>
                    <a:lstStyle/>
                    <a:p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Ben wants to win the sack race. </a:t>
                      </a:r>
                    </a:p>
                  </a:txBody>
                  <a:tcPr marL="205300" marR="205300" marT="102650" marB="102650" anchor="b"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7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5300" marR="205300" marT="102650" marB="102650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9516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57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 using a word in the word bank.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 boys put the ______ on the stool.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3D0D5FAF-A2F6-4674-82D1-A47F9F814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722385"/>
              </p:ext>
            </p:extLst>
          </p:nvPr>
        </p:nvGraphicFramePr>
        <p:xfrm>
          <a:off x="2344734" y="3429000"/>
          <a:ext cx="4454532" cy="1147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4844">
                  <a:extLst>
                    <a:ext uri="{9D8B030D-6E8A-4147-A177-3AD203B41FA5}">
                      <a16:colId xmlns:a16="http://schemas.microsoft.com/office/drawing/2014/main" xmlns="" val="1483786569"/>
                    </a:ext>
                  </a:extLst>
                </a:gridCol>
                <a:gridCol w="1484844">
                  <a:extLst>
                    <a:ext uri="{9D8B030D-6E8A-4147-A177-3AD203B41FA5}">
                      <a16:colId xmlns:a16="http://schemas.microsoft.com/office/drawing/2014/main" xmlns="" val="3006376267"/>
                    </a:ext>
                  </a:extLst>
                </a:gridCol>
                <a:gridCol w="1484844">
                  <a:extLst>
                    <a:ext uri="{9D8B030D-6E8A-4147-A177-3AD203B41FA5}">
                      <a16:colId xmlns:a16="http://schemas.microsoft.com/office/drawing/2014/main" xmlns="" val="2347624493"/>
                    </a:ext>
                  </a:extLst>
                </a:gridCol>
              </a:tblGrid>
              <a:tr h="1147166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jumper</a:t>
                      </a:r>
                    </a:p>
                  </a:txBody>
                  <a:tcPr marL="141431" marR="141431" marT="70716" marB="707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sit</a:t>
                      </a:r>
                    </a:p>
                  </a:txBody>
                  <a:tcPr marL="141431" marR="141431" marT="70716" marB="707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bed</a:t>
                      </a:r>
                    </a:p>
                  </a:txBody>
                  <a:tcPr marL="141431" marR="141431" marT="70716" marB="70716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863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95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sentence using a word in the word bank.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 boys put the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jumper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on the stool.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3D0D5FAF-A2F6-4674-82D1-A47F9F814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676972"/>
              </p:ext>
            </p:extLst>
          </p:nvPr>
        </p:nvGraphicFramePr>
        <p:xfrm>
          <a:off x="2344734" y="3429000"/>
          <a:ext cx="4454532" cy="1147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4844">
                  <a:extLst>
                    <a:ext uri="{9D8B030D-6E8A-4147-A177-3AD203B41FA5}">
                      <a16:colId xmlns:a16="http://schemas.microsoft.com/office/drawing/2014/main" xmlns="" val="1483786569"/>
                    </a:ext>
                  </a:extLst>
                </a:gridCol>
                <a:gridCol w="1484844">
                  <a:extLst>
                    <a:ext uri="{9D8B030D-6E8A-4147-A177-3AD203B41FA5}">
                      <a16:colId xmlns:a16="http://schemas.microsoft.com/office/drawing/2014/main" xmlns="" val="3006376267"/>
                    </a:ext>
                  </a:extLst>
                </a:gridCol>
                <a:gridCol w="1484844">
                  <a:extLst>
                    <a:ext uri="{9D8B030D-6E8A-4147-A177-3AD203B41FA5}">
                      <a16:colId xmlns:a16="http://schemas.microsoft.com/office/drawing/2014/main" xmlns="" val="2347624493"/>
                    </a:ext>
                  </a:extLst>
                </a:gridCol>
              </a:tblGrid>
              <a:tr h="1147166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jumper</a:t>
                      </a:r>
                    </a:p>
                  </a:txBody>
                  <a:tcPr marL="141431" marR="141431" marT="70716" marB="70716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sit</a:t>
                      </a:r>
                    </a:p>
                  </a:txBody>
                  <a:tcPr marL="141431" marR="141431" marT="70716" marB="70716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bed</a:t>
                      </a:r>
                    </a:p>
                  </a:txBody>
                  <a:tcPr marL="141431" marR="141431" marT="70716" marB="70716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5863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05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xmlns="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written a sentence.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bear gets the burst.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Does his sentence make sense?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Convince me.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endParaRPr lang="en-GB" sz="20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86144f90-c7b6-48d0-aae5-f5e9e48cc3df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5c7a0828-c5e4-45f8-a074-18a8fdc88ec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AFCDEBC-7FCA-40D5-A52F-E26FCF83E4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357</Words>
  <Application>Microsoft Office PowerPoint</Application>
  <PresentationFormat>On-screen Show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Recognising a Sentence PPT</dc:title>
  <dc:creator>Ashleigh Sobol</dc:creator>
  <cp:lastModifiedBy>Samantha Sharkey</cp:lastModifiedBy>
  <cp:revision>5</cp:revision>
  <dcterms:created xsi:type="dcterms:W3CDTF">2018-03-17T10:08:43Z</dcterms:created>
  <dcterms:modified xsi:type="dcterms:W3CDTF">2020-04-27T19:17:27Z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