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407" r:id="rId6"/>
    <p:sldId id="408" r:id="rId7"/>
    <p:sldId id="409" r:id="rId8"/>
    <p:sldId id="373" r:id="rId9"/>
    <p:sldId id="410" r:id="rId10"/>
    <p:sldId id="411" r:id="rId11"/>
    <p:sldId id="412" r:id="rId12"/>
    <p:sldId id="414" r:id="rId13"/>
    <p:sldId id="416" r:id="rId14"/>
    <p:sldId id="384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1CE68-F1FA-4AD7-A5EA-4A4C0419BE12}" v="41" dt="2020-02-24T12:42:19.708"/>
    <p1510:client id="{8F97CD4F-B21C-45D1-B571-3BE7D8319F5A}" v="17" dt="2020-02-24T12:26:0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Crouch" userId="c8246cc5-0a21-4bf3-8f37-70937c159b77" providerId="ADAL" clId="{4AF04649-065F-4861-9797-9A02FA2A5E0A}"/>
    <pc:docChg chg="undo custSel addSld delSld modSld sldOrd">
      <pc:chgData name="Becky Crouch" userId="c8246cc5-0a21-4bf3-8f37-70937c159b77" providerId="ADAL" clId="{4AF04649-065F-4861-9797-9A02FA2A5E0A}" dt="2019-01-31T21:25:35.659" v="1363" actId="20577"/>
      <pc:docMkLst>
        <pc:docMk/>
      </pc:docMkLst>
      <pc:sldChg chg="modSp">
        <pc:chgData name="Becky Crouch" userId="c8246cc5-0a21-4bf3-8f37-70937c159b77" providerId="ADAL" clId="{4AF04649-065F-4861-9797-9A02FA2A5E0A}" dt="2019-01-31T20:22:11.070" v="214" actId="20577"/>
        <pc:sldMkLst>
          <pc:docMk/>
          <pc:sldMk cId="2637481266" sldId="256"/>
        </pc:sldMkLst>
        <pc:spChg chg="mod">
          <ac:chgData name="Becky Crouch" userId="c8246cc5-0a21-4bf3-8f37-70937c159b77" providerId="ADAL" clId="{4AF04649-065F-4861-9797-9A02FA2A5E0A}" dt="2019-01-31T20:22:11.070" v="21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Becky Crouch" userId="c8246cc5-0a21-4bf3-8f37-70937c159b77" providerId="ADAL" clId="{4AF04649-065F-4861-9797-9A02FA2A5E0A}" dt="2019-01-31T20:29:16.404" v="412" actId="20577"/>
        <pc:sldMkLst>
          <pc:docMk/>
          <pc:sldMk cId="36917022" sldId="360"/>
        </pc:sldMkLst>
        <pc:spChg chg="mod">
          <ac:chgData name="Becky Crouch" userId="c8246cc5-0a21-4bf3-8f37-70937c159b77" providerId="ADAL" clId="{4AF04649-065F-4861-9797-9A02FA2A5E0A}" dt="2019-01-31T20:29:16.404" v="412" actId="20577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31T20:27:36.886" v="327" actId="1036"/>
          <ac:grpSpMkLst>
            <pc:docMk/>
            <pc:sldMk cId="36917022" sldId="360"/>
            <ac:grpSpMk id="2" creationId="{EF22E047-A759-48FB-8E18-FA3ADEC43F03}"/>
          </ac:grpSpMkLst>
        </pc:grpChg>
        <pc:graphicFrameChg chg="add mod modGraphic">
          <ac:chgData name="Becky Crouch" userId="c8246cc5-0a21-4bf3-8f37-70937c159b77" providerId="ADAL" clId="{4AF04649-065F-4861-9797-9A02FA2A5E0A}" dt="2019-01-31T20:27:27.641" v="319" actId="1076"/>
          <ac:graphicFrameMkLst>
            <pc:docMk/>
            <pc:sldMk cId="36917022" sldId="360"/>
            <ac:graphicFrameMk id="6" creationId="{629883D7-E9FE-4762-BD26-D039ABAAC845}"/>
          </ac:graphicFrameMkLst>
        </pc:graphicFrame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9" creationId="{ABDA8DB8-3729-43F7-BF28-414FE9DD8F01}"/>
          </ac:picMkLst>
        </pc:pic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10" creationId="{B535894E-A7B8-4BE4-90CC-6C4A994D6FA0}"/>
          </ac:picMkLst>
        </pc:pic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11" creationId="{4C5EE967-DBE9-451A-B257-F3CEF3CB657A}"/>
          </ac:picMkLst>
        </pc:picChg>
      </pc:sldChg>
      <pc:sldChg chg="addSp modSp">
        <pc:chgData name="Becky Crouch" userId="c8246cc5-0a21-4bf3-8f37-70937c159b77" providerId="ADAL" clId="{4AF04649-065F-4861-9797-9A02FA2A5E0A}" dt="2019-01-28T10:58:00.094" v="51" actId="20577"/>
        <pc:sldMkLst>
          <pc:docMk/>
          <pc:sldMk cId="1669721746" sldId="365"/>
        </pc:sldMkLst>
        <pc:spChg chg="mod">
          <ac:chgData name="Becky Crouch" userId="c8246cc5-0a21-4bf3-8f37-70937c159b77" providerId="ADAL" clId="{4AF04649-065F-4861-9797-9A02FA2A5E0A}" dt="2019-01-28T10:58:00.094" v="51" actId="20577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28T10:56:59.043" v="10" actId="1076"/>
          <ac:grpSpMkLst>
            <pc:docMk/>
            <pc:sldMk cId="1669721746" sldId="365"/>
            <ac:grpSpMk id="2" creationId="{4F1652D7-6567-4782-BB65-787D60F0C6F4}"/>
          </ac:grpSpMkLst>
        </pc:grpChg>
        <pc:graphicFrameChg chg="add mod modGraphic">
          <ac:chgData name="Becky Crouch" userId="c8246cc5-0a21-4bf3-8f37-70937c159b77" providerId="ADAL" clId="{4AF04649-065F-4861-9797-9A02FA2A5E0A}" dt="2019-01-28T10:57:07.042" v="11" actId="1076"/>
          <ac:graphicFrameMkLst>
            <pc:docMk/>
            <pc:sldMk cId="1669721746" sldId="365"/>
            <ac:graphicFrameMk id="12" creationId="{0D303C1F-F033-4689-9816-77EE16398C05}"/>
          </ac:graphicFrameMkLst>
        </pc:graphicFrame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6" creationId="{19031A25-D48B-4E0D-BED3-E0D850B4002D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9" creationId="{2E2508D5-A509-4C9E-A0D9-551C99448025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10" creationId="{917B26C2-DB5D-4DA4-B200-A1E208DCE675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11" creationId="{1C40B338-023E-445F-AE85-EB4D58F0FE8A}"/>
          </ac:picMkLst>
        </pc:picChg>
      </pc:sldChg>
      <pc:sldChg chg="modSp">
        <pc:chgData name="Becky Crouch" userId="c8246cc5-0a21-4bf3-8f37-70937c159b77" providerId="ADAL" clId="{4AF04649-065F-4861-9797-9A02FA2A5E0A}" dt="2019-01-31T20:22:38.413" v="261" actId="20577"/>
        <pc:sldMkLst>
          <pc:docMk/>
          <pc:sldMk cId="332354265" sldId="366"/>
        </pc:sldMkLst>
        <pc:spChg chg="mod">
          <ac:chgData name="Becky Crouch" userId="c8246cc5-0a21-4bf3-8f37-70937c159b77" providerId="ADAL" clId="{4AF04649-065F-4861-9797-9A02FA2A5E0A}" dt="2019-01-31T20:22:38.413" v="26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">
        <pc:chgData name="Becky Crouch" userId="c8246cc5-0a21-4bf3-8f37-70937c159b77" providerId="ADAL" clId="{4AF04649-065F-4861-9797-9A02FA2A5E0A}" dt="2019-01-28T10:57:49.758" v="45"/>
        <pc:sldMkLst>
          <pc:docMk/>
          <pc:sldMk cId="4215503721" sldId="367"/>
        </pc:sldMkLst>
      </pc:sldChg>
      <pc:sldChg chg="addSp modSp add">
        <pc:chgData name="Becky Crouch" userId="c8246cc5-0a21-4bf3-8f37-70937c159b77" providerId="ADAL" clId="{4AF04649-065F-4861-9797-9A02FA2A5E0A}" dt="2019-01-31T20:41:28.513" v="670" actId="20577"/>
        <pc:sldMkLst>
          <pc:docMk/>
          <pc:sldMk cId="2206046935" sldId="368"/>
        </pc:sldMkLst>
        <pc:spChg chg="mod">
          <ac:chgData name="Becky Crouch" userId="c8246cc5-0a21-4bf3-8f37-70937c159b77" providerId="ADAL" clId="{4AF04649-065F-4861-9797-9A02FA2A5E0A}" dt="2019-01-31T20:38:52.655" v="606"/>
          <ac:spMkLst>
            <pc:docMk/>
            <pc:sldMk cId="2206046935" sldId="368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31T20:40:57.953" v="650" actId="1038"/>
          <ac:grpSpMkLst>
            <pc:docMk/>
            <pc:sldMk cId="2206046935" sldId="368"/>
            <ac:grpSpMk id="2" creationId="{7582A8BC-0A3D-4652-84E3-F004C1689168}"/>
          </ac:grpSpMkLst>
        </pc:grpChg>
        <pc:graphicFrameChg chg="add mod modGraphic">
          <ac:chgData name="Becky Crouch" userId="c8246cc5-0a21-4bf3-8f37-70937c159b77" providerId="ADAL" clId="{4AF04649-065F-4861-9797-9A02FA2A5E0A}" dt="2019-01-31T20:41:28.513" v="670" actId="20577"/>
          <ac:graphicFrameMkLst>
            <pc:docMk/>
            <pc:sldMk cId="2206046935" sldId="368"/>
            <ac:graphicFrameMk id="6" creationId="{01979954-DC3B-4F7C-9F73-E29AF4F7B60C}"/>
          </ac:graphicFrameMkLst>
        </pc:graphicFrameChg>
        <pc:graphicFrameChg chg="add mod modGraphic">
          <ac:chgData name="Becky Crouch" userId="c8246cc5-0a21-4bf3-8f37-70937c159b77" providerId="ADAL" clId="{4AF04649-065F-4861-9797-9A02FA2A5E0A}" dt="2019-01-31T20:40:49.788" v="645" actId="1076"/>
          <ac:graphicFrameMkLst>
            <pc:docMk/>
            <pc:sldMk cId="2206046935" sldId="368"/>
            <ac:graphicFrameMk id="9" creationId="{40FC570F-BA63-40C3-A51D-2CA4116114F7}"/>
          </ac:graphicFrameMkLst>
        </pc:graphicFrameChg>
        <pc:picChg chg="add mod">
          <ac:chgData name="Becky Crouch" userId="c8246cc5-0a21-4bf3-8f37-70937c159b77" providerId="ADAL" clId="{4AF04649-065F-4861-9797-9A02FA2A5E0A}" dt="2019-01-31T20:39:32.593" v="609" actId="164"/>
          <ac:picMkLst>
            <pc:docMk/>
            <pc:sldMk cId="2206046935" sldId="368"/>
            <ac:picMk id="10" creationId="{091A593C-9F1C-4A58-B413-34DBBE2228AA}"/>
          </ac:picMkLst>
        </pc:picChg>
        <pc:picChg chg="add mod">
          <ac:chgData name="Becky Crouch" userId="c8246cc5-0a21-4bf3-8f37-70937c159b77" providerId="ADAL" clId="{4AF04649-065F-4861-9797-9A02FA2A5E0A}" dt="2019-01-31T20:39:32.593" v="609" actId="164"/>
          <ac:picMkLst>
            <pc:docMk/>
            <pc:sldMk cId="2206046935" sldId="368"/>
            <ac:picMk id="11" creationId="{DF3D7AC5-95F6-4DA7-AAB3-638BC75A061F}"/>
          </ac:picMkLst>
        </pc:picChg>
      </pc:sldChg>
      <pc:sldChg chg="addSp delSp modSp add">
        <pc:chgData name="Becky Crouch" userId="c8246cc5-0a21-4bf3-8f37-70937c159b77" providerId="ADAL" clId="{4AF04649-065F-4861-9797-9A02FA2A5E0A}" dt="2019-01-31T20:38:15.340" v="605" actId="478"/>
        <pc:sldMkLst>
          <pc:docMk/>
          <pc:sldMk cId="3170826188" sldId="369"/>
        </pc:sldMkLst>
        <pc:spChg chg="add del mod">
          <ac:chgData name="Becky Crouch" userId="c8246cc5-0a21-4bf3-8f37-70937c159b77" providerId="ADAL" clId="{4AF04649-065F-4861-9797-9A02FA2A5E0A}" dt="2019-01-31T20:38:15.340" v="605" actId="478"/>
          <ac:spMkLst>
            <pc:docMk/>
            <pc:sldMk cId="3170826188" sldId="369"/>
            <ac:spMk id="3" creationId="{5F48ADFC-E6ED-43CA-8093-C6E0EB011DCC}"/>
          </ac:spMkLst>
        </pc:spChg>
        <pc:spChg chg="mod">
          <ac:chgData name="Becky Crouch" userId="c8246cc5-0a21-4bf3-8f37-70937c159b77" providerId="ADAL" clId="{4AF04649-065F-4861-9797-9A02FA2A5E0A}" dt="2019-01-31T20:33:38.938" v="470"/>
          <ac:spMkLst>
            <pc:docMk/>
            <pc:sldMk cId="3170826188" sldId="369"/>
            <ac:spMk id="19" creationId="{5252A847-DE45-4FA3-A1F8-EEBEB845FF8E}"/>
          </ac:spMkLst>
        </pc:spChg>
        <pc:grpChg chg="add del mod">
          <ac:chgData name="Becky Crouch" userId="c8246cc5-0a21-4bf3-8f37-70937c159b77" providerId="ADAL" clId="{4AF04649-065F-4861-9797-9A02FA2A5E0A}" dt="2019-01-31T20:35:55.148" v="577" actId="165"/>
          <ac:grpSpMkLst>
            <pc:docMk/>
            <pc:sldMk cId="3170826188" sldId="369"/>
            <ac:grpSpMk id="2" creationId="{43134B78-90FF-458A-8355-A903D1010652}"/>
          </ac:grpSpMkLst>
        </pc:grpChg>
        <pc:graphicFrameChg chg="add mod modGraphic">
          <ac:chgData name="Becky Crouch" userId="c8246cc5-0a21-4bf3-8f37-70937c159b77" providerId="ADAL" clId="{4AF04649-065F-4861-9797-9A02FA2A5E0A}" dt="2019-01-31T20:34:58.309" v="527" actId="1037"/>
          <ac:graphicFrameMkLst>
            <pc:docMk/>
            <pc:sldMk cId="3170826188" sldId="369"/>
            <ac:graphicFrameMk id="6" creationId="{8C96EB5F-8131-4F27-9681-AF42399D125A}"/>
          </ac:graphicFrameMkLst>
        </pc:graphicFrameChg>
        <pc:graphicFrameChg chg="add mod modGraphic">
          <ac:chgData name="Becky Crouch" userId="c8246cc5-0a21-4bf3-8f37-70937c159b77" providerId="ADAL" clId="{4AF04649-065F-4861-9797-9A02FA2A5E0A}" dt="2019-01-31T20:34:58.309" v="527" actId="1037"/>
          <ac:graphicFrameMkLst>
            <pc:docMk/>
            <pc:sldMk cId="3170826188" sldId="369"/>
            <ac:graphicFrameMk id="9" creationId="{BCCD461C-063F-460F-8A1B-7C4EFF5D2F18}"/>
          </ac:graphicFrameMkLst>
        </pc:graphicFrameChg>
        <pc:picChg chg="add mod topLvl">
          <ac:chgData name="Becky Crouch" userId="c8246cc5-0a21-4bf3-8f37-70937c159b77" providerId="ADAL" clId="{4AF04649-065F-4861-9797-9A02FA2A5E0A}" dt="2019-01-31T20:36:01.201" v="578" actId="1076"/>
          <ac:picMkLst>
            <pc:docMk/>
            <pc:sldMk cId="3170826188" sldId="369"/>
            <ac:picMk id="10" creationId="{A34DE420-4E0B-4143-A2FA-F87D8F770627}"/>
          </ac:picMkLst>
        </pc:picChg>
        <pc:picChg chg="add mod topLvl">
          <ac:chgData name="Becky Crouch" userId="c8246cc5-0a21-4bf3-8f37-70937c159b77" providerId="ADAL" clId="{4AF04649-065F-4861-9797-9A02FA2A5E0A}" dt="2019-01-31T20:36:29.422" v="586" actId="1037"/>
          <ac:picMkLst>
            <pc:docMk/>
            <pc:sldMk cId="3170826188" sldId="369"/>
            <ac:picMk id="11" creationId="{046AAD1E-44A7-4DC1-924C-0CA175CB3BB4}"/>
          </ac:picMkLst>
        </pc:picChg>
      </pc:sldChg>
      <pc:sldChg chg="delSp add">
        <pc:chgData name="Becky Crouch" userId="c8246cc5-0a21-4bf3-8f37-70937c159b77" providerId="ADAL" clId="{4AF04649-065F-4861-9797-9A02FA2A5E0A}" dt="2019-01-31T20:33:14.607" v="469" actId="478"/>
        <pc:sldMkLst>
          <pc:docMk/>
          <pc:sldMk cId="3092858646" sldId="373"/>
        </pc:sldMkLst>
        <pc:spChg chg="del">
          <ac:chgData name="Becky Crouch" userId="c8246cc5-0a21-4bf3-8f37-70937c159b77" providerId="ADAL" clId="{4AF04649-065F-4861-9797-9A02FA2A5E0A}" dt="2019-01-31T20:33:11.593" v="468" actId="478"/>
          <ac:spMkLst>
            <pc:docMk/>
            <pc:sldMk cId="3092858646" sldId="373"/>
            <ac:spMk id="2" creationId="{41F96CD5-1B59-42AC-B9AE-F9FA7C52F388}"/>
          </ac:spMkLst>
        </pc:spChg>
        <pc:spChg chg="del">
          <ac:chgData name="Becky Crouch" userId="c8246cc5-0a21-4bf3-8f37-70937c159b77" providerId="ADAL" clId="{4AF04649-065F-4861-9797-9A02FA2A5E0A}" dt="2019-01-31T20:33:14.607" v="469" actId="478"/>
          <ac:spMkLst>
            <pc:docMk/>
            <pc:sldMk cId="3092858646" sldId="373"/>
            <ac:spMk id="11" creationId="{76F4F5AB-7665-48F7-8184-6BAA4122BF86}"/>
          </ac:spMkLst>
        </pc:spChg>
      </pc:sldChg>
      <pc:sldChg chg="add">
        <pc:chgData name="Becky Crouch" userId="c8246cc5-0a21-4bf3-8f37-70937c159b77" providerId="ADAL" clId="{4AF04649-065F-4861-9797-9A02FA2A5E0A}" dt="2019-01-31T20:33:02.302" v="467"/>
        <pc:sldMkLst>
          <pc:docMk/>
          <pc:sldMk cId="3682004243" sldId="374"/>
        </pc:sldMkLst>
      </pc:sldChg>
      <pc:sldChg chg="addSp modSp add ord">
        <pc:chgData name="Becky Crouch" userId="c8246cc5-0a21-4bf3-8f37-70937c159b77" providerId="ADAL" clId="{4AF04649-065F-4861-9797-9A02FA2A5E0A}" dt="2019-01-31T20:49:20.875" v="971" actId="20577"/>
        <pc:sldMkLst>
          <pc:docMk/>
          <pc:sldMk cId="735132959" sldId="379"/>
        </pc:sldMkLst>
        <pc:spChg chg="mod">
          <ac:chgData name="Becky Crouch" userId="c8246cc5-0a21-4bf3-8f37-70937c159b77" providerId="ADAL" clId="{4AF04649-065F-4861-9797-9A02FA2A5E0A}" dt="2019-01-31T20:49:20.875" v="971" actId="20577"/>
          <ac:spMkLst>
            <pc:docMk/>
            <pc:sldMk cId="735132959" sldId="379"/>
            <ac:spMk id="19" creationId="{5252A847-DE45-4FA3-A1F8-EEBEB845FF8E}"/>
          </ac:spMkLst>
        </pc:spChg>
        <pc:grpChg chg="add">
          <ac:chgData name="Becky Crouch" userId="c8246cc5-0a21-4bf3-8f37-70937c159b77" providerId="ADAL" clId="{4AF04649-065F-4861-9797-9A02FA2A5E0A}" dt="2019-01-31T20:48:42.533" v="962"/>
          <ac:grpSpMkLst>
            <pc:docMk/>
            <pc:sldMk cId="735132959" sldId="379"/>
            <ac:grpSpMk id="6" creationId="{CC5F43CB-DC16-44F9-9B86-D4BA7FD921B6}"/>
          </ac:grpSpMkLst>
        </pc:grpChg>
      </pc:sldChg>
      <pc:sldChg chg="addSp delSp modSp add">
        <pc:chgData name="Becky Crouch" userId="c8246cc5-0a21-4bf3-8f37-70937c159b77" providerId="ADAL" clId="{4AF04649-065F-4861-9797-9A02FA2A5E0A}" dt="2019-01-31T20:57:24.749" v="1068" actId="20577"/>
        <pc:sldMkLst>
          <pc:docMk/>
          <pc:sldMk cId="2383829101" sldId="382"/>
        </pc:sldMkLst>
        <pc:spChg chg="mod">
          <ac:chgData name="Becky Crouch" userId="c8246cc5-0a21-4bf3-8f37-70937c159b77" providerId="ADAL" clId="{4AF04649-065F-4861-9797-9A02FA2A5E0A}" dt="2019-01-31T20:53:58.081" v="1022" actId="6549"/>
          <ac:spMkLst>
            <pc:docMk/>
            <pc:sldMk cId="2383829101" sldId="382"/>
            <ac:spMk id="9" creationId="{02F2E047-416D-4D4A-A094-8B4F864C9218}"/>
          </ac:spMkLst>
        </pc:spChg>
        <pc:spChg chg="mod">
          <ac:chgData name="Becky Crouch" userId="c8246cc5-0a21-4bf3-8f37-70937c159b77" providerId="ADAL" clId="{4AF04649-065F-4861-9797-9A02FA2A5E0A}" dt="2019-01-31T20:55:11.319" v="1042" actId="20577"/>
          <ac:spMkLst>
            <pc:docMk/>
            <pc:sldMk cId="2383829101" sldId="382"/>
            <ac:spMk id="14" creationId="{06F501F1-27C1-412F-B9AB-D1B808051909}"/>
          </ac:spMkLst>
        </pc:spChg>
        <pc:spChg chg="mod">
          <ac:chgData name="Becky Crouch" userId="c8246cc5-0a21-4bf3-8f37-70937c159b77" providerId="ADAL" clId="{4AF04649-065F-4861-9797-9A02FA2A5E0A}" dt="2019-01-31T20:55:15.233" v="1043" actId="20577"/>
          <ac:spMkLst>
            <pc:docMk/>
            <pc:sldMk cId="2383829101" sldId="382"/>
            <ac:spMk id="15" creationId="{DB20303E-C352-452F-A0F3-943E6952C130}"/>
          </ac:spMkLst>
        </pc:spChg>
        <pc:spChg chg="mod">
          <ac:chgData name="Becky Crouch" userId="c8246cc5-0a21-4bf3-8f37-70937c159b77" providerId="ADAL" clId="{4AF04649-065F-4861-9797-9A02FA2A5E0A}" dt="2019-01-31T20:55:21.438" v="1044" actId="20577"/>
          <ac:spMkLst>
            <pc:docMk/>
            <pc:sldMk cId="2383829101" sldId="382"/>
            <ac:spMk id="16" creationId="{F398FC1B-26FE-4636-956E-890B04790B1B}"/>
          </ac:spMkLst>
        </pc:spChg>
        <pc:spChg chg="mod">
          <ac:chgData name="Becky Crouch" userId="c8246cc5-0a21-4bf3-8f37-70937c159b77" providerId="ADAL" clId="{4AF04649-065F-4861-9797-9A02FA2A5E0A}" dt="2019-01-31T20:57:24.749" v="1068" actId="20577"/>
          <ac:spMkLst>
            <pc:docMk/>
            <pc:sldMk cId="2383829101" sldId="382"/>
            <ac:spMk id="19" creationId="{5252A847-DE45-4FA3-A1F8-EEBEB845FF8E}"/>
          </ac:spMkLst>
        </pc:spChg>
        <pc:grpChg chg="del">
          <ac:chgData name="Becky Crouch" userId="c8246cc5-0a21-4bf3-8f37-70937c159b77" providerId="ADAL" clId="{4AF04649-065F-4861-9797-9A02FA2A5E0A}" dt="2019-01-31T20:54:01.817" v="1023" actId="478"/>
          <ac:grpSpMkLst>
            <pc:docMk/>
            <pc:sldMk cId="2383829101" sldId="382"/>
            <ac:grpSpMk id="6" creationId="{CC5F43CB-DC16-44F9-9B86-D4BA7FD921B6}"/>
          </ac:grpSpMkLst>
        </pc:grpChg>
        <pc:grpChg chg="add mod">
          <ac:chgData name="Becky Crouch" userId="c8246cc5-0a21-4bf3-8f37-70937c159b77" providerId="ADAL" clId="{4AF04649-065F-4861-9797-9A02FA2A5E0A}" dt="2019-01-31T20:54:36.893" v="1039" actId="1035"/>
          <ac:grpSpMkLst>
            <pc:docMk/>
            <pc:sldMk cId="2383829101" sldId="382"/>
            <ac:grpSpMk id="13" creationId="{11C53CC7-62D4-44F6-982D-34596501E334}"/>
          </ac:grpSpMkLst>
        </pc:grpChg>
      </pc:sldChg>
      <pc:sldChg chg="modSp add">
        <pc:chgData name="Becky Crouch" userId="c8246cc5-0a21-4bf3-8f37-70937c159b77" providerId="ADAL" clId="{4AF04649-065F-4861-9797-9A02FA2A5E0A}" dt="2019-01-31T21:25:35.659" v="1363" actId="20577"/>
        <pc:sldMkLst>
          <pc:docMk/>
          <pc:sldMk cId="916276757" sldId="384"/>
        </pc:sldMkLst>
        <pc:spChg chg="mod">
          <ac:chgData name="Becky Crouch" userId="c8246cc5-0a21-4bf3-8f37-70937c159b77" providerId="ADAL" clId="{4AF04649-065F-4861-9797-9A02FA2A5E0A}" dt="2019-01-31T21:25:35.659" v="1363" actId="20577"/>
          <ac:spMkLst>
            <pc:docMk/>
            <pc:sldMk cId="916276757" sldId="384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</pc:docChgLst>
  <pc:docChgLst>
    <pc:chgData name="Ashleigh Sobol" userId="8430f2a2-602f-4dde-a79b-412efd9dd8bf" providerId="ADAL" clId="{314E36DF-02F4-4957-B175-8AD4C9F6E04E}"/>
  </pc:docChgLst>
  <pc:docChgLst>
    <pc:chgData name="Katie Cockroft" userId="8f30a50e-58ce-4dcf-9d6d-3f5968f31273" providerId="ADAL" clId="{8F97CD4F-B21C-45D1-B571-3BE7D8319F5A}"/>
    <pc:docChg chg="custSel modSld">
      <pc:chgData name="Katie Cockroft" userId="8f30a50e-58ce-4dcf-9d6d-3f5968f31273" providerId="ADAL" clId="{8F97CD4F-B21C-45D1-B571-3BE7D8319F5A}" dt="2020-02-24T12:26:07.911" v="279" actId="12788"/>
      <pc:docMkLst>
        <pc:docMk/>
      </pc:docMkLst>
      <pc:sldChg chg="modSp">
        <pc:chgData name="Katie Cockroft" userId="8f30a50e-58ce-4dcf-9d6d-3f5968f31273" providerId="ADAL" clId="{8F97CD4F-B21C-45D1-B571-3BE7D8319F5A}" dt="2020-02-24T12:21:36.494" v="230" actId="255"/>
        <pc:sldMkLst>
          <pc:docMk/>
          <pc:sldMk cId="2637481266" sldId="256"/>
        </pc:sldMkLst>
        <pc:spChg chg="mod">
          <ac:chgData name="Katie Cockroft" userId="8f30a50e-58ce-4dcf-9d6d-3f5968f31273" providerId="ADAL" clId="{8F97CD4F-B21C-45D1-B571-3BE7D8319F5A}" dt="2020-02-24T12:21:36.494" v="230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8F97CD4F-B21C-45D1-B571-3BE7D8319F5A}" dt="2020-02-24T12:25:47.487" v="275" actId="12788"/>
        <pc:sldMkLst>
          <pc:docMk/>
          <pc:sldMk cId="916276757" sldId="384"/>
        </pc:sldMkLst>
        <pc:spChg chg="mod">
          <ac:chgData name="Katie Cockroft" userId="8f30a50e-58ce-4dcf-9d6d-3f5968f31273" providerId="ADAL" clId="{8F97CD4F-B21C-45D1-B571-3BE7D8319F5A}" dt="2020-02-24T12:25:07.169" v="263" actId="1037"/>
          <ac:spMkLst>
            <pc:docMk/>
            <pc:sldMk cId="916276757" sldId="384"/>
            <ac:spMk id="11" creationId="{DDA4CC7B-8C7C-4F3D-BBB3-5912DA26EF6D}"/>
          </ac:spMkLst>
        </pc:spChg>
        <pc:grpChg chg="mod">
          <ac:chgData name="Katie Cockroft" userId="8f30a50e-58ce-4dcf-9d6d-3f5968f31273" providerId="ADAL" clId="{8F97CD4F-B21C-45D1-B571-3BE7D8319F5A}" dt="2020-02-24T12:25:47.487" v="275" actId="12788"/>
          <ac:grpSpMkLst>
            <pc:docMk/>
            <pc:sldMk cId="916276757" sldId="384"/>
            <ac:grpSpMk id="2" creationId="{05CF7071-F5F3-462F-802C-51627943321B}"/>
          </ac:grpSpMkLst>
        </pc:grpChg>
      </pc:sldChg>
      <pc:sldChg chg="modSp">
        <pc:chgData name="Katie Cockroft" userId="8f30a50e-58ce-4dcf-9d6d-3f5968f31273" providerId="ADAL" clId="{8F97CD4F-B21C-45D1-B571-3BE7D8319F5A}" dt="2020-02-24T12:21:25.750" v="228" actId="1582"/>
        <pc:sldMkLst>
          <pc:docMk/>
          <pc:sldMk cId="1219515935" sldId="407"/>
        </pc:sldMkLst>
        <pc:spChg chg="mod">
          <ac:chgData name="Katie Cockroft" userId="8f30a50e-58ce-4dcf-9d6d-3f5968f31273" providerId="ADAL" clId="{8F97CD4F-B21C-45D1-B571-3BE7D8319F5A}" dt="2020-02-24T12:21:25.750" v="228" actId="1582"/>
          <ac:spMkLst>
            <pc:docMk/>
            <pc:sldMk cId="1219515935" sldId="407"/>
            <ac:spMk id="2" creationId="{C51E6BBD-0D0B-4E24-A078-ACE3AED1F157}"/>
          </ac:spMkLst>
        </pc:spChg>
      </pc:sldChg>
      <pc:sldChg chg="modSp">
        <pc:chgData name="Katie Cockroft" userId="8f30a50e-58ce-4dcf-9d6d-3f5968f31273" providerId="ADAL" clId="{8F97CD4F-B21C-45D1-B571-3BE7D8319F5A}" dt="2020-02-24T12:23:14.974" v="233" actId="12788"/>
        <pc:sldMkLst>
          <pc:docMk/>
          <pc:sldMk cId="1644019043" sldId="408"/>
        </pc:sldMkLst>
        <pc:graphicFrameChg chg="mod">
          <ac:chgData name="Katie Cockroft" userId="8f30a50e-58ce-4dcf-9d6d-3f5968f31273" providerId="ADAL" clId="{8F97CD4F-B21C-45D1-B571-3BE7D8319F5A}" dt="2020-02-24T12:23:14.974" v="233" actId="12788"/>
          <ac:graphicFrameMkLst>
            <pc:docMk/>
            <pc:sldMk cId="1644019043" sldId="408"/>
            <ac:graphicFrameMk id="13" creationId="{4BE01568-0F96-4642-82F2-AB9E88D85EE8}"/>
          </ac:graphicFrameMkLst>
        </pc:graphicFrameChg>
      </pc:sldChg>
      <pc:sldChg chg="modSp">
        <pc:chgData name="Katie Cockroft" userId="8f30a50e-58ce-4dcf-9d6d-3f5968f31273" providerId="ADAL" clId="{8F97CD4F-B21C-45D1-B571-3BE7D8319F5A}" dt="2020-02-24T12:23:10.547" v="232" actId="12788"/>
        <pc:sldMkLst>
          <pc:docMk/>
          <pc:sldMk cId="2247140559" sldId="409"/>
        </pc:sldMkLst>
        <pc:graphicFrameChg chg="mod">
          <ac:chgData name="Katie Cockroft" userId="8f30a50e-58ce-4dcf-9d6d-3f5968f31273" providerId="ADAL" clId="{8F97CD4F-B21C-45D1-B571-3BE7D8319F5A}" dt="2020-02-24T12:23:10.547" v="232" actId="12788"/>
          <ac:graphicFrameMkLst>
            <pc:docMk/>
            <pc:sldMk cId="2247140559" sldId="409"/>
            <ac:graphicFrameMk id="13" creationId="{4BE01568-0F96-4642-82F2-AB9E88D85EE8}"/>
          </ac:graphicFrameMkLst>
        </pc:graphicFrameChg>
      </pc:sldChg>
      <pc:sldChg chg="modSp">
        <pc:chgData name="Katie Cockroft" userId="8f30a50e-58ce-4dcf-9d6d-3f5968f31273" providerId="ADAL" clId="{8F97CD4F-B21C-45D1-B571-3BE7D8319F5A}" dt="2020-02-24T12:23:04.976" v="231" actId="1036"/>
        <pc:sldMkLst>
          <pc:docMk/>
          <pc:sldMk cId="2188614846" sldId="410"/>
        </pc:sldMkLst>
        <pc:spChg chg="mod">
          <ac:chgData name="Katie Cockroft" userId="8f30a50e-58ce-4dcf-9d6d-3f5968f31273" providerId="ADAL" clId="{8F97CD4F-B21C-45D1-B571-3BE7D8319F5A}" dt="2020-02-24T12:23:04.976" v="231" actId="1036"/>
          <ac:spMkLst>
            <pc:docMk/>
            <pc:sldMk cId="2188614846" sldId="410"/>
            <ac:spMk id="5" creationId="{6873E0BC-E5C7-4216-BDC3-E4F5E560B548}"/>
          </ac:spMkLst>
        </pc:spChg>
      </pc:sldChg>
      <pc:sldChg chg="modSp">
        <pc:chgData name="Katie Cockroft" userId="8f30a50e-58ce-4dcf-9d6d-3f5968f31273" providerId="ADAL" clId="{8F97CD4F-B21C-45D1-B571-3BE7D8319F5A}" dt="2020-02-24T12:23:30.189" v="234" actId="552"/>
        <pc:sldMkLst>
          <pc:docMk/>
          <pc:sldMk cId="4180969895" sldId="411"/>
        </pc:sldMkLst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9" creationId="{236FE381-8AF7-4370-9883-94DE921652F1}"/>
          </ac:cxnSpMkLst>
        </pc:cxnChg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20" creationId="{D95E7621-F534-4462-B584-1E30F07BC724}"/>
          </ac:cxnSpMkLst>
        </pc:cxnChg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21" creationId="{1561A464-1C5D-4B82-8FA5-29D6B71B6DF3}"/>
          </ac:cxnSpMkLst>
        </pc:cxnChg>
      </pc:sldChg>
      <pc:sldChg chg="modSp">
        <pc:chgData name="Katie Cockroft" userId="8f30a50e-58ce-4dcf-9d6d-3f5968f31273" providerId="ADAL" clId="{8F97CD4F-B21C-45D1-B571-3BE7D8319F5A}" dt="2020-02-24T12:23:53.744" v="238" actId="20577"/>
        <pc:sldMkLst>
          <pc:docMk/>
          <pc:sldMk cId="507468167" sldId="413"/>
        </pc:sldMkLst>
        <pc:spChg chg="mod">
          <ac:chgData name="Katie Cockroft" userId="8f30a50e-58ce-4dcf-9d6d-3f5968f31273" providerId="ADAL" clId="{8F97CD4F-B21C-45D1-B571-3BE7D8319F5A}" dt="2020-02-24T12:23:53.744" v="238" actId="20577"/>
          <ac:spMkLst>
            <pc:docMk/>
            <pc:sldMk cId="507468167" sldId="413"/>
            <ac:spMk id="19" creationId="{5252A847-DE45-4FA3-A1F8-EEBEB845FF8E}"/>
          </ac:spMkLst>
        </pc:spChg>
      </pc:sldChg>
      <pc:sldChg chg="addSp delSp">
        <pc:chgData name="Katie Cockroft" userId="8f30a50e-58ce-4dcf-9d6d-3f5968f31273" providerId="ADAL" clId="{8F97CD4F-B21C-45D1-B571-3BE7D8319F5A}" dt="2020-02-24T12:25:31.284" v="274"/>
        <pc:sldMkLst>
          <pc:docMk/>
          <pc:sldMk cId="2205800795" sldId="414"/>
        </pc:sldMkLst>
        <pc:spChg chg="add">
          <ac:chgData name="Katie Cockroft" userId="8f30a50e-58ce-4dcf-9d6d-3f5968f31273" providerId="ADAL" clId="{8F97CD4F-B21C-45D1-B571-3BE7D8319F5A}" dt="2020-02-24T12:25:31.284" v="274"/>
          <ac:spMkLst>
            <pc:docMk/>
            <pc:sldMk cId="2205800795" sldId="414"/>
            <ac:spMk id="11" creationId="{4DEEBC8B-9AF4-419A-A3B7-4581C1C56332}"/>
          </ac:spMkLst>
        </pc:spChg>
        <pc:spChg chg="del">
          <ac:chgData name="Katie Cockroft" userId="8f30a50e-58ce-4dcf-9d6d-3f5968f31273" providerId="ADAL" clId="{8F97CD4F-B21C-45D1-B571-3BE7D8319F5A}" dt="2020-02-24T12:25:30.530" v="273" actId="478"/>
          <ac:spMkLst>
            <pc:docMk/>
            <pc:sldMk cId="2205800795" sldId="414"/>
            <ac:spMk id="14" creationId="{9E89F637-E789-47C6-A0B0-9E09D19BEE2A}"/>
          </ac:spMkLst>
        </pc:spChg>
      </pc:sldChg>
      <pc:sldChg chg="addSp delSp modSp">
        <pc:chgData name="Katie Cockroft" userId="8f30a50e-58ce-4dcf-9d6d-3f5968f31273" providerId="ADAL" clId="{8F97CD4F-B21C-45D1-B571-3BE7D8319F5A}" dt="2020-02-24T12:25:25.915" v="272" actId="1036"/>
        <pc:sldMkLst>
          <pc:docMk/>
          <pc:sldMk cId="4284217278" sldId="415"/>
        </pc:sldMkLst>
        <pc:spChg chg="add mod">
          <ac:chgData name="Katie Cockroft" userId="8f30a50e-58ce-4dcf-9d6d-3f5968f31273" providerId="ADAL" clId="{8F97CD4F-B21C-45D1-B571-3BE7D8319F5A}" dt="2020-02-24T12:25:25.915" v="272" actId="1036"/>
          <ac:spMkLst>
            <pc:docMk/>
            <pc:sldMk cId="4284217278" sldId="415"/>
            <ac:spMk id="11" creationId="{F384D6FE-89D7-4EAF-A649-F777E0836474}"/>
          </ac:spMkLst>
        </pc:spChg>
        <pc:spChg chg="del">
          <ac:chgData name="Katie Cockroft" userId="8f30a50e-58ce-4dcf-9d6d-3f5968f31273" providerId="ADAL" clId="{8F97CD4F-B21C-45D1-B571-3BE7D8319F5A}" dt="2020-02-24T12:25:23.493" v="269" actId="478"/>
          <ac:spMkLst>
            <pc:docMk/>
            <pc:sldMk cId="4284217278" sldId="415"/>
            <ac:spMk id="14" creationId="{9E89F637-E789-47C6-A0B0-9E09D19BEE2A}"/>
          </ac:spMkLst>
        </pc:spChg>
      </pc:sldChg>
      <pc:sldChg chg="modSp">
        <pc:chgData name="Katie Cockroft" userId="8f30a50e-58ce-4dcf-9d6d-3f5968f31273" providerId="ADAL" clId="{8F97CD4F-B21C-45D1-B571-3BE7D8319F5A}" dt="2020-02-24T12:25:20.149" v="268" actId="1076"/>
        <pc:sldMkLst>
          <pc:docMk/>
          <pc:sldMk cId="2835485778" sldId="416"/>
        </pc:sldMkLst>
        <pc:spChg chg="mod">
          <ac:chgData name="Katie Cockroft" userId="8f30a50e-58ce-4dcf-9d6d-3f5968f31273" providerId="ADAL" clId="{8F97CD4F-B21C-45D1-B571-3BE7D8319F5A}" dt="2020-02-24T12:25:20.149" v="268" actId="1076"/>
          <ac:spMkLst>
            <pc:docMk/>
            <pc:sldMk cId="2835485778" sldId="416"/>
            <ac:spMk id="14" creationId="{9E89F637-E789-47C6-A0B0-9E09D19BEE2A}"/>
          </ac:spMkLst>
        </pc:spChg>
      </pc:sldChg>
      <pc:sldChg chg="addSp delSp modSp">
        <pc:chgData name="Katie Cockroft" userId="8f30a50e-58ce-4dcf-9d6d-3f5968f31273" providerId="ADAL" clId="{8F97CD4F-B21C-45D1-B571-3BE7D8319F5A}" dt="2020-02-24T12:26:07.911" v="279" actId="12788"/>
        <pc:sldMkLst>
          <pc:docMk/>
          <pc:sldMk cId="2433593422" sldId="417"/>
        </pc:sldMkLst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20" creationId="{93736516-846A-4248-A721-39AB16E72C58}"/>
          </ac:spMkLst>
        </pc:spChg>
        <pc:spChg chg="mod">
          <ac:chgData name="Katie Cockroft" userId="8f30a50e-58ce-4dcf-9d6d-3f5968f31273" providerId="ADAL" clId="{8F97CD4F-B21C-45D1-B571-3BE7D8319F5A}" dt="2020-02-24T12:26:05.858" v="278" actId="164"/>
          <ac:spMkLst>
            <pc:docMk/>
            <pc:sldMk cId="2433593422" sldId="417"/>
            <ac:spMk id="23" creationId="{D5B3D721-03B0-4A55-919B-607BA8040F66}"/>
          </ac:spMkLst>
        </pc:spChg>
        <pc:spChg chg="mod">
          <ac:chgData name="Katie Cockroft" userId="8f30a50e-58ce-4dcf-9d6d-3f5968f31273" providerId="ADAL" clId="{8F97CD4F-B21C-45D1-B571-3BE7D8319F5A}" dt="2020-02-24T12:26:05.858" v="278" actId="164"/>
          <ac:spMkLst>
            <pc:docMk/>
            <pc:sldMk cId="2433593422" sldId="417"/>
            <ac:spMk id="24" creationId="{01EE8D01-D769-46AD-AB3D-221A62EEAFFD}"/>
          </ac:spMkLst>
        </pc:spChg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25" creationId="{BE29370E-860B-4A58-AC08-6D6679531A04}"/>
          </ac:spMkLst>
        </pc:spChg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31" creationId="{95DB0C30-8355-4629-B115-3F83632F0ADE}"/>
          </ac:spMkLst>
        </pc:spChg>
        <pc:grpChg chg="add del mod">
          <ac:chgData name="Katie Cockroft" userId="8f30a50e-58ce-4dcf-9d6d-3f5968f31273" providerId="ADAL" clId="{8F97CD4F-B21C-45D1-B571-3BE7D8319F5A}" dt="2020-02-24T12:15:19.469" v="89" actId="165"/>
          <ac:grpSpMkLst>
            <pc:docMk/>
            <pc:sldMk cId="2433593422" sldId="417"/>
            <ac:grpSpMk id="2" creationId="{C6451AB1-0449-45EE-8DD7-9427824375B8}"/>
          </ac:grpSpMkLst>
        </pc:grpChg>
        <pc:grpChg chg="add mod">
          <ac:chgData name="Katie Cockroft" userId="8f30a50e-58ce-4dcf-9d6d-3f5968f31273" providerId="ADAL" clId="{8F97CD4F-B21C-45D1-B571-3BE7D8319F5A}" dt="2020-02-24T12:15:35.597" v="139" actId="1035"/>
          <ac:grpSpMkLst>
            <pc:docMk/>
            <pc:sldMk cId="2433593422" sldId="417"/>
            <ac:grpSpMk id="3" creationId="{51A6E5BE-93A2-42B8-A212-C301C5207E6E}"/>
          </ac:grpSpMkLst>
        </pc:grpChg>
        <pc:grpChg chg="add mod">
          <ac:chgData name="Katie Cockroft" userId="8f30a50e-58ce-4dcf-9d6d-3f5968f31273" providerId="ADAL" clId="{8F97CD4F-B21C-45D1-B571-3BE7D8319F5A}" dt="2020-02-24T12:26:07.911" v="279" actId="12788"/>
          <ac:grpSpMkLst>
            <pc:docMk/>
            <pc:sldMk cId="2433593422" sldId="417"/>
            <ac:grpSpMk id="4" creationId="{B24EE7A2-FFAA-4A56-93F6-213F06B2524F}"/>
          </ac:grpSpMkLst>
        </pc:grpChg>
        <pc:grpChg chg="del">
          <ac:chgData name="Katie Cockroft" userId="8f30a50e-58ce-4dcf-9d6d-3f5968f31273" providerId="ADAL" clId="{8F97CD4F-B21C-45D1-B571-3BE7D8319F5A}" dt="2020-02-24T12:13:38.635" v="0" actId="478"/>
          <ac:grpSpMkLst>
            <pc:docMk/>
            <pc:sldMk cId="2433593422" sldId="417"/>
            <ac:grpSpMk id="15" creationId="{98CF0CE5-FE84-47FE-ACC2-910267DA0611}"/>
          </ac:grpSpMkLst>
        </pc:grp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1" creationId="{E053F5F2-65CE-4366-85AE-E6FC736D8CD6}"/>
          </ac:picMkLst>
        </pc:pic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6" creationId="{9066B382-2FEB-46E8-BF83-617BFDBB0AE5}"/>
          </ac:picMkLst>
        </pc:pic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7" creationId="{EF14736F-B32B-466B-880E-46819BFEC332}"/>
          </ac:picMkLst>
        </pc:picChg>
      </pc:sldChg>
      <pc:sldChg chg="addSp delSp modSp">
        <pc:chgData name="Katie Cockroft" userId="8f30a50e-58ce-4dcf-9d6d-3f5968f31273" providerId="ADAL" clId="{8F97CD4F-B21C-45D1-B571-3BE7D8319F5A}" dt="2020-02-24T12:25:59.976" v="277" actId="12788"/>
        <pc:sldMkLst>
          <pc:docMk/>
          <pc:sldMk cId="3630369770" sldId="418"/>
        </pc:sldMkLst>
        <pc:spChg chg="mod">
          <ac:chgData name="Katie Cockroft" userId="8f30a50e-58ce-4dcf-9d6d-3f5968f31273" providerId="ADAL" clId="{8F97CD4F-B21C-45D1-B571-3BE7D8319F5A}" dt="2020-02-24T12:19:39.299" v="197" actId="20577"/>
          <ac:spMkLst>
            <pc:docMk/>
            <pc:sldMk cId="3630369770" sldId="418"/>
            <ac:spMk id="19" creationId="{5252A847-DE45-4FA3-A1F8-EEBEB845FF8E}"/>
          </ac:spMkLst>
        </pc:spChg>
        <pc:spChg chg="mod">
          <ac:chgData name="Katie Cockroft" userId="8f30a50e-58ce-4dcf-9d6d-3f5968f31273" providerId="ADAL" clId="{8F97CD4F-B21C-45D1-B571-3BE7D8319F5A}" dt="2020-02-24T12:25:58.029" v="276" actId="164"/>
          <ac:spMkLst>
            <pc:docMk/>
            <pc:sldMk cId="3630369770" sldId="418"/>
            <ac:spMk id="23" creationId="{D5B3D721-03B0-4A55-919B-607BA8040F66}"/>
          </ac:spMkLst>
        </pc:spChg>
        <pc:spChg chg="mod">
          <ac:chgData name="Katie Cockroft" userId="8f30a50e-58ce-4dcf-9d6d-3f5968f31273" providerId="ADAL" clId="{8F97CD4F-B21C-45D1-B571-3BE7D8319F5A}" dt="2020-02-24T12:25:58.029" v="276" actId="164"/>
          <ac:spMkLst>
            <pc:docMk/>
            <pc:sldMk cId="3630369770" sldId="418"/>
            <ac:spMk id="24" creationId="{01EE8D01-D769-46AD-AB3D-221A62EEAFFD}"/>
          </ac:spMkLst>
        </pc:spChg>
        <pc:grpChg chg="del">
          <ac:chgData name="Katie Cockroft" userId="8f30a50e-58ce-4dcf-9d6d-3f5968f31273" providerId="ADAL" clId="{8F97CD4F-B21C-45D1-B571-3BE7D8319F5A}" dt="2020-02-24T12:15:40.734" v="140" actId="478"/>
          <ac:grpSpMkLst>
            <pc:docMk/>
            <pc:sldMk cId="3630369770" sldId="418"/>
            <ac:grpSpMk id="2" creationId="{AF9DF3C5-7180-4264-9E63-589959A52291}"/>
          </ac:grpSpMkLst>
        </pc:grpChg>
        <pc:grpChg chg="add mod">
          <ac:chgData name="Katie Cockroft" userId="8f30a50e-58ce-4dcf-9d6d-3f5968f31273" providerId="ADAL" clId="{8F97CD4F-B21C-45D1-B571-3BE7D8319F5A}" dt="2020-02-24T12:25:59.976" v="277" actId="12788"/>
          <ac:grpSpMkLst>
            <pc:docMk/>
            <pc:sldMk cId="3630369770" sldId="418"/>
            <ac:grpSpMk id="4" creationId="{FAFF5215-202F-47FC-A270-55FF217D0B64}"/>
          </ac:grpSpMkLst>
        </pc:grpChg>
        <pc:grpChg chg="add">
          <ac:chgData name="Katie Cockroft" userId="8f30a50e-58ce-4dcf-9d6d-3f5968f31273" providerId="ADAL" clId="{8F97CD4F-B21C-45D1-B571-3BE7D8319F5A}" dt="2020-02-24T12:15:42.730" v="141"/>
          <ac:grpSpMkLst>
            <pc:docMk/>
            <pc:sldMk cId="3630369770" sldId="418"/>
            <ac:grpSpMk id="15" creationId="{D894B48E-B677-4B06-94EA-9E81E06A01F3}"/>
          </ac:grpSpMkLst>
        </pc:grpChg>
      </pc:sldChg>
      <pc:sldChg chg="addSp delSp modSp">
        <pc:chgData name="Katie Cockroft" userId="8f30a50e-58ce-4dcf-9d6d-3f5968f31273" providerId="ADAL" clId="{8F97CD4F-B21C-45D1-B571-3BE7D8319F5A}" dt="2020-02-24T12:25:11.469" v="265"/>
        <pc:sldMkLst>
          <pc:docMk/>
          <pc:sldMk cId="228694251" sldId="419"/>
        </pc:sldMkLst>
        <pc:spChg chg="add mod">
          <ac:chgData name="Katie Cockroft" userId="8f30a50e-58ce-4dcf-9d6d-3f5968f31273" providerId="ADAL" clId="{8F97CD4F-B21C-45D1-B571-3BE7D8319F5A}" dt="2020-02-24T12:21:11.830" v="227" actId="1035"/>
          <ac:spMkLst>
            <pc:docMk/>
            <pc:sldMk cId="228694251" sldId="419"/>
            <ac:spMk id="3" creationId="{C9BA9359-1009-4322-9DFC-019C7B0D77CE}"/>
          </ac:spMkLst>
        </pc:spChg>
        <pc:spChg chg="del mod">
          <ac:chgData name="Katie Cockroft" userId="8f30a50e-58ce-4dcf-9d6d-3f5968f31273" providerId="ADAL" clId="{8F97CD4F-B21C-45D1-B571-3BE7D8319F5A}" dt="2020-02-24T12:25:10.783" v="264" actId="478"/>
          <ac:spMkLst>
            <pc:docMk/>
            <pc:sldMk cId="228694251" sldId="419"/>
            <ac:spMk id="11" creationId="{DDA4CC7B-8C7C-4F3D-BBB3-5912DA26EF6D}"/>
          </ac:spMkLst>
        </pc:spChg>
        <pc:spChg chg="add">
          <ac:chgData name="Katie Cockroft" userId="8f30a50e-58ce-4dcf-9d6d-3f5968f31273" providerId="ADAL" clId="{8F97CD4F-B21C-45D1-B571-3BE7D8319F5A}" dt="2020-02-24T12:25:11.469" v="265"/>
          <ac:spMkLst>
            <pc:docMk/>
            <pc:sldMk cId="228694251" sldId="419"/>
            <ac:spMk id="13" creationId="{315EC0A9-6C39-40A5-A5A5-80C44BA488C1}"/>
          </ac:spMkLst>
        </pc:spChg>
        <pc:spChg chg="mod">
          <ac:chgData name="Katie Cockroft" userId="8f30a50e-58ce-4dcf-9d6d-3f5968f31273" providerId="ADAL" clId="{8F97CD4F-B21C-45D1-B571-3BE7D8319F5A}" dt="2020-02-24T12:20:35.570" v="209" actId="20577"/>
          <ac:spMkLst>
            <pc:docMk/>
            <pc:sldMk cId="228694251" sldId="419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Victoria Worthington" userId="3602fdab-493b-4fe0-87da-353562330a36" providerId="ADAL" clId="{A2C6CE2E-1D43-4170-8597-95FA153DA24B}"/>
    <pc:docChg chg="undo custSel addSld delSld modSld">
      <pc:chgData name="Victoria Worthington" userId="3602fdab-493b-4fe0-87da-353562330a36" providerId="ADAL" clId="{A2C6CE2E-1D43-4170-8597-95FA153DA24B}" dt="2019-02-05T13:38:23.270" v="1116" actId="20577"/>
      <pc:docMkLst>
        <pc:docMk/>
      </pc:docMkLst>
      <pc:sldChg chg="modSp">
        <pc:chgData name="Victoria Worthington" userId="3602fdab-493b-4fe0-87da-353562330a36" providerId="ADAL" clId="{A2C6CE2E-1D43-4170-8597-95FA153DA24B}" dt="2019-02-04T13:43:42.760" v="956"/>
        <pc:sldMkLst>
          <pc:docMk/>
          <pc:sldMk cId="2637481266" sldId="256"/>
        </pc:sldMkLst>
        <pc:spChg chg="mod">
          <ac:chgData name="Victoria Worthington" userId="3602fdab-493b-4fe0-87da-353562330a36" providerId="ADAL" clId="{A2C6CE2E-1D43-4170-8597-95FA153DA24B}" dt="2019-02-04T13:43:42.760" v="956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26:53.437" v="98" actId="1076"/>
        <pc:sldMkLst>
          <pc:docMk/>
          <pc:sldMk cId="36917022" sldId="360"/>
        </pc:sldMkLst>
        <pc:spChg chg="mod">
          <ac:chgData name="Victoria Worthington" userId="3602fdab-493b-4fe0-87da-353562330a36" providerId="ADAL" clId="{A2C6CE2E-1D43-4170-8597-95FA153DA24B}" dt="2019-02-04T13:26:16" v="75" actId="20577"/>
          <ac:spMkLst>
            <pc:docMk/>
            <pc:sldMk cId="36917022" sldId="360"/>
            <ac:spMk id="19" creationId="{5252A847-DE45-4FA3-A1F8-EEBEB845FF8E}"/>
          </ac:spMkLst>
        </pc:spChg>
        <pc:grpChg chg="del">
          <ac:chgData name="Victoria Worthington" userId="3602fdab-493b-4fe0-87da-353562330a36" providerId="ADAL" clId="{A2C6CE2E-1D43-4170-8597-95FA153DA24B}" dt="2019-02-04T13:23:24.925" v="2" actId="478"/>
          <ac:grpSpMkLst>
            <pc:docMk/>
            <pc:sldMk cId="36917022" sldId="360"/>
            <ac:grpSpMk id="2" creationId="{EF22E047-A759-48FB-8E18-FA3ADEC43F03}"/>
          </ac:grpSpMkLst>
        </pc:grpChg>
        <pc:grpChg chg="add del">
          <ac:chgData name="Victoria Worthington" userId="3602fdab-493b-4fe0-87da-353562330a36" providerId="ADAL" clId="{A2C6CE2E-1D43-4170-8597-95FA153DA24B}" dt="2019-02-04T13:26:09.723" v="66" actId="165"/>
          <ac:grpSpMkLst>
            <pc:docMk/>
            <pc:sldMk cId="36917022" sldId="360"/>
            <ac:grpSpMk id="12" creationId="{734E8B38-EF0F-461D-9099-B69C77ABCA40}"/>
          </ac:grpSpMkLst>
        </pc:grpChg>
        <pc:graphicFrameChg chg="mod modGraphic">
          <ac:chgData name="Victoria Worthington" userId="3602fdab-493b-4fe0-87da-353562330a36" providerId="ADAL" clId="{A2C6CE2E-1D43-4170-8597-95FA153DA24B}" dt="2019-02-04T13:26:50.262" v="97" actId="20577"/>
          <ac:graphicFrameMkLst>
            <pc:docMk/>
            <pc:sldMk cId="36917022" sldId="360"/>
            <ac:graphicFrameMk id="6" creationId="{629883D7-E9FE-4762-BD26-D039ABAAC845}"/>
          </ac:graphicFrameMkLst>
        </pc:graphicFrameChg>
        <pc:picChg chg="add mod modCrop">
          <ac:chgData name="Victoria Worthington" userId="3602fdab-493b-4fe0-87da-353562330a36" providerId="ADAL" clId="{A2C6CE2E-1D43-4170-8597-95FA153DA24B}" dt="2019-02-04T13:26:44.154" v="93" actId="12788"/>
          <ac:picMkLst>
            <pc:docMk/>
            <pc:sldMk cId="36917022" sldId="360"/>
            <ac:picMk id="4" creationId="{CAC39A69-EA2C-4BEB-8ED3-8EA7ABB8A0A7}"/>
          </ac:picMkLst>
        </pc:picChg>
        <pc:picChg chg="del mod topLvl">
          <ac:chgData name="Victoria Worthington" userId="3602fdab-493b-4fe0-87da-353562330a36" providerId="ADAL" clId="{A2C6CE2E-1D43-4170-8597-95FA153DA24B}" dt="2019-02-04T13:26:11.551" v="67" actId="478"/>
          <ac:picMkLst>
            <pc:docMk/>
            <pc:sldMk cId="36917022" sldId="360"/>
            <ac:picMk id="13" creationId="{2AAEB6B1-017C-4D34-A2FF-1CA9F0445DAE}"/>
          </ac:picMkLst>
        </pc:picChg>
        <pc:picChg chg="del mod topLvl">
          <ac:chgData name="Victoria Worthington" userId="3602fdab-493b-4fe0-87da-353562330a36" providerId="ADAL" clId="{A2C6CE2E-1D43-4170-8597-95FA153DA24B}" dt="2019-02-04T13:26:17.627" v="76" actId="478"/>
          <ac:picMkLst>
            <pc:docMk/>
            <pc:sldMk cId="36917022" sldId="360"/>
            <ac:picMk id="14" creationId="{B52C4D81-18CF-4808-9FE8-528C5D442BF1}"/>
          </ac:picMkLst>
        </pc:picChg>
        <pc:picChg chg="mod topLvl">
          <ac:chgData name="Victoria Worthington" userId="3602fdab-493b-4fe0-87da-353562330a36" providerId="ADAL" clId="{A2C6CE2E-1D43-4170-8597-95FA153DA24B}" dt="2019-02-04T13:26:53.437" v="98" actId="1076"/>
          <ac:picMkLst>
            <pc:docMk/>
            <pc:sldMk cId="36917022" sldId="360"/>
            <ac:picMk id="15" creationId="{A7BE6E41-451E-4F73-89F9-DF9C865238D1}"/>
          </ac:picMkLst>
        </pc:picChg>
        <pc:picChg chg="mod topLvl">
          <ac:chgData name="Victoria Worthington" userId="3602fdab-493b-4fe0-87da-353562330a36" providerId="ADAL" clId="{A2C6CE2E-1D43-4170-8597-95FA153DA24B}" dt="2019-02-04T13:26:47.401" v="94" actId="1076"/>
          <ac:picMkLst>
            <pc:docMk/>
            <pc:sldMk cId="36917022" sldId="360"/>
            <ac:picMk id="16" creationId="{CB506EF0-6C55-4C6E-98E6-DF3CD053077F}"/>
          </ac:picMkLst>
        </pc:picChg>
      </pc:sldChg>
      <pc:sldChg chg="modSp">
        <pc:chgData name="Victoria Worthington" userId="3602fdab-493b-4fe0-87da-353562330a36" providerId="ADAL" clId="{A2C6CE2E-1D43-4170-8597-95FA153DA24B}" dt="2019-02-05T13:38:23.270" v="1116" actId="20577"/>
        <pc:sldMkLst>
          <pc:docMk/>
          <pc:sldMk cId="1669721746" sldId="365"/>
        </pc:sldMkLst>
        <pc:spChg chg="mod">
          <ac:chgData name="Victoria Worthington" userId="3602fdab-493b-4fe0-87da-353562330a36" providerId="ADAL" clId="{A2C6CE2E-1D43-4170-8597-95FA153DA24B}" dt="2019-02-05T13:38:23.270" v="1116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43:50.953" v="958" actId="20577"/>
        <pc:sldMkLst>
          <pc:docMk/>
          <pc:sldMk cId="332354265" sldId="366"/>
        </pc:sldMkLst>
        <pc:spChg chg="add mod">
          <ac:chgData name="Victoria Worthington" userId="3602fdab-493b-4fe0-87da-353562330a36" providerId="ADAL" clId="{A2C6CE2E-1D43-4170-8597-95FA153DA24B}" dt="2019-02-04T13:43:50.953" v="958" actId="20577"/>
          <ac:spMkLst>
            <pc:docMk/>
            <pc:sldMk cId="332354265" sldId="366"/>
            <ac:spMk id="6" creationId="{3A1F952E-D8DF-4455-8F14-69CBCACE0F92}"/>
          </ac:spMkLst>
        </pc:spChg>
        <pc:spChg chg="del mod">
          <ac:chgData name="Victoria Worthington" userId="3602fdab-493b-4fe0-87da-353562330a36" providerId="ADAL" clId="{A2C6CE2E-1D43-4170-8597-95FA153DA24B}" dt="2019-02-04T13:43:16.738" v="933" actId="478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A2C6CE2E-1D43-4170-8597-95FA153DA24B}" dt="2019-02-04T13:23:17.573" v="1" actId="20577"/>
        <pc:sldMkLst>
          <pc:docMk/>
          <pc:sldMk cId="4215503721" sldId="367"/>
        </pc:sldMkLst>
        <pc:spChg chg="mod">
          <ac:chgData name="Victoria Worthington" userId="3602fdab-493b-4fe0-87da-353562330a36" providerId="ADAL" clId="{A2C6CE2E-1D43-4170-8597-95FA153DA24B}" dt="2019-02-04T13:23:17.573" v="1" actId="20577"/>
          <ac:spMkLst>
            <pc:docMk/>
            <pc:sldMk cId="4215503721" sldId="367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33:10.557" v="355" actId="208"/>
        <pc:sldMkLst>
          <pc:docMk/>
          <pc:sldMk cId="2206046935" sldId="368"/>
        </pc:sldMkLst>
        <pc:spChg chg="add mod topLvl">
          <ac:chgData name="Victoria Worthington" userId="3602fdab-493b-4fe0-87da-353562330a36" providerId="ADAL" clId="{A2C6CE2E-1D43-4170-8597-95FA153DA24B}" dt="2019-02-04T13:32:55.320" v="348" actId="1036"/>
          <ac:spMkLst>
            <pc:docMk/>
            <pc:sldMk cId="2206046935" sldId="368"/>
            <ac:spMk id="14" creationId="{91993A76-1559-4444-BC4F-B6618F05B81E}"/>
          </ac:spMkLst>
        </pc:spChg>
        <pc:spChg chg="add mod topLvl">
          <ac:chgData name="Victoria Worthington" userId="3602fdab-493b-4fe0-87da-353562330a36" providerId="ADAL" clId="{A2C6CE2E-1D43-4170-8597-95FA153DA24B}" dt="2019-02-04T13:32:56.607" v="353" actId="1036"/>
          <ac:spMkLst>
            <pc:docMk/>
            <pc:sldMk cId="2206046935" sldId="368"/>
            <ac:spMk id="15" creationId="{89B84904-EE39-4AE6-B069-A2F9C82DA131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17" creationId="{5FD59350-818D-43C0-AA1D-445F048FD091}"/>
          </ac:spMkLst>
        </pc:spChg>
        <pc:spChg chg="mod">
          <ac:chgData name="Victoria Worthington" userId="3602fdab-493b-4fe0-87da-353562330a36" providerId="ADAL" clId="{A2C6CE2E-1D43-4170-8597-95FA153DA24B}" dt="2019-02-04T13:31:58.555" v="321" actId="207"/>
          <ac:spMkLst>
            <pc:docMk/>
            <pc:sldMk cId="2206046935" sldId="368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20" creationId="{C3A6F187-64E3-4DA3-A5AC-4B4D3653AC43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21" creationId="{3C1DA4C3-CE8C-4828-BA7D-193D77C20BBD}"/>
          </ac:spMkLst>
        </pc:spChg>
        <pc:grpChg chg="del">
          <ac:chgData name="Victoria Worthington" userId="3602fdab-493b-4fe0-87da-353562330a36" providerId="ADAL" clId="{A2C6CE2E-1D43-4170-8597-95FA153DA24B}" dt="2019-02-04T13:31:49.016" v="316" actId="478"/>
          <ac:grpSpMkLst>
            <pc:docMk/>
            <pc:sldMk cId="2206046935" sldId="368"/>
            <ac:grpSpMk id="2" creationId="{7582A8BC-0A3D-4652-84E3-F004C1689168}"/>
          </ac:grpSpMkLst>
        </pc:grpChg>
        <pc:grpChg chg="add del mod">
          <ac:chgData name="Victoria Worthington" userId="3602fdab-493b-4fe0-87da-353562330a36" providerId="ADAL" clId="{A2C6CE2E-1D43-4170-8597-95FA153DA24B}" dt="2019-02-04T13:32:52.683" v="343" actId="165"/>
          <ac:grpSpMkLst>
            <pc:docMk/>
            <pc:sldMk cId="2206046935" sldId="368"/>
            <ac:grpSpMk id="3" creationId="{C31E19C6-F795-4DAE-AA64-15564855EDB8}"/>
          </ac:grpSpMkLst>
        </pc:grpChg>
        <pc:grpChg chg="add mod topLvl">
          <ac:chgData name="Victoria Worthington" userId="3602fdab-493b-4fe0-87da-353562330a36" providerId="ADAL" clId="{A2C6CE2E-1D43-4170-8597-95FA153DA24B}" dt="2019-02-04T13:32:52.683" v="343" actId="165"/>
          <ac:grpSpMkLst>
            <pc:docMk/>
            <pc:sldMk cId="2206046935" sldId="368"/>
            <ac:grpSpMk id="16" creationId="{186FA0A3-5552-414A-BDD6-460C5C1865B7}"/>
          </ac:grpSpMkLst>
        </pc:grpChg>
        <pc:graphicFrameChg chg="del">
          <ac:chgData name="Victoria Worthington" userId="3602fdab-493b-4fe0-87da-353562330a36" providerId="ADAL" clId="{A2C6CE2E-1D43-4170-8597-95FA153DA24B}" dt="2019-02-04T13:31:47.992" v="315" actId="478"/>
          <ac:graphicFrameMkLst>
            <pc:docMk/>
            <pc:sldMk cId="2206046935" sldId="368"/>
            <ac:graphicFrameMk id="6" creationId="{01979954-DC3B-4F7C-9F73-E29AF4F7B60C}"/>
          </ac:graphicFrameMkLst>
        </pc:graphicFrameChg>
        <pc:graphicFrameChg chg="del">
          <ac:chgData name="Victoria Worthington" userId="3602fdab-493b-4fe0-87da-353562330a36" providerId="ADAL" clId="{A2C6CE2E-1D43-4170-8597-95FA153DA24B}" dt="2019-02-04T13:32:00.254" v="322" actId="478"/>
          <ac:graphicFrameMkLst>
            <pc:docMk/>
            <pc:sldMk cId="2206046935" sldId="368"/>
            <ac:graphicFrameMk id="9" creationId="{40FC570F-BA63-40C3-A51D-2CA4116114F7}"/>
          </ac:graphicFrameMkLst>
        </pc:graphicFrameChg>
        <pc:cxnChg chg="add mod topLvl">
          <ac:chgData name="Victoria Worthington" userId="3602fdab-493b-4fe0-87da-353562330a36" providerId="ADAL" clId="{A2C6CE2E-1D43-4170-8597-95FA153DA24B}" dt="2019-02-04T13:33:00.941" v="354" actId="208"/>
          <ac:cxnSpMkLst>
            <pc:docMk/>
            <pc:sldMk cId="2206046935" sldId="368"/>
            <ac:cxnSpMk id="12" creationId="{2B07AF9B-94CA-4F1E-8CAF-E34B52151CA9}"/>
          </ac:cxnSpMkLst>
        </pc:cxnChg>
        <pc:cxnChg chg="add mod topLvl">
          <ac:chgData name="Victoria Worthington" userId="3602fdab-493b-4fe0-87da-353562330a36" providerId="ADAL" clId="{A2C6CE2E-1D43-4170-8597-95FA153DA24B}" dt="2019-02-04T13:33:10.557" v="355" actId="208"/>
          <ac:cxnSpMkLst>
            <pc:docMk/>
            <pc:sldMk cId="2206046935" sldId="368"/>
            <ac:cxnSpMk id="13" creationId="{5383C1BA-0A14-4B2C-9FBD-6C5EB8B0B102}"/>
          </ac:cxnSpMkLst>
        </pc:cxnChg>
      </pc:sldChg>
      <pc:sldChg chg="addSp delSp modSp">
        <pc:chgData name="Victoria Worthington" userId="3602fdab-493b-4fe0-87da-353562330a36" providerId="ADAL" clId="{A2C6CE2E-1D43-4170-8597-95FA153DA24B}" dt="2019-02-04T13:44:12.794" v="966" actId="20577"/>
        <pc:sldMkLst>
          <pc:docMk/>
          <pc:sldMk cId="3170826188" sldId="369"/>
        </pc:sldMkLst>
        <pc:spChg chg="mod">
          <ac:chgData name="Victoria Worthington" userId="3602fdab-493b-4fe0-87da-353562330a36" providerId="ADAL" clId="{A2C6CE2E-1D43-4170-8597-95FA153DA24B}" dt="2019-02-04T13:44:12.794" v="966" actId="20577"/>
          <ac:spMkLst>
            <pc:docMk/>
            <pc:sldMk cId="3170826188" sldId="369"/>
            <ac:spMk id="13" creationId="{71B5CE6A-98A2-4572-B95F-17AAC9CCF0EC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4" creationId="{D3419DAA-BF67-431B-B745-2B6DC9504CF8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5" creationId="{6B1ACA7A-6ECD-466D-ADC1-EDF6DAA67F37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6" creationId="{C2E7926D-626D-4416-B9E1-3F87434E2EC8}"/>
          </ac:spMkLst>
        </pc:spChg>
        <pc:spChg chg="mod">
          <ac:chgData name="Victoria Worthington" userId="3602fdab-493b-4fe0-87da-353562330a36" providerId="ADAL" clId="{A2C6CE2E-1D43-4170-8597-95FA153DA24B}" dt="2019-02-04T13:28:24.830" v="249" actId="20577"/>
          <ac:spMkLst>
            <pc:docMk/>
            <pc:sldMk cId="3170826188" sldId="369"/>
            <ac:spMk id="19" creationId="{5252A847-DE45-4FA3-A1F8-EEBEB845FF8E}"/>
          </ac:spMkLst>
        </pc:spChg>
        <pc:grpChg chg="add mod">
          <ac:chgData name="Victoria Worthington" userId="3602fdab-493b-4fe0-87da-353562330a36" providerId="ADAL" clId="{A2C6CE2E-1D43-4170-8597-95FA153DA24B}" dt="2019-02-04T13:28:12.352" v="218" actId="12788"/>
          <ac:grpSpMkLst>
            <pc:docMk/>
            <pc:sldMk cId="3170826188" sldId="369"/>
            <ac:grpSpMk id="12" creationId="{25233A95-001B-4DB1-9458-7B3EEF25ECEB}"/>
          </ac:grpSpMkLst>
        </pc:grpChg>
        <pc:grpChg chg="add mod">
          <ac:chgData name="Victoria Worthington" userId="3602fdab-493b-4fe0-87da-353562330a36" providerId="ADAL" clId="{A2C6CE2E-1D43-4170-8597-95FA153DA24B}" dt="2019-02-04T13:30:40.309" v="291" actId="12788"/>
          <ac:grpSpMkLst>
            <pc:docMk/>
            <pc:sldMk cId="3170826188" sldId="369"/>
            <ac:grpSpMk id="20" creationId="{61D1987F-9BE3-49F4-8D75-A9FEFDFF619B}"/>
          </ac:grpSpMkLst>
        </pc:grpChg>
        <pc:graphicFrameChg chg="del">
          <ac:chgData name="Victoria Worthington" userId="3602fdab-493b-4fe0-87da-353562330a36" providerId="ADAL" clId="{A2C6CE2E-1D43-4170-8597-95FA153DA24B}" dt="2019-02-04T13:27:32.219" v="124" actId="478"/>
          <ac:graphicFrameMkLst>
            <pc:docMk/>
            <pc:sldMk cId="3170826188" sldId="369"/>
            <ac:graphicFrameMk id="6" creationId="{8C96EB5F-8131-4F27-9681-AF42399D125A}"/>
          </ac:graphicFrameMkLst>
        </pc:graphicFrameChg>
        <pc:graphicFrameChg chg="del">
          <ac:chgData name="Victoria Worthington" userId="3602fdab-493b-4fe0-87da-353562330a36" providerId="ADAL" clId="{A2C6CE2E-1D43-4170-8597-95FA153DA24B}" dt="2019-02-04T13:27:30.803" v="123" actId="478"/>
          <ac:graphicFrameMkLst>
            <pc:docMk/>
            <pc:sldMk cId="3170826188" sldId="369"/>
            <ac:graphicFrameMk id="9" creationId="{BCCD461C-063F-460F-8A1B-7C4EFF5D2F18}"/>
          </ac:graphicFrameMkLst>
        </pc:graphicFrameChg>
        <pc:picChg chg="add del mod modCrop">
          <ac:chgData name="Victoria Worthington" userId="3602fdab-493b-4fe0-87da-353562330a36" providerId="ADAL" clId="{A2C6CE2E-1D43-4170-8597-95FA153DA24B}" dt="2019-02-04T13:29:50.396" v="273" actId="478"/>
          <ac:picMkLst>
            <pc:docMk/>
            <pc:sldMk cId="3170826188" sldId="369"/>
            <ac:picMk id="3" creationId="{9C4E3D6D-CF56-46A3-8076-3399E85C31BD}"/>
          </ac:picMkLst>
        </pc:picChg>
        <pc:picChg chg="add mod modCrop">
          <ac:chgData name="Victoria Worthington" userId="3602fdab-493b-4fe0-87da-353562330a36" providerId="ADAL" clId="{A2C6CE2E-1D43-4170-8597-95FA153DA24B}" dt="2019-02-04T13:30:37.635" v="290" actId="164"/>
          <ac:picMkLst>
            <pc:docMk/>
            <pc:sldMk cId="3170826188" sldId="369"/>
            <ac:picMk id="5" creationId="{E30F7FE1-0F7B-4056-8B0A-6718E131E755}"/>
          </ac:picMkLst>
        </pc:picChg>
        <pc:picChg chg="del">
          <ac:chgData name="Victoria Worthington" userId="3602fdab-493b-4fe0-87da-353562330a36" providerId="ADAL" clId="{A2C6CE2E-1D43-4170-8597-95FA153DA24B}" dt="2019-02-04T13:27:28.514" v="121" actId="478"/>
          <ac:picMkLst>
            <pc:docMk/>
            <pc:sldMk cId="3170826188" sldId="369"/>
            <ac:picMk id="10" creationId="{A34DE420-4E0B-4143-A2FA-F87D8F770627}"/>
          </ac:picMkLst>
        </pc:picChg>
        <pc:picChg chg="del">
          <ac:chgData name="Victoria Worthington" userId="3602fdab-493b-4fe0-87da-353562330a36" providerId="ADAL" clId="{A2C6CE2E-1D43-4170-8597-95FA153DA24B}" dt="2019-02-04T13:27:29.078" v="122" actId="478"/>
          <ac:picMkLst>
            <pc:docMk/>
            <pc:sldMk cId="3170826188" sldId="369"/>
            <ac:picMk id="11" creationId="{046AAD1E-44A7-4DC1-924C-0CA175CB3BB4}"/>
          </ac:picMkLst>
        </pc:picChg>
        <pc:picChg chg="add mod">
          <ac:chgData name="Victoria Worthington" userId="3602fdab-493b-4fe0-87da-353562330a36" providerId="ADAL" clId="{A2C6CE2E-1D43-4170-8597-95FA153DA24B}" dt="2019-02-04T13:30:37.635" v="290" actId="164"/>
          <ac:picMkLst>
            <pc:docMk/>
            <pc:sldMk cId="3170826188" sldId="369"/>
            <ac:picMk id="17" creationId="{9D0978EB-4964-4032-AD79-DF7D59789C80}"/>
          </ac:picMkLst>
        </pc:picChg>
      </pc:sldChg>
      <pc:sldChg chg="del">
        <pc:chgData name="Victoria Worthington" userId="3602fdab-493b-4fe0-87da-353562330a36" providerId="ADAL" clId="{A2C6CE2E-1D43-4170-8597-95FA153DA24B}" dt="2019-02-04T13:39:52.305" v="777" actId="2696"/>
        <pc:sldMkLst>
          <pc:docMk/>
          <pc:sldMk cId="3264968951" sldId="371"/>
        </pc:sldMkLst>
      </pc:sldChg>
      <pc:sldChg chg="del">
        <pc:chgData name="Victoria Worthington" userId="3602fdab-493b-4fe0-87da-353562330a36" providerId="ADAL" clId="{A2C6CE2E-1D43-4170-8597-95FA153DA24B}" dt="2019-02-04T13:27:07.926" v="99" actId="2696"/>
        <pc:sldMkLst>
          <pc:docMk/>
          <pc:sldMk cId="1137459153" sldId="372"/>
        </pc:sldMkLst>
      </pc:sldChg>
      <pc:sldChg chg="del">
        <pc:chgData name="Victoria Worthington" userId="3602fdab-493b-4fe0-87da-353562330a36" providerId="ADAL" clId="{A2C6CE2E-1D43-4170-8597-95FA153DA24B}" dt="2019-02-04T13:31:12.377" v="308" actId="2696"/>
        <pc:sldMkLst>
          <pc:docMk/>
          <pc:sldMk cId="1384815172" sldId="375"/>
        </pc:sldMkLst>
      </pc:sldChg>
      <pc:sldChg chg="del">
        <pc:chgData name="Victoria Worthington" userId="3602fdab-493b-4fe0-87da-353562330a36" providerId="ADAL" clId="{A2C6CE2E-1D43-4170-8597-95FA153DA24B}" dt="2019-02-04T13:33:12.094" v="356" actId="2696"/>
        <pc:sldMkLst>
          <pc:docMk/>
          <pc:sldMk cId="496478886" sldId="376"/>
        </pc:sldMkLst>
      </pc:sldChg>
      <pc:sldChg chg="addSp delSp modSp">
        <pc:chgData name="Victoria Worthington" userId="3602fdab-493b-4fe0-87da-353562330a36" providerId="ADAL" clId="{A2C6CE2E-1D43-4170-8597-95FA153DA24B}" dt="2019-02-04T13:36:10.381" v="536" actId="20577"/>
        <pc:sldMkLst>
          <pc:docMk/>
          <pc:sldMk cId="735132959" sldId="379"/>
        </pc:sldMkLst>
        <pc:spChg chg="del">
          <ac:chgData name="Victoria Worthington" userId="3602fdab-493b-4fe0-87da-353562330a36" providerId="ADAL" clId="{A2C6CE2E-1D43-4170-8597-95FA153DA24B}" dt="2019-02-04T13:33:58.818" v="369" actId="478"/>
          <ac:spMkLst>
            <pc:docMk/>
            <pc:sldMk cId="735132959" sldId="379"/>
            <ac:spMk id="9" creationId="{02F2E047-416D-4D4A-A094-8B4F864C9218}"/>
          </ac:spMkLst>
        </pc:spChg>
        <pc:spChg chg="mod">
          <ac:chgData name="Victoria Worthington" userId="3602fdab-493b-4fe0-87da-353562330a36" providerId="ADAL" clId="{A2C6CE2E-1D43-4170-8597-95FA153DA24B}" dt="2019-02-04T13:36:10.381" v="536" actId="20577"/>
          <ac:spMkLst>
            <pc:docMk/>
            <pc:sldMk cId="735132959" sldId="379"/>
            <ac:spMk id="19" creationId="{5252A847-DE45-4FA3-A1F8-EEBEB845FF8E}"/>
          </ac:spMkLst>
        </pc:spChg>
        <pc:grpChg chg="add del mod">
          <ac:chgData name="Victoria Worthington" userId="3602fdab-493b-4fe0-87da-353562330a36" providerId="ADAL" clId="{A2C6CE2E-1D43-4170-8597-95FA153DA24B}" dt="2019-02-04T13:35:43.342" v="499" actId="478"/>
          <ac:grpSpMkLst>
            <pc:docMk/>
            <pc:sldMk cId="735132959" sldId="379"/>
            <ac:grpSpMk id="2" creationId="{371B8F3C-EC06-45B8-8297-B4007479834E}"/>
          </ac:grpSpMkLst>
        </pc:grpChg>
        <pc:grpChg chg="del">
          <ac:chgData name="Victoria Worthington" userId="3602fdab-493b-4fe0-87da-353562330a36" providerId="ADAL" clId="{A2C6CE2E-1D43-4170-8597-95FA153DA24B}" dt="2019-02-04T13:34:23.688" v="471" actId="478"/>
          <ac:grpSpMkLst>
            <pc:docMk/>
            <pc:sldMk cId="735132959" sldId="379"/>
            <ac:grpSpMk id="6" creationId="{CC5F43CB-DC16-44F9-9B86-D4BA7FD921B6}"/>
          </ac:grpSpMkLst>
        </pc:grpChg>
        <pc:grpChg chg="add del mod">
          <ac:chgData name="Victoria Worthington" userId="3602fdab-493b-4fe0-87da-353562330a36" providerId="ADAL" clId="{A2C6CE2E-1D43-4170-8597-95FA153DA24B}" dt="2019-02-04T13:35:14.632" v="485" actId="165"/>
          <ac:grpSpMkLst>
            <pc:docMk/>
            <pc:sldMk cId="735132959" sldId="379"/>
            <ac:grpSpMk id="13" creationId="{5A6C2E06-DFA5-4A85-95E2-23F3916129F2}"/>
          </ac:grpSpMkLst>
        </pc:grpChg>
        <pc:picChg chg="mod topLvl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4" creationId="{E818A389-C268-43FD-ADD0-0F8EC314719C}"/>
          </ac:picMkLst>
        </pc:picChg>
        <pc:picChg chg="mod topLvl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5" creationId="{8E565714-61D6-4D61-870E-6BD0C8F415DA}"/>
          </ac:picMkLst>
        </pc:picChg>
        <pc:picChg chg="add del mod">
          <ac:chgData name="Victoria Worthington" userId="3602fdab-493b-4fe0-87da-353562330a36" providerId="ADAL" clId="{A2C6CE2E-1D43-4170-8597-95FA153DA24B}" dt="2019-02-04T13:34:47.267" v="477" actId="478"/>
          <ac:picMkLst>
            <pc:docMk/>
            <pc:sldMk cId="735132959" sldId="379"/>
            <ac:picMk id="16" creationId="{35BBC30B-422A-44E4-AB0B-E88C4E03FAB1}"/>
          </ac:picMkLst>
        </pc:picChg>
        <pc:picChg chg="add mod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7" creationId="{47D7491F-B9D5-4FCE-92EB-494589C8F7A9}"/>
          </ac:picMkLst>
        </pc:picChg>
        <pc:picChg chg="add del mod">
          <ac:chgData name="Victoria Worthington" userId="3602fdab-493b-4fe0-87da-353562330a36" providerId="ADAL" clId="{A2C6CE2E-1D43-4170-8597-95FA153DA24B}" dt="2019-02-04T13:35:41.643" v="498" actId="478"/>
          <ac:picMkLst>
            <pc:docMk/>
            <pc:sldMk cId="735132959" sldId="379"/>
            <ac:picMk id="20" creationId="{C76A7FF5-04D1-4620-8065-77D08BBF658D}"/>
          </ac:picMkLst>
        </pc:picChg>
        <pc:picChg chg="add del mod topLvl">
          <ac:chgData name="Victoria Worthington" userId="3602fdab-493b-4fe0-87da-353562330a36" providerId="ADAL" clId="{A2C6CE2E-1D43-4170-8597-95FA153DA24B}" dt="2019-02-04T13:35:45.060" v="500" actId="478"/>
          <ac:picMkLst>
            <pc:docMk/>
            <pc:sldMk cId="735132959" sldId="379"/>
            <ac:picMk id="21" creationId="{4B42A7E8-4488-4157-856D-F2C1CEE15DAE}"/>
          </ac:picMkLst>
        </pc:picChg>
        <pc:picChg chg="add del mod topLvl">
          <ac:chgData name="Victoria Worthington" userId="3602fdab-493b-4fe0-87da-353562330a36" providerId="ADAL" clId="{A2C6CE2E-1D43-4170-8597-95FA153DA24B}" dt="2019-02-04T13:35:43.342" v="499" actId="478"/>
          <ac:picMkLst>
            <pc:docMk/>
            <pc:sldMk cId="735132959" sldId="379"/>
            <ac:picMk id="22" creationId="{77D573F5-16D7-485B-9FA3-114BFEA3F66A}"/>
          </ac:picMkLst>
        </pc:picChg>
      </pc:sldChg>
      <pc:sldChg chg="del">
        <pc:chgData name="Victoria Worthington" userId="3602fdab-493b-4fe0-87da-353562330a36" providerId="ADAL" clId="{A2C6CE2E-1D43-4170-8597-95FA153DA24B}" dt="2019-02-04T13:35:53.858" v="501" actId="2696"/>
        <pc:sldMkLst>
          <pc:docMk/>
          <pc:sldMk cId="2884687232" sldId="380"/>
        </pc:sldMkLst>
      </pc:sldChg>
      <pc:sldChg chg="del">
        <pc:chgData name="Victoria Worthington" userId="3602fdab-493b-4fe0-87da-353562330a36" providerId="ADAL" clId="{A2C6CE2E-1D43-4170-8597-95FA153DA24B}" dt="2019-02-04T13:35:54.444" v="502" actId="2696"/>
        <pc:sldMkLst>
          <pc:docMk/>
          <pc:sldMk cId="4061390004" sldId="381"/>
        </pc:sldMkLst>
      </pc:sldChg>
      <pc:sldChg chg="addSp delSp modSp">
        <pc:chgData name="Victoria Worthington" userId="3602fdab-493b-4fe0-87da-353562330a36" providerId="ADAL" clId="{A2C6CE2E-1D43-4170-8597-95FA153DA24B}" dt="2019-02-05T12:55:45.926" v="1097" actId="1036"/>
        <pc:sldMkLst>
          <pc:docMk/>
          <pc:sldMk cId="2383829101" sldId="382"/>
        </pc:sldMkLst>
        <pc:spChg chg="mod">
          <ac:chgData name="Victoria Worthington" userId="3602fdab-493b-4fe0-87da-353562330a36" providerId="ADAL" clId="{A2C6CE2E-1D43-4170-8597-95FA153DA24B}" dt="2019-02-04T13:37:01.781" v="733" actId="20577"/>
          <ac:spMkLst>
            <pc:docMk/>
            <pc:sldMk cId="2383829101" sldId="382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A2C6CE2E-1D43-4170-8597-95FA153DA24B}" dt="2019-02-04T13:37:32.319" v="740" actId="12788"/>
          <ac:grpSpMkLst>
            <pc:docMk/>
            <pc:sldMk cId="2383829101" sldId="382"/>
            <ac:grpSpMk id="13" creationId="{11C53CC7-62D4-44F6-982D-34596501E334}"/>
          </ac:grpSpMkLst>
        </pc:grpChg>
        <pc:graphicFrameChg chg="add mod modGraphic">
          <ac:chgData name="Victoria Worthington" userId="3602fdab-493b-4fe0-87da-353562330a36" providerId="ADAL" clId="{A2C6CE2E-1D43-4170-8597-95FA153DA24B}" dt="2019-02-04T13:37:23.732" v="739" actId="12788"/>
          <ac:graphicFrameMkLst>
            <pc:docMk/>
            <pc:sldMk cId="2383829101" sldId="382"/>
            <ac:graphicFrameMk id="24" creationId="{CD41BA8C-6C78-4C4C-869C-9461DF910536}"/>
          </ac:graphicFrameMkLst>
        </pc:graphicFrameChg>
        <pc:picChg chg="add del mod">
          <ac:chgData name="Victoria Worthington" userId="3602fdab-493b-4fe0-87da-353562330a36" providerId="ADAL" clId="{A2C6CE2E-1D43-4170-8597-95FA153DA24B}" dt="2019-02-04T13:38:38.747" v="747" actId="478"/>
          <ac:picMkLst>
            <pc:docMk/>
            <pc:sldMk cId="2383829101" sldId="382"/>
            <ac:picMk id="2" creationId="{68CE9EA2-4AB6-4B02-928B-6C78881EF2EB}"/>
          </ac:picMkLst>
        </pc:picChg>
        <pc:picChg chg="add del mod">
          <ac:chgData name="Victoria Worthington" userId="3602fdab-493b-4fe0-87da-353562330a36" providerId="ADAL" clId="{A2C6CE2E-1D43-4170-8597-95FA153DA24B}" dt="2019-02-05T12:55:32.479" v="1032"/>
          <ac:picMkLst>
            <pc:docMk/>
            <pc:sldMk cId="2383829101" sldId="382"/>
            <ac:picMk id="3" creationId="{C1569D63-7A68-4252-A7E8-9045EAAEF9B4}"/>
          </ac:picMkLst>
        </pc:picChg>
        <pc:picChg chg="add mod">
          <ac:chgData name="Victoria Worthington" userId="3602fdab-493b-4fe0-87da-353562330a36" providerId="ADAL" clId="{A2C6CE2E-1D43-4170-8597-95FA153DA24B}" dt="2019-02-05T12:55:45.926" v="1097" actId="1036"/>
          <ac:picMkLst>
            <pc:docMk/>
            <pc:sldMk cId="2383829101" sldId="382"/>
            <ac:picMk id="21" creationId="{3E61ADAC-3988-4137-ACEE-085E39071035}"/>
          </ac:picMkLst>
        </pc:picChg>
        <pc:picChg chg="del">
          <ac:chgData name="Victoria Worthington" userId="3602fdab-493b-4fe0-87da-353562330a36" providerId="ADAL" clId="{A2C6CE2E-1D43-4170-8597-95FA153DA24B}" dt="2019-02-04T13:36:48.927" v="682" actId="478"/>
          <ac:picMkLst>
            <pc:docMk/>
            <pc:sldMk cId="2383829101" sldId="382"/>
            <ac:picMk id="21" creationId="{8E79E8F4-BFD9-4589-9DB7-09C76F2C3720}"/>
          </ac:picMkLst>
        </pc:picChg>
        <pc:picChg chg="del">
          <ac:chgData name="Victoria Worthington" userId="3602fdab-493b-4fe0-87da-353562330a36" providerId="ADAL" clId="{A2C6CE2E-1D43-4170-8597-95FA153DA24B}" dt="2019-02-04T13:36:51.284" v="684" actId="478"/>
          <ac:picMkLst>
            <pc:docMk/>
            <pc:sldMk cId="2383829101" sldId="382"/>
            <ac:picMk id="22" creationId="{BF2834A4-32E4-4D4C-ADF9-3E0D1C5A4D28}"/>
          </ac:picMkLst>
        </pc:picChg>
        <pc:picChg chg="add">
          <ac:chgData name="Victoria Worthington" userId="3602fdab-493b-4fe0-87da-353562330a36" providerId="ADAL" clId="{A2C6CE2E-1D43-4170-8597-95FA153DA24B}" dt="2019-02-05T12:55:40.399" v="1087"/>
          <ac:picMkLst>
            <pc:docMk/>
            <pc:sldMk cId="2383829101" sldId="382"/>
            <ac:picMk id="22" creationId="{C9821280-46DC-42EE-BCE0-AA3032A9BE29}"/>
          </ac:picMkLst>
        </pc:picChg>
        <pc:picChg chg="del">
          <ac:chgData name="Victoria Worthington" userId="3602fdab-493b-4fe0-87da-353562330a36" providerId="ADAL" clId="{A2C6CE2E-1D43-4170-8597-95FA153DA24B}" dt="2019-02-04T13:36:50.012" v="683" actId="478"/>
          <ac:picMkLst>
            <pc:docMk/>
            <pc:sldMk cId="2383829101" sldId="382"/>
            <ac:picMk id="23" creationId="{4FB066F1-EC3B-410D-9A96-26059D490429}"/>
          </ac:picMkLst>
        </pc:picChg>
        <pc:picChg chg="add mod">
          <ac:chgData name="Victoria Worthington" userId="3602fdab-493b-4fe0-87da-353562330a36" providerId="ADAL" clId="{A2C6CE2E-1D43-4170-8597-95FA153DA24B}" dt="2019-02-05T12:55:38.441" v="1086" actId="1038"/>
          <ac:picMkLst>
            <pc:docMk/>
            <pc:sldMk cId="2383829101" sldId="382"/>
            <ac:picMk id="25" creationId="{29E42517-43A2-4A2D-B9FA-305318F5A4F1}"/>
          </ac:picMkLst>
        </pc:picChg>
        <pc:picChg chg="add del mod">
          <ac:chgData name="Victoria Worthington" userId="3602fdab-493b-4fe0-87da-353562330a36" providerId="ADAL" clId="{A2C6CE2E-1D43-4170-8597-95FA153DA24B}" dt="2019-02-05T12:54:45.767" v="967" actId="478"/>
          <ac:picMkLst>
            <pc:docMk/>
            <pc:sldMk cId="2383829101" sldId="382"/>
            <ac:picMk id="26" creationId="{27F545CD-D886-4F04-BC30-5D8BF16C8EC6}"/>
          </ac:picMkLst>
        </pc:picChg>
      </pc:sldChg>
      <pc:sldChg chg="del">
        <pc:chgData name="Victoria Worthington" userId="3602fdab-493b-4fe0-87da-353562330a36" providerId="ADAL" clId="{A2C6CE2E-1D43-4170-8597-95FA153DA24B}" dt="2019-02-04T13:39:29.942" v="769" actId="2696"/>
        <pc:sldMkLst>
          <pc:docMk/>
          <pc:sldMk cId="897220228" sldId="383"/>
        </pc:sldMkLst>
      </pc:sldChg>
      <pc:sldChg chg="addSp delSp modSp">
        <pc:chgData name="Victoria Worthington" userId="3602fdab-493b-4fe0-87da-353562330a36" providerId="ADAL" clId="{A2C6CE2E-1D43-4170-8597-95FA153DA24B}" dt="2019-02-04T13:42:24.130" v="872" actId="20577"/>
        <pc:sldMkLst>
          <pc:docMk/>
          <pc:sldMk cId="916276757" sldId="384"/>
        </pc:sldMkLst>
        <pc:spChg chg="mod">
          <ac:chgData name="Victoria Worthington" userId="3602fdab-493b-4fe0-87da-353562330a36" providerId="ADAL" clId="{A2C6CE2E-1D43-4170-8597-95FA153DA24B}" dt="2019-02-04T13:42:24.130" v="872" actId="20577"/>
          <ac:spMkLst>
            <pc:docMk/>
            <pc:sldMk cId="916276757" sldId="384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A2C6CE2E-1D43-4170-8597-95FA153DA24B}" dt="2019-02-04T13:40:25.349" v="787" actId="478"/>
          <ac:graphicFrameMkLst>
            <pc:docMk/>
            <pc:sldMk cId="916276757" sldId="384"/>
            <ac:graphicFrameMk id="6" creationId="{2E12943D-1D07-4E49-877E-103DC8F215A4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0:58.497" v="827" actId="14100"/>
          <ac:graphicFrameMkLst>
            <pc:docMk/>
            <pc:sldMk cId="916276757" sldId="384"/>
            <ac:graphicFrameMk id="12" creationId="{1FD620D1-B12E-4BF2-8A9D-4498498913E8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13" creationId="{B4A1A181-4F4E-4379-BD76-DC94B95A10F2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14" creationId="{E26F53C4-9C98-4F3E-A12E-B43F7670CA22}"/>
          </ac:graphicFrameMkLst>
        </pc:graphicFrameChg>
        <pc:graphicFrameChg chg="add del mod modGraphic">
          <ac:chgData name="Victoria Worthington" userId="3602fdab-493b-4fe0-87da-353562330a36" providerId="ADAL" clId="{A2C6CE2E-1D43-4170-8597-95FA153DA24B}" dt="2019-02-04T13:41:35.652" v="857" actId="478"/>
          <ac:graphicFrameMkLst>
            <pc:docMk/>
            <pc:sldMk cId="916276757" sldId="384"/>
            <ac:graphicFrameMk id="15" creationId="{886D00D0-21D8-44CF-B9FF-63A81BD6F4D6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16" creationId="{AFA21CD1-41BE-4712-A735-37888A883BD1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17" creationId="{F40D70D0-D8C8-4935-AD9A-35D1912E290B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20" creationId="{1E7BAC6F-829C-428B-BC47-635502E780E9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21" creationId="{2CBC9781-5C50-45CC-BECB-A45ABCC9B68F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22" creationId="{F875769C-8CED-40BF-BE9D-04FF858F520B}"/>
          </ac:graphicFrameMkLst>
        </pc:graphicFrameChg>
        <pc:picChg chg="del">
          <ac:chgData name="Victoria Worthington" userId="3602fdab-493b-4fe0-87da-353562330a36" providerId="ADAL" clId="{A2C6CE2E-1D43-4170-8597-95FA153DA24B}" dt="2019-02-04T13:40:23.745" v="785" actId="478"/>
          <ac:picMkLst>
            <pc:docMk/>
            <pc:sldMk cId="916276757" sldId="384"/>
            <ac:picMk id="9" creationId="{1A1368B2-C28E-4934-8A70-AFB7F1C8B69D}"/>
          </ac:picMkLst>
        </pc:picChg>
        <pc:picChg chg="del">
          <ac:chgData name="Victoria Worthington" userId="3602fdab-493b-4fe0-87da-353562330a36" providerId="ADAL" clId="{A2C6CE2E-1D43-4170-8597-95FA153DA24B}" dt="2019-02-04T13:40:24.215" v="786" actId="478"/>
          <ac:picMkLst>
            <pc:docMk/>
            <pc:sldMk cId="916276757" sldId="384"/>
            <ac:picMk id="10" creationId="{EFBA2CCE-F3C0-4AE0-A239-04E0338EE492}"/>
          </ac:picMkLst>
        </pc:picChg>
        <pc:picChg chg="del">
          <ac:chgData name="Victoria Worthington" userId="3602fdab-493b-4fe0-87da-353562330a36" providerId="ADAL" clId="{A2C6CE2E-1D43-4170-8597-95FA153DA24B}" dt="2019-02-04T13:40:23.229" v="784" actId="478"/>
          <ac:picMkLst>
            <pc:docMk/>
            <pc:sldMk cId="916276757" sldId="384"/>
            <ac:picMk id="11" creationId="{0D58A142-F27D-4E43-8209-19D9466E60FE}"/>
          </ac:picMkLst>
        </pc:picChg>
      </pc:sldChg>
      <pc:sldChg chg="del">
        <pc:chgData name="Victoria Worthington" userId="3602fdab-493b-4fe0-87da-353562330a36" providerId="ADAL" clId="{A2C6CE2E-1D43-4170-8597-95FA153DA24B}" dt="2019-02-04T13:39:53.829" v="778" actId="2696"/>
        <pc:sldMkLst>
          <pc:docMk/>
          <pc:sldMk cId="1377908871" sldId="385"/>
        </pc:sldMkLst>
      </pc:sldChg>
      <pc:sldChg chg="modSp add">
        <pc:chgData name="Victoria Worthington" userId="3602fdab-493b-4fe0-87da-353562330a36" providerId="ADAL" clId="{A2C6CE2E-1D43-4170-8597-95FA153DA24B}" dt="2019-02-04T13:27:16.997" v="120" actId="207"/>
        <pc:sldMkLst>
          <pc:docMk/>
          <pc:sldMk cId="2180413537" sldId="386"/>
        </pc:sldMkLst>
        <pc:spChg chg="mod">
          <ac:chgData name="Victoria Worthington" userId="3602fdab-493b-4fe0-87da-353562330a36" providerId="ADAL" clId="{A2C6CE2E-1D43-4170-8597-95FA153DA24B}" dt="2019-02-04T13:27:16.997" v="120" actId="207"/>
          <ac:spMkLst>
            <pc:docMk/>
            <pc:sldMk cId="2180413537" sldId="386"/>
            <ac:spMk id="19" creationId="{5252A847-DE45-4FA3-A1F8-EEBEB845FF8E}"/>
          </ac:spMkLst>
        </pc:spChg>
      </pc:sldChg>
      <pc:sldChg chg="addSp delSp modSp add">
        <pc:chgData name="Victoria Worthington" userId="3602fdab-493b-4fe0-87da-353562330a36" providerId="ADAL" clId="{A2C6CE2E-1D43-4170-8597-95FA153DA24B}" dt="2019-02-04T13:35:03.081" v="479"/>
        <pc:sldMkLst>
          <pc:docMk/>
          <pc:sldMk cId="3995717617" sldId="387"/>
        </pc:sldMkLst>
        <pc:spChg chg="mod">
          <ac:chgData name="Victoria Worthington" userId="3602fdab-493b-4fe0-87da-353562330a36" providerId="ADAL" clId="{A2C6CE2E-1D43-4170-8597-95FA153DA24B}" dt="2019-02-04T13:30:53.977" v="302" actId="20577"/>
          <ac:spMkLst>
            <pc:docMk/>
            <pc:sldMk cId="3995717617" sldId="387"/>
            <ac:spMk id="13" creationId="{71B5CE6A-98A2-4572-B95F-17AAC9CCF0EC}"/>
          </ac:spMkLst>
        </pc:spChg>
        <pc:spChg chg="mod">
          <ac:chgData name="Victoria Worthington" userId="3602fdab-493b-4fe0-87da-353562330a36" providerId="ADAL" clId="{A2C6CE2E-1D43-4170-8597-95FA153DA24B}" dt="2019-02-04T13:31:21.986" v="309" actId="208"/>
          <ac:spMkLst>
            <pc:docMk/>
            <pc:sldMk cId="3995717617" sldId="387"/>
            <ac:spMk id="14" creationId="{D3419DAA-BF67-431B-B745-2B6DC9504CF8}"/>
          </ac:spMkLst>
        </pc:spChg>
        <pc:spChg chg="mod">
          <ac:chgData name="Victoria Worthington" userId="3602fdab-493b-4fe0-87da-353562330a36" providerId="ADAL" clId="{A2C6CE2E-1D43-4170-8597-95FA153DA24B}" dt="2019-02-04T13:30:57.417" v="304" actId="1076"/>
          <ac:spMkLst>
            <pc:docMk/>
            <pc:sldMk cId="3995717617" sldId="387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A2C6CE2E-1D43-4170-8597-95FA153DA24B}" dt="2019-02-04T13:31:34.511" v="314" actId="1035"/>
          <ac:spMkLst>
            <pc:docMk/>
            <pc:sldMk cId="3995717617" sldId="387"/>
            <ac:spMk id="21" creationId="{6CAC79DB-F35A-497E-8234-DDA3F2918F18}"/>
          </ac:spMkLst>
        </pc:spChg>
        <pc:picChg chg="add del">
          <ac:chgData name="Victoria Worthington" userId="3602fdab-493b-4fe0-87da-353562330a36" providerId="ADAL" clId="{A2C6CE2E-1D43-4170-8597-95FA153DA24B}" dt="2019-02-04T13:35:03.081" v="479"/>
          <ac:picMkLst>
            <pc:docMk/>
            <pc:sldMk cId="3995717617" sldId="387"/>
            <ac:picMk id="22" creationId="{37F652BB-8887-4D9F-A8E8-125DFCF22209}"/>
          </ac:picMkLst>
        </pc:picChg>
      </pc:sldChg>
      <pc:sldChg chg="addSp delSp modSp add">
        <pc:chgData name="Victoria Worthington" userId="3602fdab-493b-4fe0-87da-353562330a36" providerId="ADAL" clId="{A2C6CE2E-1D43-4170-8597-95FA153DA24B}" dt="2019-02-04T13:33:50.574" v="368" actId="208"/>
        <pc:sldMkLst>
          <pc:docMk/>
          <pc:sldMk cId="2932096432" sldId="388"/>
        </pc:sldMkLst>
        <pc:spChg chg="del mod">
          <ac:chgData name="Victoria Worthington" userId="3602fdab-493b-4fe0-87da-353562330a36" providerId="ADAL" clId="{A2C6CE2E-1D43-4170-8597-95FA153DA24B}" dt="2019-02-04T13:33:46.745" v="365" actId="478"/>
          <ac:spMkLst>
            <pc:docMk/>
            <pc:sldMk cId="2932096432" sldId="388"/>
            <ac:spMk id="14" creationId="{91993A76-1559-4444-BC4F-B6618F05B81E}"/>
          </ac:spMkLst>
        </pc:spChg>
        <pc:spChg chg="del mod">
          <ac:chgData name="Victoria Worthington" userId="3602fdab-493b-4fe0-87da-353562330a36" providerId="ADAL" clId="{A2C6CE2E-1D43-4170-8597-95FA153DA24B}" dt="2019-02-04T13:33:46.212" v="364" actId="478"/>
          <ac:spMkLst>
            <pc:docMk/>
            <pc:sldMk cId="2932096432" sldId="388"/>
            <ac:spMk id="15" creationId="{89B84904-EE39-4AE6-B069-A2F9C82DA131}"/>
          </ac:spMkLst>
        </pc:spChg>
        <pc:spChg chg="del 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17" creationId="{5FD59350-818D-43C0-AA1D-445F048FD091}"/>
          </ac:spMkLst>
        </pc:spChg>
        <pc:spChg chg="del 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20" creationId="{C3A6F187-64E3-4DA3-A5AC-4B4D3653AC43}"/>
          </ac:spMkLst>
        </pc:spChg>
        <pc:spChg chg="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21" creationId="{3C1DA4C3-CE8C-4828-BA7D-193D77C20BBD}"/>
          </ac:spMkLst>
        </pc:spChg>
        <pc:spChg chg="add mod">
          <ac:chgData name="Victoria Worthington" userId="3602fdab-493b-4fe0-87da-353562330a36" providerId="ADAL" clId="{A2C6CE2E-1D43-4170-8597-95FA153DA24B}" dt="2019-02-04T13:33:50.574" v="368" actId="208"/>
          <ac:spMkLst>
            <pc:docMk/>
            <pc:sldMk cId="2932096432" sldId="388"/>
            <ac:spMk id="22" creationId="{6FBBC417-39E3-4D06-AE99-0431B1BAB788}"/>
          </ac:spMkLst>
        </pc:spChg>
        <pc:spChg chg="add mod">
          <ac:chgData name="Victoria Worthington" userId="3602fdab-493b-4fe0-87da-353562330a36" providerId="ADAL" clId="{A2C6CE2E-1D43-4170-8597-95FA153DA24B}" dt="2019-02-04T13:33:50.574" v="368" actId="208"/>
          <ac:spMkLst>
            <pc:docMk/>
            <pc:sldMk cId="2932096432" sldId="388"/>
            <ac:spMk id="23" creationId="{2B12B1DA-501F-42A9-B4E8-DF0DCE65E327}"/>
          </ac:spMkLst>
        </pc:spChg>
        <pc:grpChg chg="del mod">
          <ac:chgData name="Victoria Worthington" userId="3602fdab-493b-4fe0-87da-353562330a36" providerId="ADAL" clId="{A2C6CE2E-1D43-4170-8597-95FA153DA24B}" dt="2019-02-04T13:33:45.005" v="363"/>
          <ac:grpSpMkLst>
            <pc:docMk/>
            <pc:sldMk cId="2932096432" sldId="388"/>
            <ac:grpSpMk id="16" creationId="{186FA0A3-5552-414A-BDD6-460C5C1865B7}"/>
          </ac:grpSpMkLst>
        </pc:grpChg>
      </pc:sldChg>
      <pc:sldChg chg="modSp add">
        <pc:chgData name="Victoria Worthington" userId="3602fdab-493b-4fe0-87da-353562330a36" providerId="ADAL" clId="{A2C6CE2E-1D43-4170-8597-95FA153DA24B}" dt="2019-02-04T13:36:21.107" v="571" actId="20577"/>
        <pc:sldMkLst>
          <pc:docMk/>
          <pc:sldMk cId="842035080" sldId="389"/>
        </pc:sldMkLst>
        <pc:spChg chg="mod">
          <ac:chgData name="Victoria Worthington" userId="3602fdab-493b-4fe0-87da-353562330a36" providerId="ADAL" clId="{A2C6CE2E-1D43-4170-8597-95FA153DA24B}" dt="2019-02-04T13:36:21.107" v="571" actId="20577"/>
          <ac:spMkLst>
            <pc:docMk/>
            <pc:sldMk cId="842035080" sldId="389"/>
            <ac:spMk id="19" creationId="{5252A847-DE45-4FA3-A1F8-EEBEB845FF8E}"/>
          </ac:spMkLst>
        </pc:spChg>
      </pc:sldChg>
      <pc:sldChg chg="modSp add del">
        <pc:chgData name="Victoria Worthington" userId="3602fdab-493b-4fe0-87da-353562330a36" providerId="ADAL" clId="{A2C6CE2E-1D43-4170-8597-95FA153DA24B}" dt="2019-02-04T13:36:12.793" v="537" actId="2696"/>
        <pc:sldMkLst>
          <pc:docMk/>
          <pc:sldMk cId="3026317316" sldId="389"/>
        </pc:sldMkLst>
        <pc:spChg chg="mod">
          <ac:chgData name="Victoria Worthington" userId="3602fdab-493b-4fe0-87da-353562330a36" providerId="ADAL" clId="{A2C6CE2E-1D43-4170-8597-95FA153DA24B}" dt="2019-02-04T13:36:00.663" v="516" actId="20577"/>
          <ac:spMkLst>
            <pc:docMk/>
            <pc:sldMk cId="3026317316" sldId="389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A2C6CE2E-1D43-4170-8597-95FA153DA24B}" dt="2019-02-04T13:36:45.455" v="681" actId="207"/>
        <pc:sldMkLst>
          <pc:docMk/>
          <pc:sldMk cId="4002145106" sldId="390"/>
        </pc:sldMkLst>
        <pc:spChg chg="mod">
          <ac:chgData name="Victoria Worthington" userId="3602fdab-493b-4fe0-87da-353562330a36" providerId="ADAL" clId="{A2C6CE2E-1D43-4170-8597-95FA153DA24B}" dt="2019-02-04T13:36:45.455" v="681" actId="207"/>
          <ac:spMkLst>
            <pc:docMk/>
            <pc:sldMk cId="4002145106" sldId="390"/>
            <ac:spMk id="19" creationId="{5252A847-DE45-4FA3-A1F8-EEBEB845FF8E}"/>
          </ac:spMkLst>
        </pc:spChg>
      </pc:sldChg>
      <pc:sldChg chg="addSp delSp modSp add">
        <pc:chgData name="Victoria Worthington" userId="3602fdab-493b-4fe0-87da-353562330a36" providerId="ADAL" clId="{A2C6CE2E-1D43-4170-8597-95FA153DA24B}" dt="2019-02-05T12:56:03.451" v="1106" actId="20577"/>
        <pc:sldMkLst>
          <pc:docMk/>
          <pc:sldMk cId="1795833591" sldId="391"/>
        </pc:sldMkLst>
        <pc:spChg chg="mod">
          <ac:chgData name="Victoria Worthington" userId="3602fdab-493b-4fe0-87da-353562330a36" providerId="ADAL" clId="{A2C6CE2E-1D43-4170-8597-95FA153DA24B}" dt="2019-02-05T12:55:59.426" v="1104" actId="20577"/>
          <ac:spMkLst>
            <pc:docMk/>
            <pc:sldMk cId="1795833591" sldId="391"/>
            <ac:spMk id="14" creationId="{06F501F1-27C1-412F-B9AB-D1B808051909}"/>
          </ac:spMkLst>
        </pc:spChg>
        <pc:spChg chg="mod">
          <ac:chgData name="Victoria Worthington" userId="3602fdab-493b-4fe0-87da-353562330a36" providerId="ADAL" clId="{A2C6CE2E-1D43-4170-8597-95FA153DA24B}" dt="2019-02-04T13:39:42.221" v="775" actId="20577"/>
          <ac:spMkLst>
            <pc:docMk/>
            <pc:sldMk cId="1795833591" sldId="391"/>
            <ac:spMk id="15" creationId="{DB20303E-C352-452F-A0F3-943E6952C130}"/>
          </ac:spMkLst>
        </pc:spChg>
        <pc:spChg chg="mod">
          <ac:chgData name="Victoria Worthington" userId="3602fdab-493b-4fe0-87da-353562330a36" providerId="ADAL" clId="{A2C6CE2E-1D43-4170-8597-95FA153DA24B}" dt="2019-02-05T12:56:03.451" v="1106" actId="20577"/>
          <ac:spMkLst>
            <pc:docMk/>
            <pc:sldMk cId="1795833591" sldId="391"/>
            <ac:spMk id="16" creationId="{F398FC1B-26FE-4636-956E-890B04790B1B}"/>
          </ac:spMkLst>
        </pc:spChg>
        <pc:picChg chg="del">
          <ac:chgData name="Victoria Worthington" userId="3602fdab-493b-4fe0-87da-353562330a36" providerId="ADAL" clId="{A2C6CE2E-1D43-4170-8597-95FA153DA24B}" dt="2019-02-05T12:55:53.496" v="1098" actId="478"/>
          <ac:picMkLst>
            <pc:docMk/>
            <pc:sldMk cId="1795833591" sldId="391"/>
            <ac:picMk id="3" creationId="{C1569D63-7A68-4252-A7E8-9045EAAEF9B4}"/>
          </ac:picMkLst>
        </pc:picChg>
        <pc:picChg chg="add del">
          <ac:chgData name="Victoria Worthington" userId="3602fdab-493b-4fe0-87da-353562330a36" providerId="ADAL" clId="{A2C6CE2E-1D43-4170-8597-95FA153DA24B}" dt="2019-02-05T12:55:54.598" v="1099" actId="478"/>
          <ac:picMkLst>
            <pc:docMk/>
            <pc:sldMk cId="1795833591" sldId="391"/>
            <ac:picMk id="21" creationId="{67A80812-562C-43A4-B1CF-9B78E78908C0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2" creationId="{A68620E3-85E6-4ABD-BB2C-C2BE70043447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3" creationId="{221CF18E-939E-4CC2-9A0B-6EC6ED089C0C}"/>
          </ac:picMkLst>
        </pc:picChg>
        <pc:picChg chg="del">
          <ac:chgData name="Victoria Worthington" userId="3602fdab-493b-4fe0-87da-353562330a36" providerId="ADAL" clId="{A2C6CE2E-1D43-4170-8597-95FA153DA24B}" dt="2019-02-05T12:55:53.496" v="1098" actId="478"/>
          <ac:picMkLst>
            <pc:docMk/>
            <pc:sldMk cId="1795833591" sldId="391"/>
            <ac:picMk id="25" creationId="{29E42517-43A2-4A2D-B9FA-305318F5A4F1}"/>
          </ac:picMkLst>
        </pc:picChg>
        <pc:picChg chg="del">
          <ac:chgData name="Victoria Worthington" userId="3602fdab-493b-4fe0-87da-353562330a36" providerId="ADAL" clId="{A2C6CE2E-1D43-4170-8597-95FA153DA24B}" dt="2019-02-05T12:55:02.767" v="968" actId="478"/>
          <ac:picMkLst>
            <pc:docMk/>
            <pc:sldMk cId="1795833591" sldId="391"/>
            <ac:picMk id="26" creationId="{27F545CD-D886-4F04-BC30-5D8BF16C8EC6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7" creationId="{2D5112E2-F0F4-4779-911F-8718150CB2BF}"/>
          </ac:picMkLst>
        </pc:picChg>
      </pc:sldChg>
      <pc:sldChg chg="modSp add">
        <pc:chgData name="Victoria Worthington" userId="3602fdab-493b-4fe0-87da-353562330a36" providerId="ADAL" clId="{A2C6CE2E-1D43-4170-8597-95FA153DA24B}" dt="2019-02-04T13:42:32.275" v="895" actId="20577"/>
        <pc:sldMkLst>
          <pc:docMk/>
          <pc:sldMk cId="823105256" sldId="392"/>
        </pc:sldMkLst>
        <pc:spChg chg="mod">
          <ac:chgData name="Victoria Worthington" userId="3602fdab-493b-4fe0-87da-353562330a36" providerId="ADAL" clId="{A2C6CE2E-1D43-4170-8597-95FA153DA24B}" dt="2019-02-04T13:42:32.275" v="895" actId="20577"/>
          <ac:spMkLst>
            <pc:docMk/>
            <pc:sldMk cId="823105256" sldId="392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A2C6CE2E-1D43-4170-8597-95FA153DA24B}" dt="2019-02-04T13:42:49.813" v="928" actId="207"/>
        <pc:sldMkLst>
          <pc:docMk/>
          <pc:sldMk cId="1794891808" sldId="393"/>
        </pc:sldMkLst>
        <pc:spChg chg="mod">
          <ac:chgData name="Victoria Worthington" userId="3602fdab-493b-4fe0-87da-353562330a36" providerId="ADAL" clId="{A2C6CE2E-1D43-4170-8597-95FA153DA24B}" dt="2019-02-04T13:42:49.813" v="928" actId="207"/>
          <ac:spMkLst>
            <pc:docMk/>
            <pc:sldMk cId="1794891808" sldId="393"/>
            <ac:spMk id="19" creationId="{5252A847-DE45-4FA3-A1F8-EEBEB845FF8E}"/>
          </ac:spMkLst>
        </pc:spChg>
      </pc:sldChg>
    </pc:docChg>
  </pc:docChgLst>
  <pc:docChgLst>
    <pc:chgData name="Nicola Dockerty" userId="ebcc58ce-2d8c-4ed9-a38e-e6d0a4be1782" providerId="ADAL" clId="{6A651327-A4F9-452B-9104-36C037823F74}"/>
    <pc:docChg chg="undo custSel addSld delSld modSld sldOrd">
      <pc:chgData name="Nicola Dockerty" userId="ebcc58ce-2d8c-4ed9-a38e-e6d0a4be1782" providerId="ADAL" clId="{6A651327-A4F9-452B-9104-36C037823F74}" dt="2020-02-20T09:27:23.999" v="2904"/>
      <pc:docMkLst>
        <pc:docMk/>
      </pc:docMkLst>
      <pc:sldChg chg="modSp">
        <pc:chgData name="Nicola Dockerty" userId="ebcc58ce-2d8c-4ed9-a38e-e6d0a4be1782" providerId="ADAL" clId="{6A651327-A4F9-452B-9104-36C037823F74}" dt="2020-02-20T09:23:35.798" v="2889" actId="20577"/>
        <pc:sldMkLst>
          <pc:docMk/>
          <pc:sldMk cId="2637481266" sldId="256"/>
        </pc:sldMkLst>
        <pc:spChg chg="mod">
          <ac:chgData name="Nicola Dockerty" userId="ebcc58ce-2d8c-4ed9-a38e-e6d0a4be1782" providerId="ADAL" clId="{6A651327-A4F9-452B-9104-36C037823F74}" dt="2020-02-20T09:23:35.798" v="2889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Nicola Dockerty" userId="ebcc58ce-2d8c-4ed9-a38e-e6d0a4be1782" providerId="ADAL" clId="{6A651327-A4F9-452B-9104-36C037823F74}" dt="2020-02-19T19:32:55.470" v="10" actId="20577"/>
        <pc:sldMkLst>
          <pc:docMk/>
          <pc:sldMk cId="332354265" sldId="366"/>
        </pc:sldMkLst>
        <pc:spChg chg="mod">
          <ac:chgData name="Nicola Dockerty" userId="ebcc58ce-2d8c-4ed9-a38e-e6d0a4be1782" providerId="ADAL" clId="{6A651327-A4F9-452B-9104-36C037823F74}" dt="2020-02-19T19:32:55.470" v="10" actId="20577"/>
          <ac:spMkLst>
            <pc:docMk/>
            <pc:sldMk cId="332354265" sldId="366"/>
            <ac:spMk id="6" creationId="{3A1F952E-D8DF-4455-8F14-69CBCACE0F92}"/>
          </ac:spMkLst>
        </pc:spChg>
      </pc:sldChg>
      <pc:sldChg chg="addSp delSp modSp">
        <pc:chgData name="Nicola Dockerty" userId="ebcc58ce-2d8c-4ed9-a38e-e6d0a4be1782" providerId="ADAL" clId="{6A651327-A4F9-452B-9104-36C037823F74}" dt="2020-02-19T20:12:32.820" v="1579" actId="478"/>
        <pc:sldMkLst>
          <pc:docMk/>
          <pc:sldMk cId="2206046935" sldId="368"/>
        </pc:sldMkLst>
        <pc:spChg chg="del">
          <ac:chgData name="Nicola Dockerty" userId="ebcc58ce-2d8c-4ed9-a38e-e6d0a4be1782" providerId="ADAL" clId="{6A651327-A4F9-452B-9104-36C037823F74}" dt="2020-02-19T20:08:25.748" v="1482" actId="478"/>
          <ac:spMkLst>
            <pc:docMk/>
            <pc:sldMk cId="2206046935" sldId="368"/>
            <ac:spMk id="14" creationId="{91993A76-1559-4444-BC4F-B6618F05B81E}"/>
          </ac:spMkLst>
        </pc:spChg>
        <pc:spChg chg="del">
          <ac:chgData name="Nicola Dockerty" userId="ebcc58ce-2d8c-4ed9-a38e-e6d0a4be1782" providerId="ADAL" clId="{6A651327-A4F9-452B-9104-36C037823F74}" dt="2020-02-19T20:08:25.748" v="1482" actId="478"/>
          <ac:spMkLst>
            <pc:docMk/>
            <pc:sldMk cId="2206046935" sldId="368"/>
            <ac:spMk id="15" creationId="{89B84904-EE39-4AE6-B069-A2F9C82DA131}"/>
          </ac:spMkLst>
        </pc:spChg>
        <pc:spChg chg="mod">
          <ac:chgData name="Nicola Dockerty" userId="ebcc58ce-2d8c-4ed9-a38e-e6d0a4be1782" providerId="ADAL" clId="{6A651327-A4F9-452B-9104-36C037823F74}" dt="2020-02-19T20:08:21.418" v="1481" actId="20577"/>
          <ac:spMkLst>
            <pc:docMk/>
            <pc:sldMk cId="2206046935" sldId="368"/>
            <ac:spMk id="19" creationId="{5252A847-DE45-4FA3-A1F8-EEBEB845FF8E}"/>
          </ac:spMkLst>
        </pc:spChg>
        <pc:spChg chg="add mod">
          <ac:chgData name="Nicola Dockerty" userId="ebcc58ce-2d8c-4ed9-a38e-e6d0a4be1782" providerId="ADAL" clId="{6A651327-A4F9-452B-9104-36C037823F74}" dt="2020-02-19T20:11:50.224" v="1535" actId="1035"/>
          <ac:spMkLst>
            <pc:docMk/>
            <pc:sldMk cId="2206046935" sldId="368"/>
            <ac:spMk id="26" creationId="{1AAB10DD-C3A6-4E8E-9164-2F388D3B2227}"/>
          </ac:spMkLst>
        </pc:spChg>
        <pc:spChg chg="add mod">
          <ac:chgData name="Nicola Dockerty" userId="ebcc58ce-2d8c-4ed9-a38e-e6d0a4be1782" providerId="ADAL" clId="{6A651327-A4F9-452B-9104-36C037823F74}" dt="2020-02-19T20:11:55.514" v="1543" actId="1035"/>
          <ac:spMkLst>
            <pc:docMk/>
            <pc:sldMk cId="2206046935" sldId="368"/>
            <ac:spMk id="27" creationId="{93A23062-342A-4DF9-8632-89243C15A503}"/>
          </ac:spMkLst>
        </pc:spChg>
        <pc:spChg chg="add mod">
          <ac:chgData name="Nicola Dockerty" userId="ebcc58ce-2d8c-4ed9-a38e-e6d0a4be1782" providerId="ADAL" clId="{6A651327-A4F9-452B-9104-36C037823F74}" dt="2020-02-19T20:11:58.419" v="1551" actId="1036"/>
          <ac:spMkLst>
            <pc:docMk/>
            <pc:sldMk cId="2206046935" sldId="368"/>
            <ac:spMk id="28" creationId="{3E9CE450-F456-4CF9-991F-9D6CDD0BB5DB}"/>
          </ac:spMkLst>
        </pc:spChg>
        <pc:grpChg chg="del">
          <ac:chgData name="Nicola Dockerty" userId="ebcc58ce-2d8c-4ed9-a38e-e6d0a4be1782" providerId="ADAL" clId="{6A651327-A4F9-452B-9104-36C037823F74}" dt="2020-02-19T20:08:27.925" v="1483" actId="478"/>
          <ac:grpSpMkLst>
            <pc:docMk/>
            <pc:sldMk cId="2206046935" sldId="368"/>
            <ac:grpSpMk id="16" creationId="{186FA0A3-5552-414A-BDD6-460C5C1865B7}"/>
          </ac:grpSpMkLst>
        </pc:grpChg>
        <pc:picChg chg="add del">
          <ac:chgData name="Nicola Dockerty" userId="ebcc58ce-2d8c-4ed9-a38e-e6d0a4be1782" providerId="ADAL" clId="{6A651327-A4F9-452B-9104-36C037823F74}" dt="2020-02-19T20:12:32.820" v="1579" actId="478"/>
          <ac:picMkLst>
            <pc:docMk/>
            <pc:sldMk cId="2206046935" sldId="368"/>
            <ac:picMk id="22" creationId="{91BE2BDF-7687-4A17-B532-672E77240768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3" creationId="{5ADE21C1-9882-401B-813F-FC89073CFF35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4" creationId="{80A53364-178D-4044-8498-B9885D48D69D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5" creationId="{D2F041F4-2C2C-44FA-8FF1-05B295DA2DAB}"/>
          </ac:picMkLst>
        </pc:picChg>
        <pc:cxnChg chg="del">
          <ac:chgData name="Nicola Dockerty" userId="ebcc58ce-2d8c-4ed9-a38e-e6d0a4be1782" providerId="ADAL" clId="{6A651327-A4F9-452B-9104-36C037823F74}" dt="2020-02-19T20:08:25.748" v="1482" actId="478"/>
          <ac:cxnSpMkLst>
            <pc:docMk/>
            <pc:sldMk cId="2206046935" sldId="368"/>
            <ac:cxnSpMk id="12" creationId="{2B07AF9B-94CA-4F1E-8CAF-E34B52151CA9}"/>
          </ac:cxnSpMkLst>
        </pc:cxnChg>
        <pc:cxnChg chg="del">
          <ac:chgData name="Nicola Dockerty" userId="ebcc58ce-2d8c-4ed9-a38e-e6d0a4be1782" providerId="ADAL" clId="{6A651327-A4F9-452B-9104-36C037823F74}" dt="2020-02-19T20:08:25.748" v="1482" actId="478"/>
          <ac:cxnSpMkLst>
            <pc:docMk/>
            <pc:sldMk cId="2206046935" sldId="368"/>
            <ac:cxnSpMk id="13" creationId="{5383C1BA-0A14-4B2C-9FBD-6C5EB8B0B102}"/>
          </ac:cxnSpMkLst>
        </pc:cxnChg>
      </pc:sldChg>
      <pc:sldChg chg="addSp delSp modSp add del">
        <pc:chgData name="Nicola Dockerty" userId="ebcc58ce-2d8c-4ed9-a38e-e6d0a4be1782" providerId="ADAL" clId="{6A651327-A4F9-452B-9104-36C037823F74}" dt="2020-02-19T20:12:44.928" v="1583" actId="478"/>
        <pc:sldMkLst>
          <pc:docMk/>
          <pc:sldMk cId="3092858646" sldId="373"/>
        </pc:sldMkLst>
        <pc:spChg chg="add mod">
          <ac:chgData name="Nicola Dockerty" userId="ebcc58ce-2d8c-4ed9-a38e-e6d0a4be1782" providerId="ADAL" clId="{6A651327-A4F9-452B-9104-36C037823F74}" dt="2020-02-19T19:55:42.348" v="866" actId="12788"/>
          <ac:spMkLst>
            <pc:docMk/>
            <pc:sldMk cId="3092858646" sldId="373"/>
            <ac:spMk id="2" creationId="{82130075-3EE0-4FA0-BECA-95CB3D13F54D}"/>
          </ac:spMkLst>
        </pc:spChg>
        <pc:spChg chg="mod">
          <ac:chgData name="Nicola Dockerty" userId="ebcc58ce-2d8c-4ed9-a38e-e6d0a4be1782" providerId="ADAL" clId="{6A651327-A4F9-452B-9104-36C037823F74}" dt="2020-02-19T19:56:44.273" v="946" actId="12788"/>
          <ac:spMkLst>
            <pc:docMk/>
            <pc:sldMk cId="3092858646" sldId="373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6A651327-A4F9-452B-9104-36C037823F74}" dt="2020-02-19T19:55:42.348" v="866" actId="12788"/>
          <ac:grpSpMkLst>
            <pc:docMk/>
            <pc:sldMk cId="3092858646" sldId="373"/>
            <ac:grpSpMk id="3" creationId="{A1033613-BC49-408D-B57C-17B4C49D6963}"/>
          </ac:grpSpMkLst>
        </pc:grpChg>
        <pc:grpChg chg="add del mod">
          <ac:chgData name="Nicola Dockerty" userId="ebcc58ce-2d8c-4ed9-a38e-e6d0a4be1782" providerId="ADAL" clId="{6A651327-A4F9-452B-9104-36C037823F74}" dt="2020-02-19T19:54:02.175" v="772" actId="165"/>
          <ac:grpSpMkLst>
            <pc:docMk/>
            <pc:sldMk cId="3092858646" sldId="373"/>
            <ac:grpSpMk id="14" creationId="{54D4D1E4-92A8-4255-AB56-320557B1A908}"/>
          </ac:grpSpMkLst>
        </pc:grpChg>
        <pc:graphicFrameChg chg="add mod modGraphic">
          <ac:chgData name="Nicola Dockerty" userId="ebcc58ce-2d8c-4ed9-a38e-e6d0a4be1782" providerId="ADAL" clId="{6A651327-A4F9-452B-9104-36C037823F74}" dt="2020-02-19T19:56:44.273" v="946" actId="12788"/>
          <ac:graphicFrameMkLst>
            <pc:docMk/>
            <pc:sldMk cId="3092858646" sldId="373"/>
            <ac:graphicFrameMk id="4" creationId="{149C2277-2B47-4A9A-8F20-E4EE00B4B7C2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6" creationId="{A141E9B7-A364-4DD8-956A-7D7DA08A8E1E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9" creationId="{D4CF7505-6E26-4EB2-B7DE-3ED4F1D0A698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10" creationId="{C233F0D9-B56A-4412-AA9F-6E9F4053631B}"/>
          </ac:graphicFrameMkLst>
        </pc:graphicFrameChg>
        <pc:picChg chg="add del">
          <ac:chgData name="Nicola Dockerty" userId="ebcc58ce-2d8c-4ed9-a38e-e6d0a4be1782" providerId="ADAL" clId="{6A651327-A4F9-452B-9104-36C037823F74}" dt="2020-02-19T20:12:44.928" v="1583" actId="478"/>
          <ac:picMkLst>
            <pc:docMk/>
            <pc:sldMk cId="3092858646" sldId="373"/>
            <ac:picMk id="11" creationId="{0ADAAF69-1676-4C4C-8843-531BD72C6FCD}"/>
          </ac:picMkLst>
        </pc:picChg>
        <pc:picChg chg="add mod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2" creationId="{AE4F0C5A-A0A9-4136-9C05-E618203A201C}"/>
          </ac:picMkLst>
        </pc:picChg>
        <pc:picChg chg="add mod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3" creationId="{31269D82-595E-4D9D-974F-FF06303D8C8B}"/>
          </ac:picMkLst>
        </pc:picChg>
        <pc:picChg chg="mod topLvl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5" creationId="{3D3E2423-1A98-4434-AE31-C6699CB569AE}"/>
          </ac:picMkLst>
        </pc:picChg>
        <pc:picChg chg="del mod topLvl">
          <ac:chgData name="Nicola Dockerty" userId="ebcc58ce-2d8c-4ed9-a38e-e6d0a4be1782" providerId="ADAL" clId="{6A651327-A4F9-452B-9104-36C037823F74}" dt="2020-02-19T19:54:03.924" v="773" actId="478"/>
          <ac:picMkLst>
            <pc:docMk/>
            <pc:sldMk cId="3092858646" sldId="373"/>
            <ac:picMk id="16" creationId="{D7B2388A-B453-463D-A8A0-8EC552B8D12E}"/>
          </ac:picMkLst>
        </pc:picChg>
      </pc:sldChg>
      <pc:sldChg chg="del">
        <pc:chgData name="Nicola Dockerty" userId="ebcc58ce-2d8c-4ed9-a38e-e6d0a4be1782" providerId="ADAL" clId="{6A651327-A4F9-452B-9104-36C037823F74}" dt="2020-02-19T19:57:38.325" v="994" actId="47"/>
        <pc:sldMkLst>
          <pc:docMk/>
          <pc:sldMk cId="3682004243" sldId="374"/>
        </pc:sldMkLst>
      </pc:sldChg>
      <pc:sldChg chg="addSp delSp modSp">
        <pc:chgData name="Nicola Dockerty" userId="ebcc58ce-2d8c-4ed9-a38e-e6d0a4be1782" providerId="ADAL" clId="{6A651327-A4F9-452B-9104-36C037823F74}" dt="2020-02-20T09:27:23.999" v="2904"/>
        <pc:sldMkLst>
          <pc:docMk/>
          <pc:sldMk cId="916276757" sldId="384"/>
        </pc:sldMkLst>
        <pc:spChg chg="add mod">
          <ac:chgData name="Nicola Dockerty" userId="ebcc58ce-2d8c-4ed9-a38e-e6d0a4be1782" providerId="ADAL" clId="{6A651327-A4F9-452B-9104-36C037823F74}" dt="2020-02-19T20:31:34.308" v="2876" actId="1038"/>
          <ac:spMkLst>
            <pc:docMk/>
            <pc:sldMk cId="916276757" sldId="384"/>
            <ac:spMk id="11" creationId="{DDA4CC7B-8C7C-4F3D-BBB3-5912DA26EF6D}"/>
          </ac:spMkLst>
        </pc:spChg>
        <pc:spChg chg="mod">
          <ac:chgData name="Nicola Dockerty" userId="ebcc58ce-2d8c-4ed9-a38e-e6d0a4be1782" providerId="ADAL" clId="{6A651327-A4F9-452B-9104-36C037823F74}" dt="2020-02-19T20:31:12.010" v="2801" actId="12788"/>
          <ac:spMkLst>
            <pc:docMk/>
            <pc:sldMk cId="916276757" sldId="384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6A651327-A4F9-452B-9104-36C037823F74}" dt="2020-02-19T20:31:12.010" v="2801" actId="12788"/>
          <ac:grpSpMkLst>
            <pc:docMk/>
            <pc:sldMk cId="916276757" sldId="384"/>
            <ac:grpSpMk id="2" creationId="{05CF7071-F5F3-462F-802C-51627943321B}"/>
          </ac:grpSpMkLst>
        </pc:grpChg>
        <pc:graphicFrameChg chg="del">
          <ac:chgData name="Nicola Dockerty" userId="ebcc58ce-2d8c-4ed9-a38e-e6d0a4be1782" providerId="ADAL" clId="{6A651327-A4F9-452B-9104-36C037823F74}" dt="2020-02-19T20:29:19.905" v="2649" actId="478"/>
          <ac:graphicFrameMkLst>
            <pc:docMk/>
            <pc:sldMk cId="916276757" sldId="384"/>
            <ac:graphicFrameMk id="12" creationId="{1FD620D1-B12E-4BF2-8A9D-4498498913E8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13" creationId="{B4A1A181-4F4E-4379-BD76-DC94B95A10F2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14" creationId="{E26F53C4-9C98-4F3E-A12E-B43F7670CA22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22" creationId="{F875769C-8CED-40BF-BE9D-04FF858F520B}"/>
          </ac:graphicFrameMkLst>
        </pc:graphicFrameChg>
        <pc:picChg chg="add del">
          <ac:chgData name="Nicola Dockerty" userId="ebcc58ce-2d8c-4ed9-a38e-e6d0a4be1782" providerId="ADAL" clId="{6A651327-A4F9-452B-9104-36C037823F74}" dt="2020-02-20T09:25:20.478" v="2900" actId="478"/>
          <ac:picMkLst>
            <pc:docMk/>
            <pc:sldMk cId="916276757" sldId="384"/>
            <ac:picMk id="10" creationId="{C72B669D-8E63-49FE-B7FF-746185A12DB0}"/>
          </ac:picMkLst>
        </pc:picChg>
        <pc:picChg chg="add">
          <ac:chgData name="Nicola Dockerty" userId="ebcc58ce-2d8c-4ed9-a38e-e6d0a4be1782" providerId="ADAL" clId="{6A651327-A4F9-452B-9104-36C037823F74}" dt="2020-02-20T09:27:23.999" v="2904"/>
          <ac:picMkLst>
            <pc:docMk/>
            <pc:sldMk cId="916276757" sldId="384"/>
            <ac:picMk id="13" creationId="{6F686C52-477E-4F9E-8276-943DA39724D7}"/>
          </ac:picMkLst>
        </pc:picChg>
        <pc:picChg chg="add del mod">
          <ac:chgData name="Nicola Dockerty" userId="ebcc58ce-2d8c-4ed9-a38e-e6d0a4be1782" providerId="ADAL" clId="{6A651327-A4F9-452B-9104-36C037823F74}" dt="2020-02-20T09:27:23.656" v="2903" actId="478"/>
          <ac:picMkLst>
            <pc:docMk/>
            <pc:sldMk cId="916276757" sldId="384"/>
            <ac:picMk id="15" creationId="{CA6821C8-8965-4437-B108-658D05FBC83D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16" creationId="{E0FEB6B0-FC37-43A9-9EBE-DC97F8E2426B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17" creationId="{F1A13230-AC34-4EE1-9F99-9A76A2E0E6DE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20" creationId="{E77352BE-BF0F-466F-9D2A-6B4D9A823727}"/>
          </ac:picMkLst>
        </pc:picChg>
      </pc:sldChg>
      <pc:sldChg chg="del">
        <pc:chgData name="Nicola Dockerty" userId="ebcc58ce-2d8c-4ed9-a38e-e6d0a4be1782" providerId="ADAL" clId="{6A651327-A4F9-452B-9104-36C037823F74}" dt="2020-02-19T20:13:01.775" v="1585" actId="47"/>
        <pc:sldMkLst>
          <pc:docMk/>
          <pc:sldMk cId="2932096432" sldId="388"/>
        </pc:sldMkLst>
      </pc:sldChg>
      <pc:sldChg chg="del">
        <pc:chgData name="Nicola Dockerty" userId="ebcc58ce-2d8c-4ed9-a38e-e6d0a4be1782" providerId="ADAL" clId="{6A651327-A4F9-452B-9104-36C037823F74}" dt="2020-02-19T20:31:56.868" v="2887" actId="47"/>
        <pc:sldMkLst>
          <pc:docMk/>
          <pc:sldMk cId="823105256" sldId="392"/>
        </pc:sldMkLst>
      </pc:sldChg>
      <pc:sldChg chg="del">
        <pc:chgData name="Nicola Dockerty" userId="ebcc58ce-2d8c-4ed9-a38e-e6d0a4be1782" providerId="ADAL" clId="{6A651327-A4F9-452B-9104-36C037823F74}" dt="2020-02-19T20:31:57.709" v="2888" actId="47"/>
        <pc:sldMkLst>
          <pc:docMk/>
          <pc:sldMk cId="1794891808" sldId="393"/>
        </pc:sldMkLst>
      </pc:sldChg>
      <pc:sldChg chg="del">
        <pc:chgData name="Nicola Dockerty" userId="ebcc58ce-2d8c-4ed9-a38e-e6d0a4be1782" providerId="ADAL" clId="{6A651327-A4F9-452B-9104-36C037823F74}" dt="2020-02-19T19:44:33.553" v="351" actId="47"/>
        <pc:sldMkLst>
          <pc:docMk/>
          <pc:sldMk cId="1291683648" sldId="394"/>
        </pc:sldMkLst>
      </pc:sldChg>
      <pc:sldChg chg="del">
        <pc:chgData name="Nicola Dockerty" userId="ebcc58ce-2d8c-4ed9-a38e-e6d0a4be1782" providerId="ADAL" clId="{6A651327-A4F9-452B-9104-36C037823F74}" dt="2020-02-19T19:44:34.826" v="352" actId="47"/>
        <pc:sldMkLst>
          <pc:docMk/>
          <pc:sldMk cId="1602808866" sldId="395"/>
        </pc:sldMkLst>
      </pc:sldChg>
      <pc:sldChg chg="del">
        <pc:chgData name="Nicola Dockerty" userId="ebcc58ce-2d8c-4ed9-a38e-e6d0a4be1782" providerId="ADAL" clId="{6A651327-A4F9-452B-9104-36C037823F74}" dt="2020-02-19T19:51:45.896" v="624" actId="47"/>
        <pc:sldMkLst>
          <pc:docMk/>
          <pc:sldMk cId="1721093400" sldId="396"/>
        </pc:sldMkLst>
      </pc:sldChg>
      <pc:sldChg chg="del">
        <pc:chgData name="Nicola Dockerty" userId="ebcc58ce-2d8c-4ed9-a38e-e6d0a4be1782" providerId="ADAL" clId="{6A651327-A4F9-452B-9104-36C037823F74}" dt="2020-02-19T19:51:47.416" v="625" actId="47"/>
        <pc:sldMkLst>
          <pc:docMk/>
          <pc:sldMk cId="1732997759" sldId="397"/>
        </pc:sldMkLst>
      </pc:sldChg>
      <pc:sldChg chg="del">
        <pc:chgData name="Nicola Dockerty" userId="ebcc58ce-2d8c-4ed9-a38e-e6d0a4be1782" providerId="ADAL" clId="{6A651327-A4F9-452B-9104-36C037823F74}" dt="2020-02-19T20:07:16.608" v="1375" actId="47"/>
        <pc:sldMkLst>
          <pc:docMk/>
          <pc:sldMk cId="1755109587" sldId="398"/>
        </pc:sldMkLst>
      </pc:sldChg>
      <pc:sldChg chg="del">
        <pc:chgData name="Nicola Dockerty" userId="ebcc58ce-2d8c-4ed9-a38e-e6d0a4be1782" providerId="ADAL" clId="{6A651327-A4F9-452B-9104-36C037823F74}" dt="2020-02-19T20:07:17.877" v="1376" actId="47"/>
        <pc:sldMkLst>
          <pc:docMk/>
          <pc:sldMk cId="2914273844" sldId="399"/>
        </pc:sldMkLst>
      </pc:sldChg>
      <pc:sldChg chg="del">
        <pc:chgData name="Nicola Dockerty" userId="ebcc58ce-2d8c-4ed9-a38e-e6d0a4be1782" providerId="ADAL" clId="{6A651327-A4F9-452B-9104-36C037823F74}" dt="2020-02-19T20:22:13.148" v="2055" actId="47"/>
        <pc:sldMkLst>
          <pc:docMk/>
          <pc:sldMk cId="2151509329" sldId="400"/>
        </pc:sldMkLst>
      </pc:sldChg>
      <pc:sldChg chg="del">
        <pc:chgData name="Nicola Dockerty" userId="ebcc58ce-2d8c-4ed9-a38e-e6d0a4be1782" providerId="ADAL" clId="{6A651327-A4F9-452B-9104-36C037823F74}" dt="2020-02-19T20:22:14.649" v="2056" actId="47"/>
        <pc:sldMkLst>
          <pc:docMk/>
          <pc:sldMk cId="191695318" sldId="401"/>
        </pc:sldMkLst>
      </pc:sldChg>
      <pc:sldChg chg="del">
        <pc:chgData name="Nicola Dockerty" userId="ebcc58ce-2d8c-4ed9-a38e-e6d0a4be1782" providerId="ADAL" clId="{6A651327-A4F9-452B-9104-36C037823F74}" dt="2020-02-19T20:22:16.378" v="2057" actId="47"/>
        <pc:sldMkLst>
          <pc:docMk/>
          <pc:sldMk cId="2100574993" sldId="402"/>
        </pc:sldMkLst>
      </pc:sldChg>
      <pc:sldChg chg="del">
        <pc:chgData name="Nicola Dockerty" userId="ebcc58ce-2d8c-4ed9-a38e-e6d0a4be1782" providerId="ADAL" clId="{6A651327-A4F9-452B-9104-36C037823F74}" dt="2020-02-19T20:28:48.855" v="2597" actId="47"/>
        <pc:sldMkLst>
          <pc:docMk/>
          <pc:sldMk cId="1524030096" sldId="403"/>
        </pc:sldMkLst>
      </pc:sldChg>
      <pc:sldChg chg="del">
        <pc:chgData name="Nicola Dockerty" userId="ebcc58ce-2d8c-4ed9-a38e-e6d0a4be1782" providerId="ADAL" clId="{6A651327-A4F9-452B-9104-36C037823F74}" dt="2020-02-19T20:28:50.204" v="2598" actId="47"/>
        <pc:sldMkLst>
          <pc:docMk/>
          <pc:sldMk cId="2867300205" sldId="404"/>
        </pc:sldMkLst>
      </pc:sldChg>
      <pc:sldChg chg="addSp delSp modSp add ord">
        <pc:chgData name="Nicola Dockerty" userId="ebcc58ce-2d8c-4ed9-a38e-e6d0a4be1782" providerId="ADAL" clId="{6A651327-A4F9-452B-9104-36C037823F74}" dt="2020-02-19T19:32:45.916" v="8"/>
        <pc:sldMkLst>
          <pc:docMk/>
          <pc:sldMk cId="280611867" sldId="405"/>
        </pc:sldMkLst>
        <pc:spChg chg="del">
          <ac:chgData name="Nicola Dockerty" userId="ebcc58ce-2d8c-4ed9-a38e-e6d0a4be1782" providerId="ADAL" clId="{6A651327-A4F9-452B-9104-36C037823F74}" dt="2020-02-19T19:31:56.700" v="3" actId="478"/>
          <ac:spMkLst>
            <pc:docMk/>
            <pc:sldMk cId="280611867" sldId="405"/>
            <ac:spMk id="6" creationId="{3A1F952E-D8DF-4455-8F14-69CBCACE0F92}"/>
          </ac:spMkLst>
        </pc:spChg>
        <pc:spChg chg="mod">
          <ac:chgData name="Nicola Dockerty" userId="ebcc58ce-2d8c-4ed9-a38e-e6d0a4be1782" providerId="ADAL" clId="{6A651327-A4F9-452B-9104-36C037823F74}" dt="2020-02-19T19:32:00.566" v="7" actId="20577"/>
          <ac:spMkLst>
            <pc:docMk/>
            <pc:sldMk cId="280611867" sldId="405"/>
            <ac:spMk id="7" creationId="{9C98043F-F327-469C-AFFD-8AE7F5773C62}"/>
          </ac:spMkLst>
        </pc:spChg>
        <pc:spChg chg="add">
          <ac:chgData name="Nicola Dockerty" userId="ebcc58ce-2d8c-4ed9-a38e-e6d0a4be1782" providerId="ADAL" clId="{6A651327-A4F9-452B-9104-36C037823F74}" dt="2020-02-19T19:32:45.916" v="8"/>
          <ac:spMkLst>
            <pc:docMk/>
            <pc:sldMk cId="280611867" sldId="405"/>
            <ac:spMk id="9" creationId="{9D37678D-BFAA-401E-95F8-DF96AA31AF85}"/>
          </ac:spMkLst>
        </pc:spChg>
        <pc:picChg chg="add">
          <ac:chgData name="Nicola Dockerty" userId="ebcc58ce-2d8c-4ed9-a38e-e6d0a4be1782" providerId="ADAL" clId="{6A651327-A4F9-452B-9104-36C037823F74}" dt="2020-02-19T19:32:45.916" v="8"/>
          <ac:picMkLst>
            <pc:docMk/>
            <pc:sldMk cId="280611867" sldId="405"/>
            <ac:picMk id="10" creationId="{9B054C84-BCA9-4B6E-9D6A-213F5589C34F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19:43:26.944" v="282" actId="20577"/>
        <pc:sldMkLst>
          <pc:docMk/>
          <pc:sldMk cId="1456187688" sldId="406"/>
        </pc:sldMkLst>
        <pc:spChg chg="mod">
          <ac:chgData name="Nicola Dockerty" userId="ebcc58ce-2d8c-4ed9-a38e-e6d0a4be1782" providerId="ADAL" clId="{6A651327-A4F9-452B-9104-36C037823F74}" dt="2020-02-19T19:43:26.944" v="282" actId="20577"/>
          <ac:spMkLst>
            <pc:docMk/>
            <pc:sldMk cId="1456187688" sldId="406"/>
            <ac:spMk id="6" creationId="{3A1F952E-D8DF-4455-8F14-69CBCACE0F92}"/>
          </ac:spMkLst>
        </pc:spChg>
        <pc:grpChg chg="add mod">
          <ac:chgData name="Nicola Dockerty" userId="ebcc58ce-2d8c-4ed9-a38e-e6d0a4be1782" providerId="ADAL" clId="{6A651327-A4F9-452B-9104-36C037823F74}" dt="2020-02-19T19:43:16.564" v="273" actId="12788"/>
          <ac:grpSpMkLst>
            <pc:docMk/>
            <pc:sldMk cId="1456187688" sldId="406"/>
            <ac:grpSpMk id="9" creationId="{F9507CA4-D7B4-468C-AB3B-19BC8A9F5470}"/>
          </ac:grpSpMkLst>
        </pc:grpChg>
        <pc:picChg chg="add mod modCrop">
          <ac:chgData name="Nicola Dockerty" userId="ebcc58ce-2d8c-4ed9-a38e-e6d0a4be1782" providerId="ADAL" clId="{6A651327-A4F9-452B-9104-36C037823F74}" dt="2020-02-19T19:43:13.651" v="272" actId="164"/>
          <ac:picMkLst>
            <pc:docMk/>
            <pc:sldMk cId="1456187688" sldId="406"/>
            <ac:picMk id="5" creationId="{4903E30D-B0B0-4FF9-BFC5-0E1A2F7D6C53}"/>
          </ac:picMkLst>
        </pc:picChg>
        <pc:picChg chg="add mod modCrop">
          <ac:chgData name="Nicola Dockerty" userId="ebcc58ce-2d8c-4ed9-a38e-e6d0a4be1782" providerId="ADAL" clId="{6A651327-A4F9-452B-9104-36C037823F74}" dt="2020-02-19T19:43:13.651" v="272" actId="164"/>
          <ac:picMkLst>
            <pc:docMk/>
            <pc:sldMk cId="1456187688" sldId="406"/>
            <ac:picMk id="10" creationId="{F4D77001-9BF1-473F-B0BC-8AD42156F2E8}"/>
          </ac:picMkLst>
        </pc:picChg>
        <pc:cxnChg chg="add del mod">
          <ac:chgData name="Nicola Dockerty" userId="ebcc58ce-2d8c-4ed9-a38e-e6d0a4be1782" providerId="ADAL" clId="{6A651327-A4F9-452B-9104-36C037823F74}" dt="2020-02-19T19:36:06.740" v="89" actId="478"/>
          <ac:cxnSpMkLst>
            <pc:docMk/>
            <pc:sldMk cId="1456187688" sldId="406"/>
            <ac:cxnSpMk id="3" creationId="{9B3F8445-E51E-4688-A3B5-BE1EE214960D}"/>
          </ac:cxnSpMkLst>
        </pc:cxnChg>
      </pc:sldChg>
      <pc:sldChg chg="addSp modSp add">
        <pc:chgData name="Nicola Dockerty" userId="ebcc58ce-2d8c-4ed9-a38e-e6d0a4be1782" providerId="ADAL" clId="{6A651327-A4F9-452B-9104-36C037823F74}" dt="2020-02-19T19:44:15.664" v="349" actId="1037"/>
        <pc:sldMkLst>
          <pc:docMk/>
          <pc:sldMk cId="1219515935" sldId="407"/>
        </pc:sldMkLst>
        <pc:spChg chg="add mod">
          <ac:chgData name="Nicola Dockerty" userId="ebcc58ce-2d8c-4ed9-a38e-e6d0a4be1782" providerId="ADAL" clId="{6A651327-A4F9-452B-9104-36C037823F74}" dt="2020-02-19T19:44:15.664" v="349" actId="1037"/>
          <ac:spMkLst>
            <pc:docMk/>
            <pc:sldMk cId="1219515935" sldId="407"/>
            <ac:spMk id="2" creationId="{C51E6BBD-0D0B-4E24-A078-ACE3AED1F157}"/>
          </ac:spMkLst>
        </pc:spChg>
      </pc:sldChg>
      <pc:sldChg chg="addSp delSp modSp add">
        <pc:chgData name="Nicola Dockerty" userId="ebcc58ce-2d8c-4ed9-a38e-e6d0a4be1782" providerId="ADAL" clId="{6A651327-A4F9-452B-9104-36C037823F74}" dt="2020-02-19T20:12:52.132" v="1584" actId="478"/>
        <pc:sldMkLst>
          <pc:docMk/>
          <pc:sldMk cId="1644019043" sldId="408"/>
        </pc:sldMkLst>
        <pc:spChg chg="del">
          <ac:chgData name="Nicola Dockerty" userId="ebcc58ce-2d8c-4ed9-a38e-e6d0a4be1782" providerId="ADAL" clId="{6A651327-A4F9-452B-9104-36C037823F74}" dt="2020-02-19T19:44:37.898" v="353" actId="478"/>
          <ac:spMkLst>
            <pc:docMk/>
            <pc:sldMk cId="1644019043" sldId="408"/>
            <ac:spMk id="2" creationId="{C51E6BBD-0D0B-4E24-A078-ACE3AED1F157}"/>
          </ac:spMkLst>
        </pc:spChg>
        <pc:spChg chg="mod">
          <ac:chgData name="Nicola Dockerty" userId="ebcc58ce-2d8c-4ed9-a38e-e6d0a4be1782" providerId="ADAL" clId="{6A651327-A4F9-452B-9104-36C037823F74}" dt="2020-02-19T19:46:07.233" v="445" actId="20577"/>
          <ac:spMkLst>
            <pc:docMk/>
            <pc:sldMk cId="1644019043" sldId="408"/>
            <ac:spMk id="6" creationId="{3A1F952E-D8DF-4455-8F14-69CBCACE0F92}"/>
          </ac:spMkLst>
        </pc:spChg>
        <pc:grpChg chg="del">
          <ac:chgData name="Nicola Dockerty" userId="ebcc58ce-2d8c-4ed9-a38e-e6d0a4be1782" providerId="ADAL" clId="{6A651327-A4F9-452B-9104-36C037823F74}" dt="2020-02-19T19:44:37.898" v="353" actId="478"/>
          <ac:grpSpMkLst>
            <pc:docMk/>
            <pc:sldMk cId="1644019043" sldId="408"/>
            <ac:grpSpMk id="9" creationId="{F9507CA4-D7B4-468C-AB3B-19BC8A9F5470}"/>
          </ac:grpSpMkLst>
        </pc:grpChg>
        <pc:graphicFrameChg chg="add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4" creationId="{245CE478-93FE-4588-8F3A-2AF5E736980D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00.545" v="579" actId="13219"/>
          <ac:graphicFrameMkLst>
            <pc:docMk/>
            <pc:sldMk cId="1644019043" sldId="408"/>
            <ac:graphicFrameMk id="12" creationId="{4FDE4F58-1CF5-4E7F-814D-1F31D0410CA4}"/>
          </ac:graphicFrameMkLst>
        </pc:graphicFrameChg>
        <pc:graphicFrameChg chg="add del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13" creationId="{4BE01568-0F96-4642-82F2-AB9E88D85EE8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14" creationId="{FF9990B9-63A2-490B-9EFF-ACEF7926D248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11.709" v="594" actId="20577"/>
          <ac:graphicFrameMkLst>
            <pc:docMk/>
            <pc:sldMk cId="1644019043" sldId="408"/>
            <ac:graphicFrameMk id="17" creationId="{9627B954-47DF-41B1-AC17-DD32073AFE43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20.050" v="606" actId="20577"/>
          <ac:graphicFrameMkLst>
            <pc:docMk/>
            <pc:sldMk cId="1644019043" sldId="408"/>
            <ac:graphicFrameMk id="19" creationId="{93221C6B-691E-48B7-BAE5-CC1856A3FA53}"/>
          </ac:graphicFrameMkLst>
        </pc:graphicFrameChg>
        <pc:picChg chg="add del mod">
          <ac:chgData name="Nicola Dockerty" userId="ebcc58ce-2d8c-4ed9-a38e-e6d0a4be1782" providerId="ADAL" clId="{6A651327-A4F9-452B-9104-36C037823F74}" dt="2020-02-19T20:12:52.132" v="1584" actId="478"/>
          <ac:picMkLst>
            <pc:docMk/>
            <pc:sldMk cId="1644019043" sldId="408"/>
            <ac:picMk id="3" creationId="{BF24F52D-01D5-4A37-A61C-4AD57EE9A063}"/>
          </ac:picMkLst>
        </pc:picChg>
      </pc:sldChg>
      <pc:sldChg chg="delSp modSp add">
        <pc:chgData name="Nicola Dockerty" userId="ebcc58ce-2d8c-4ed9-a38e-e6d0a4be1782" providerId="ADAL" clId="{6A651327-A4F9-452B-9104-36C037823F74}" dt="2020-02-19T19:51:55.395" v="626" actId="21"/>
        <pc:sldMkLst>
          <pc:docMk/>
          <pc:sldMk cId="2247140559" sldId="409"/>
        </pc:sldMkLst>
        <pc:graphicFrameChg chg="mod modGraphic">
          <ac:chgData name="Nicola Dockerty" userId="ebcc58ce-2d8c-4ed9-a38e-e6d0a4be1782" providerId="ADAL" clId="{6A651327-A4F9-452B-9104-36C037823F74}" dt="2020-02-19T19:51:18.202" v="617" actId="207"/>
          <ac:graphicFrameMkLst>
            <pc:docMk/>
            <pc:sldMk cId="2247140559" sldId="409"/>
            <ac:graphicFrameMk id="12" creationId="{4FDE4F58-1CF5-4E7F-814D-1F31D0410CA4}"/>
          </ac:graphicFrameMkLst>
        </pc:graphicFrameChg>
        <pc:graphicFrameChg chg="mod modGraphic">
          <ac:chgData name="Nicola Dockerty" userId="ebcc58ce-2d8c-4ed9-a38e-e6d0a4be1782" providerId="ADAL" clId="{6A651327-A4F9-452B-9104-36C037823F74}" dt="2020-02-19T19:51:38.471" v="623"/>
          <ac:graphicFrameMkLst>
            <pc:docMk/>
            <pc:sldMk cId="2247140559" sldId="409"/>
            <ac:graphicFrameMk id="17" creationId="{9627B954-47DF-41B1-AC17-DD32073AFE43}"/>
          </ac:graphicFrameMkLst>
        </pc:graphicFrameChg>
        <pc:graphicFrameChg chg="mod modGraphic">
          <ac:chgData name="Nicola Dockerty" userId="ebcc58ce-2d8c-4ed9-a38e-e6d0a4be1782" providerId="ADAL" clId="{6A651327-A4F9-452B-9104-36C037823F74}" dt="2020-02-19T19:51:35.637" v="622" actId="572"/>
          <ac:graphicFrameMkLst>
            <pc:docMk/>
            <pc:sldMk cId="2247140559" sldId="409"/>
            <ac:graphicFrameMk id="19" creationId="{93221C6B-691E-48B7-BAE5-CC1856A3FA53}"/>
          </ac:graphicFrameMkLst>
        </pc:graphicFrameChg>
        <pc:picChg chg="del">
          <ac:chgData name="Nicola Dockerty" userId="ebcc58ce-2d8c-4ed9-a38e-e6d0a4be1782" providerId="ADAL" clId="{6A651327-A4F9-452B-9104-36C037823F74}" dt="2020-02-19T19:51:55.395" v="626" actId="21"/>
          <ac:picMkLst>
            <pc:docMk/>
            <pc:sldMk cId="2247140559" sldId="409"/>
            <ac:picMk id="3" creationId="{BF24F52D-01D5-4A37-A61C-4AD57EE9A063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20:12:41.726" v="1582" actId="478"/>
        <pc:sldMkLst>
          <pc:docMk/>
          <pc:sldMk cId="2188614846" sldId="410"/>
        </pc:sldMkLst>
        <pc:spChg chg="add mod">
          <ac:chgData name="Nicola Dockerty" userId="ebcc58ce-2d8c-4ed9-a38e-e6d0a4be1782" providerId="ADAL" clId="{6A651327-A4F9-452B-9104-36C037823F74}" dt="2020-02-19T19:57:17.343" v="982" actId="1037"/>
          <ac:spMkLst>
            <pc:docMk/>
            <pc:sldMk cId="2188614846" sldId="410"/>
            <ac:spMk id="5" creationId="{6873E0BC-E5C7-4216-BDC3-E4F5E560B548}"/>
          </ac:spMkLst>
        </pc:spChg>
        <pc:spChg chg="add mod">
          <ac:chgData name="Nicola Dockerty" userId="ebcc58ce-2d8c-4ed9-a38e-e6d0a4be1782" providerId="ADAL" clId="{6A651327-A4F9-452B-9104-36C037823F74}" dt="2020-02-19T19:57:24.990" v="992" actId="20577"/>
          <ac:spMkLst>
            <pc:docMk/>
            <pc:sldMk cId="2188614846" sldId="410"/>
            <ac:spMk id="14" creationId="{06E9965B-A44A-4CB8-82ED-0B3B12E4960C}"/>
          </ac:spMkLst>
        </pc:spChg>
        <pc:graphicFrameChg chg="del">
          <ac:chgData name="Nicola Dockerty" userId="ebcc58ce-2d8c-4ed9-a38e-e6d0a4be1782" providerId="ADAL" clId="{6A651327-A4F9-452B-9104-36C037823F74}" dt="2020-02-19T19:57:30.878" v="993" actId="478"/>
          <ac:graphicFrameMkLst>
            <pc:docMk/>
            <pc:sldMk cId="2188614846" sldId="410"/>
            <ac:graphicFrameMk id="4" creationId="{149C2277-2B47-4A9A-8F20-E4EE00B4B7C2}"/>
          </ac:graphicFrameMkLst>
        </pc:graphicFrameChg>
        <pc:picChg chg="del">
          <ac:chgData name="Nicola Dockerty" userId="ebcc58ce-2d8c-4ed9-a38e-e6d0a4be1782" providerId="ADAL" clId="{6A651327-A4F9-452B-9104-36C037823F74}" dt="2020-02-19T20:12:41.726" v="1582" actId="478"/>
          <ac:picMkLst>
            <pc:docMk/>
            <pc:sldMk cId="2188614846" sldId="410"/>
            <ac:picMk id="11" creationId="{0ADAAF69-1676-4C4C-8843-531BD72C6FCD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20:12:38.111" v="1581" actId="478"/>
        <pc:sldMkLst>
          <pc:docMk/>
          <pc:sldMk cId="4180969895" sldId="411"/>
        </pc:sldMkLst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2" creationId="{82130075-3EE0-4FA0-BECA-95CB3D13F54D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4" creationId="{25FDB3DA-1D79-40AB-B7E1-080AC2FA431C}"/>
          </ac:spMkLst>
        </pc:spChg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5" creationId="{6873E0BC-E5C7-4216-BDC3-E4F5E560B548}"/>
          </ac:spMkLst>
        </pc:spChg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14" creationId="{06E9965B-A44A-4CB8-82ED-0B3B12E4960C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16" creationId="{29AD069D-E481-4DFD-AB68-D36BCF5F77EB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17" creationId="{DA15C990-5B6D-41C2-993D-F85F02FF784F}"/>
          </ac:spMkLst>
        </pc:spChg>
        <pc:spChg chg="mod">
          <ac:chgData name="Nicola Dockerty" userId="ebcc58ce-2d8c-4ed9-a38e-e6d0a4be1782" providerId="ADAL" clId="{6A651327-A4F9-452B-9104-36C037823F74}" dt="2020-02-19T20:03:06.832" v="1361" actId="12788"/>
          <ac:spMkLst>
            <pc:docMk/>
            <pc:sldMk cId="4180969895" sldId="411"/>
            <ac:spMk id="19" creationId="{5252A847-DE45-4FA3-A1F8-EEBEB845FF8E}"/>
          </ac:spMkLst>
        </pc:spChg>
        <pc:grpChg chg="del">
          <ac:chgData name="Nicola Dockerty" userId="ebcc58ce-2d8c-4ed9-a38e-e6d0a4be1782" providerId="ADAL" clId="{6A651327-A4F9-452B-9104-36C037823F74}" dt="2020-02-19T19:58:35.836" v="1037" actId="478"/>
          <ac:grpSpMkLst>
            <pc:docMk/>
            <pc:sldMk cId="4180969895" sldId="411"/>
            <ac:grpSpMk id="3" creationId="{A1033613-BC49-408D-B57C-17B4C49D6963}"/>
          </ac:grpSpMkLst>
        </pc:grpChg>
        <pc:grpChg chg="add del mod">
          <ac:chgData name="Nicola Dockerty" userId="ebcc58ce-2d8c-4ed9-a38e-e6d0a4be1782" providerId="ADAL" clId="{6A651327-A4F9-452B-9104-36C037823F74}" dt="2020-02-19T20:11:04.301" v="1521" actId="165"/>
          <ac:grpSpMkLst>
            <pc:docMk/>
            <pc:sldMk cId="4180969895" sldId="411"/>
            <ac:grpSpMk id="23" creationId="{8BDE0FC3-68AE-4D62-BDE4-8EA9E79EA1D4}"/>
          </ac:grpSpMkLst>
        </pc:grpChg>
        <pc:graphicFrameChg chg="add mod modGraphic">
          <ac:chgData name="Nicola Dockerty" userId="ebcc58ce-2d8c-4ed9-a38e-e6d0a4be1782" providerId="ADAL" clId="{6A651327-A4F9-452B-9104-36C037823F74}" dt="2020-02-19T20:03:06.832" v="1361" actId="12788"/>
          <ac:graphicFrameMkLst>
            <pc:docMk/>
            <pc:sldMk cId="4180969895" sldId="411"/>
            <ac:graphicFrameMk id="24" creationId="{EB52C611-55A3-40DB-9E1D-CB28F8D3431A}"/>
          </ac:graphicFrameMkLst>
        </pc:graphicFrameChg>
        <pc:picChg chg="del">
          <ac:chgData name="Nicola Dockerty" userId="ebcc58ce-2d8c-4ed9-a38e-e6d0a4be1782" providerId="ADAL" clId="{6A651327-A4F9-452B-9104-36C037823F74}" dt="2020-02-19T20:12:38.111" v="1581" actId="478"/>
          <ac:picMkLst>
            <pc:docMk/>
            <pc:sldMk cId="4180969895" sldId="411"/>
            <ac:picMk id="11" creationId="{0ADAAF69-1676-4C4C-8843-531BD72C6FCD}"/>
          </ac:picMkLst>
        </pc:pic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9" creationId="{236FE381-8AF7-4370-9883-94DE921652F1}"/>
          </ac:cxnSpMkLst>
        </pc:cxn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20" creationId="{D95E7621-F534-4462-B584-1E30F07BC724}"/>
          </ac:cxnSpMkLst>
        </pc:cxn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21" creationId="{1561A464-1C5D-4B82-8FA5-29D6B71B6DF3}"/>
          </ac:cxnSpMkLst>
        </pc:cxnChg>
      </pc:sldChg>
      <pc:sldChg chg="delSp modSp add">
        <pc:chgData name="Nicola Dockerty" userId="ebcc58ce-2d8c-4ed9-a38e-e6d0a4be1782" providerId="ADAL" clId="{6A651327-A4F9-452B-9104-36C037823F74}" dt="2020-02-19T20:12:34.045" v="1580" actId="478"/>
        <pc:sldMkLst>
          <pc:docMk/>
          <pc:sldMk cId="1014834230" sldId="412"/>
        </pc:sldMkLst>
        <pc:graphicFrameChg chg="mod modGraphic">
          <ac:chgData name="Nicola Dockerty" userId="ebcc58ce-2d8c-4ed9-a38e-e6d0a4be1782" providerId="ADAL" clId="{6A651327-A4F9-452B-9104-36C037823F74}" dt="2020-02-19T20:07:01.435" v="1374" actId="207"/>
          <ac:graphicFrameMkLst>
            <pc:docMk/>
            <pc:sldMk cId="1014834230" sldId="412"/>
            <ac:graphicFrameMk id="24" creationId="{EB52C611-55A3-40DB-9E1D-CB28F8D3431A}"/>
          </ac:graphicFrameMkLst>
        </pc:graphicFrameChg>
        <pc:picChg chg="del">
          <ac:chgData name="Nicola Dockerty" userId="ebcc58ce-2d8c-4ed9-a38e-e6d0a4be1782" providerId="ADAL" clId="{6A651327-A4F9-452B-9104-36C037823F74}" dt="2020-02-19T20:12:34.045" v="1580" actId="478"/>
          <ac:picMkLst>
            <pc:docMk/>
            <pc:sldMk cId="1014834230" sldId="412"/>
            <ac:picMk id="11" creationId="{0ADAAF69-1676-4C4C-8843-531BD72C6FCD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24.127" v="2890" actId="20577"/>
        <pc:sldMkLst>
          <pc:docMk/>
          <pc:sldMk cId="507468167" sldId="413"/>
        </pc:sldMkLst>
        <pc:spChg chg="mod">
          <ac:chgData name="Nicola Dockerty" userId="ebcc58ce-2d8c-4ed9-a38e-e6d0a4be1782" providerId="ADAL" clId="{6A651327-A4F9-452B-9104-36C037823F74}" dt="2020-02-20T09:24:24.127" v="2890" actId="20577"/>
          <ac:spMkLst>
            <pc:docMk/>
            <pc:sldMk cId="507468167" sldId="413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19T20:12:30.938" v="1578" actId="478"/>
          <ac:picMkLst>
            <pc:docMk/>
            <pc:sldMk cId="507468167" sldId="413"/>
            <ac:picMk id="22" creationId="{91BE2BDF-7687-4A17-B532-672E77240768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4:41.725" v="2893" actId="478"/>
        <pc:sldMkLst>
          <pc:docMk/>
          <pc:sldMk cId="2205800795" sldId="414"/>
        </pc:sldMkLst>
        <pc:spChg chg="add mod">
          <ac:chgData name="Nicola Dockerty" userId="ebcc58ce-2d8c-4ed9-a38e-e6d0a4be1782" providerId="ADAL" clId="{6A651327-A4F9-452B-9104-36C037823F74}" dt="2020-02-19T20:20:34.647" v="1927" actId="1036"/>
          <ac:spMkLst>
            <pc:docMk/>
            <pc:sldMk cId="2205800795" sldId="414"/>
            <ac:spMk id="14" creationId="{9E89F637-E789-47C6-A0B0-9E09D19BEE2A}"/>
          </ac:spMkLst>
        </pc:spChg>
        <pc:spChg chg="mod">
          <ac:chgData name="Nicola Dockerty" userId="ebcc58ce-2d8c-4ed9-a38e-e6d0a4be1782" providerId="ADAL" clId="{6A651327-A4F9-452B-9104-36C037823F74}" dt="2020-02-19T20:22:44.573" v="2069" actId="20577"/>
          <ac:spMkLst>
            <pc:docMk/>
            <pc:sldMk cId="2205800795" sldId="414"/>
            <ac:spMk id="19" creationId="{5252A847-DE45-4FA3-A1F8-EEBEB845FF8E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6" creationId="{1AAB10DD-C3A6-4E8E-9164-2F388D3B2227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7" creationId="{93A23062-342A-4DF9-8632-89243C15A503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8" creationId="{3E9CE450-F456-4CF9-991F-9D6CDD0BB5DB}"/>
          </ac:spMkLst>
        </pc:spChg>
        <pc:grpChg chg="add del mod">
          <ac:chgData name="Nicola Dockerty" userId="ebcc58ce-2d8c-4ed9-a38e-e6d0a4be1782" providerId="ADAL" clId="{6A651327-A4F9-452B-9104-36C037823F74}" dt="2020-02-19T20:18:26.575" v="1835" actId="165"/>
          <ac:grpSpMkLst>
            <pc:docMk/>
            <pc:sldMk cId="2205800795" sldId="414"/>
            <ac:grpSpMk id="3" creationId="{91F20C97-331C-49EF-B838-38A8394A9ACF}"/>
          </ac:grpSpMkLst>
        </pc:grpChg>
        <pc:grpChg chg="add del mod">
          <ac:chgData name="Nicola Dockerty" userId="ebcc58ce-2d8c-4ed9-a38e-e6d0a4be1782" providerId="ADAL" clId="{6A651327-A4F9-452B-9104-36C037823F74}" dt="2020-02-19T20:17:17.768" v="1756" actId="165"/>
          <ac:grpSpMkLst>
            <pc:docMk/>
            <pc:sldMk cId="2205800795" sldId="414"/>
            <ac:grpSpMk id="15" creationId="{88E7417A-0924-4102-B719-5F732786154C}"/>
          </ac:grpSpMkLst>
        </pc:grpChg>
        <pc:grpChg chg="add del mod">
          <ac:chgData name="Nicola Dockerty" userId="ebcc58ce-2d8c-4ed9-a38e-e6d0a4be1782" providerId="ADAL" clId="{6A651327-A4F9-452B-9104-36C037823F74}" dt="2020-02-19T20:17:17.768" v="1756" actId="165"/>
          <ac:grpSpMkLst>
            <pc:docMk/>
            <pc:sldMk cId="2205800795" sldId="414"/>
            <ac:grpSpMk id="20" creationId="{E4099E68-B395-409F-834A-5BFAAB9AE31F}"/>
          </ac:grpSpMkLst>
        </pc:grpChg>
        <pc:picChg chg="add del mod">
          <ac:chgData name="Nicola Dockerty" userId="ebcc58ce-2d8c-4ed9-a38e-e6d0a4be1782" providerId="ADAL" clId="{6A651327-A4F9-452B-9104-36C037823F74}" dt="2020-02-20T09:24:41.725" v="2893" actId="478"/>
          <ac:picMkLst>
            <pc:docMk/>
            <pc:sldMk cId="2205800795" sldId="414"/>
            <ac:picMk id="2" creationId="{9D98F86F-2164-4025-8227-CDEC752B32F6}"/>
          </ac:picMkLst>
        </pc:picChg>
        <pc:picChg chg="add mod">
          <ac:chgData name="Nicola Dockerty" userId="ebcc58ce-2d8c-4ed9-a38e-e6d0a4be1782" providerId="ADAL" clId="{6A651327-A4F9-452B-9104-36C037823F74}" dt="2020-02-19T20:20:41.604" v="1929" actId="1076"/>
          <ac:picMkLst>
            <pc:docMk/>
            <pc:sldMk cId="2205800795" sldId="414"/>
            <ac:picMk id="13" creationId="{ED880D7B-D542-47F4-8BFD-860CDB49966B}"/>
          </ac:picMkLst>
        </pc:picChg>
        <pc:picChg chg="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16" creationId="{86F920F1-4EA2-488A-B0F6-2CEB9EF4AF57}"/>
          </ac:picMkLst>
        </pc:picChg>
        <pc:picChg chg="del mod topLvl">
          <ac:chgData name="Nicola Dockerty" userId="ebcc58ce-2d8c-4ed9-a38e-e6d0a4be1782" providerId="ADAL" clId="{6A651327-A4F9-452B-9104-36C037823F74}" dt="2020-02-19T20:17:43.127" v="1825" actId="478"/>
          <ac:picMkLst>
            <pc:docMk/>
            <pc:sldMk cId="2205800795" sldId="414"/>
            <ac:picMk id="17" creationId="{DB1BF0E7-7FFB-4F94-8AB7-24B5B880E706}"/>
          </ac:picMkLst>
        </pc:picChg>
        <pc:picChg chg="del mod topLvl">
          <ac:chgData name="Nicola Dockerty" userId="ebcc58ce-2d8c-4ed9-a38e-e6d0a4be1782" providerId="ADAL" clId="{6A651327-A4F9-452B-9104-36C037823F74}" dt="2020-02-19T20:17:20.040" v="1757" actId="478"/>
          <ac:picMkLst>
            <pc:docMk/>
            <pc:sldMk cId="2205800795" sldId="414"/>
            <ac:picMk id="21" creationId="{D6704CE6-D2CB-49BC-BECF-454C28CFFA72}"/>
          </ac:picMkLst>
        </pc:picChg>
        <pc:picChg chg="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22" creationId="{495D1D93-3AE4-4DCB-BD3D-F7C363CFB7A0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3" creationId="{5ADE21C1-9882-401B-813F-FC89073CFF35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4" creationId="{80A53364-178D-4044-8498-B9885D48D69D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5" creationId="{D2F041F4-2C2C-44FA-8FF1-05B295DA2DAB}"/>
          </ac:picMkLst>
        </pc:picChg>
        <pc:picChg chg="add 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29" creationId="{AF9319EC-354C-4CA6-AB9F-2CD526F40A9A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40.362" v="2892" actId="478"/>
        <pc:sldMkLst>
          <pc:docMk/>
          <pc:sldMk cId="4284217278" sldId="415"/>
        </pc:sldMkLst>
        <pc:spChg chg="mod">
          <ac:chgData name="Nicola Dockerty" userId="ebcc58ce-2d8c-4ed9-a38e-e6d0a4be1782" providerId="ADAL" clId="{6A651327-A4F9-452B-9104-36C037823F74}" dt="2020-02-19T20:22:38.141" v="2067" actId="20577"/>
          <ac:spMkLst>
            <pc:docMk/>
            <pc:sldMk cId="4284217278" sldId="415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20T09:24:40.362" v="2892" actId="478"/>
          <ac:picMkLst>
            <pc:docMk/>
            <pc:sldMk cId="4284217278" sldId="415"/>
            <ac:picMk id="2" creationId="{9D98F86F-2164-4025-8227-CDEC752B32F6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38.639" v="2891" actId="478"/>
        <pc:sldMkLst>
          <pc:docMk/>
          <pc:sldMk cId="2835485778" sldId="416"/>
        </pc:sldMkLst>
        <pc:spChg chg="mod">
          <ac:chgData name="Nicola Dockerty" userId="ebcc58ce-2d8c-4ed9-a38e-e6d0a4be1782" providerId="ADAL" clId="{6A651327-A4F9-452B-9104-36C037823F74}" dt="2020-02-19T20:22:41.222" v="2068" actId="20577"/>
          <ac:spMkLst>
            <pc:docMk/>
            <pc:sldMk cId="2835485778" sldId="416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20T09:24:38.639" v="2891" actId="478"/>
          <ac:picMkLst>
            <pc:docMk/>
            <pc:sldMk cId="2835485778" sldId="416"/>
            <ac:picMk id="2" creationId="{9D98F86F-2164-4025-8227-CDEC752B32F6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5:11.742" v="2899"/>
        <pc:sldMkLst>
          <pc:docMk/>
          <pc:sldMk cId="2433593422" sldId="417"/>
        </pc:sldMkLst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3" creationId="{0AB7EF9B-33A3-4311-BCD9-09C2644B86D6}"/>
          </ac:spMkLst>
        </pc:spChg>
        <pc:spChg chg="del">
          <ac:chgData name="Nicola Dockerty" userId="ebcc58ce-2d8c-4ed9-a38e-e6d0a4be1782" providerId="ADAL" clId="{6A651327-A4F9-452B-9104-36C037823F74}" dt="2020-02-19T20:22:26.386" v="2059" actId="478"/>
          <ac:spMkLst>
            <pc:docMk/>
            <pc:sldMk cId="2433593422" sldId="417"/>
            <ac:spMk id="14" creationId="{9E89F637-E789-47C6-A0B0-9E09D19BEE2A}"/>
          </ac:spMkLst>
        </pc:spChg>
        <pc:spChg chg="add mod">
          <ac:chgData name="Nicola Dockerty" userId="ebcc58ce-2d8c-4ed9-a38e-e6d0a4be1782" providerId="ADAL" clId="{6A651327-A4F9-452B-9104-36C037823F74}" dt="2020-02-19T20:23:48.871" v="2222" actId="571"/>
          <ac:spMkLst>
            <pc:docMk/>
            <pc:sldMk cId="2433593422" sldId="417"/>
            <ac:spMk id="15" creationId="{348E4673-FB41-4B01-B649-D0F29820C3EF}"/>
          </ac:spMkLst>
        </pc:spChg>
        <pc:spChg chg="add mod">
          <ac:chgData name="Nicola Dockerty" userId="ebcc58ce-2d8c-4ed9-a38e-e6d0a4be1782" providerId="ADAL" clId="{6A651327-A4F9-452B-9104-36C037823F74}" dt="2020-02-19T20:23:48.871" v="2222" actId="571"/>
          <ac:spMkLst>
            <pc:docMk/>
            <pc:sldMk cId="2433593422" sldId="417"/>
            <ac:spMk id="17" creationId="{9B47B70A-D2D0-4134-919E-F6930AA92563}"/>
          </ac:spMkLst>
        </pc:spChg>
        <pc:spChg chg="mod">
          <ac:chgData name="Nicola Dockerty" userId="ebcc58ce-2d8c-4ed9-a38e-e6d0a4be1782" providerId="ADAL" clId="{6A651327-A4F9-452B-9104-36C037823F74}" dt="2020-02-19T20:23:27.983" v="2216" actId="20577"/>
          <ac:spMkLst>
            <pc:docMk/>
            <pc:sldMk cId="2433593422" sldId="417"/>
            <ac:spMk id="19" creationId="{5252A847-DE45-4FA3-A1F8-EEBEB845FF8E}"/>
          </ac:spMkLst>
        </pc:spChg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20" creationId="{EC8098D3-0584-4BB4-99E0-DF31E092D955}"/>
          </ac:spMkLst>
        </pc:spChg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21" creationId="{B51D4DDB-DA1F-4ADC-ADF7-5D4547701377}"/>
          </ac:spMkLst>
        </pc:spChg>
        <pc:spChg chg="add mod">
          <ac:chgData name="Nicola Dockerty" userId="ebcc58ce-2d8c-4ed9-a38e-e6d0a4be1782" providerId="ADAL" clId="{6A651327-A4F9-452B-9104-36C037823F74}" dt="2020-02-19T20:26:36.003" v="2309" actId="208"/>
          <ac:spMkLst>
            <pc:docMk/>
            <pc:sldMk cId="2433593422" sldId="417"/>
            <ac:spMk id="23" creationId="{D5B3D721-03B0-4A55-919B-607BA8040F66}"/>
          </ac:spMkLst>
        </pc:spChg>
        <pc:spChg chg="add mod">
          <ac:chgData name="Nicola Dockerty" userId="ebcc58ce-2d8c-4ed9-a38e-e6d0a4be1782" providerId="ADAL" clId="{6A651327-A4F9-452B-9104-36C037823F74}" dt="2020-02-19T20:26:36.003" v="2309" actId="208"/>
          <ac:spMkLst>
            <pc:docMk/>
            <pc:sldMk cId="2433593422" sldId="417"/>
            <ac:spMk id="24" creationId="{01EE8D01-D769-46AD-AB3D-221A62EEAFFD}"/>
          </ac:spMkLst>
        </pc:spChg>
        <pc:grpChg chg="add">
          <ac:chgData name="Nicola Dockerty" userId="ebcc58ce-2d8c-4ed9-a38e-e6d0a4be1782" providerId="ADAL" clId="{6A651327-A4F9-452B-9104-36C037823F74}" dt="2020-02-20T09:25:11.742" v="2899"/>
          <ac:grpSpMkLst>
            <pc:docMk/>
            <pc:sldMk cId="2433593422" sldId="417"/>
            <ac:grpSpMk id="15" creationId="{98CF0CE5-FE84-47FE-ACC2-910267DA0611}"/>
          </ac:grpSpMkLst>
        </pc:grpChg>
        <pc:picChg chg="del">
          <ac:chgData name="Nicola Dockerty" userId="ebcc58ce-2d8c-4ed9-a38e-e6d0a4be1782" providerId="ADAL" clId="{6A651327-A4F9-452B-9104-36C037823F74}" dt="2020-02-20T09:24:46.124" v="2894" actId="478"/>
          <ac:picMkLst>
            <pc:docMk/>
            <pc:sldMk cId="2433593422" sldId="417"/>
            <ac:picMk id="2" creationId="{9D98F86F-2164-4025-8227-CDEC752B32F6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13" creationId="{ED880D7B-D542-47F4-8BFD-860CDB49966B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16" creationId="{86F920F1-4EA2-488A-B0F6-2CEB9EF4AF57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22" creationId="{495D1D93-3AE4-4DCB-BD3D-F7C363CFB7A0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5" creationId="{32AF7BA7-895A-43E1-AAD1-FA45CD24CD29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6" creationId="{EA0C7811-96EE-42B1-A368-0D6755B7C938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7" creationId="{925A474F-C83A-46B4-AC75-902343613E30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29" creationId="{AF9319EC-354C-4CA6-AB9F-2CD526F40A9A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5:06.932" v="2897" actId="164"/>
        <pc:sldMkLst>
          <pc:docMk/>
          <pc:sldMk cId="3630369770" sldId="418"/>
        </pc:sldMkLst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3" creationId="{0AB7EF9B-33A3-4311-BCD9-09C2644B86D6}"/>
          </ac:spMkLst>
        </pc:spChg>
        <pc:spChg chg="mod">
          <ac:chgData name="Nicola Dockerty" userId="ebcc58ce-2d8c-4ed9-a38e-e6d0a4be1782" providerId="ADAL" clId="{6A651327-A4F9-452B-9104-36C037823F74}" dt="2020-02-19T20:28:43.520" v="2596" actId="207"/>
          <ac:spMkLst>
            <pc:docMk/>
            <pc:sldMk cId="3630369770" sldId="418"/>
            <ac:spMk id="19" creationId="{5252A847-DE45-4FA3-A1F8-EEBEB845FF8E}"/>
          </ac:spMkLst>
        </pc:spChg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20" creationId="{EC8098D3-0584-4BB4-99E0-DF31E092D955}"/>
          </ac:spMkLst>
        </pc:spChg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21" creationId="{B51D4DDB-DA1F-4ADC-ADF7-5D4547701377}"/>
          </ac:spMkLst>
        </pc:spChg>
        <pc:grpChg chg="add mod">
          <ac:chgData name="Nicola Dockerty" userId="ebcc58ce-2d8c-4ed9-a38e-e6d0a4be1782" providerId="ADAL" clId="{6A651327-A4F9-452B-9104-36C037823F74}" dt="2020-02-20T09:25:06.932" v="2897" actId="164"/>
          <ac:grpSpMkLst>
            <pc:docMk/>
            <pc:sldMk cId="3630369770" sldId="418"/>
            <ac:grpSpMk id="2" creationId="{AF9DF3C5-7180-4264-9E63-589959A52291}"/>
          </ac:grpSpMkLst>
        </pc:grpChg>
        <pc:picChg chg="del">
          <ac:chgData name="Nicola Dockerty" userId="ebcc58ce-2d8c-4ed9-a38e-e6d0a4be1782" providerId="ADAL" clId="{6A651327-A4F9-452B-9104-36C037823F74}" dt="2020-02-19T20:28:54.729" v="2599" actId="21"/>
          <ac:picMkLst>
            <pc:docMk/>
            <pc:sldMk cId="3630369770" sldId="418"/>
            <ac:picMk id="2" creationId="{9D98F86F-2164-4025-8227-CDEC752B32F6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5" creationId="{32AF7BA7-895A-43E1-AAD1-FA45CD24CD29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6" creationId="{EA0C7811-96EE-42B1-A368-0D6755B7C938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7" creationId="{925A474F-C83A-46B4-AC75-902343613E30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7:20.328" v="2902" actId="1076"/>
        <pc:sldMkLst>
          <pc:docMk/>
          <pc:sldMk cId="228694251" sldId="419"/>
        </pc:sldMkLst>
        <pc:spChg chg="mod">
          <ac:chgData name="Nicola Dockerty" userId="ebcc58ce-2d8c-4ed9-a38e-e6d0a4be1782" providerId="ADAL" clId="{6A651327-A4F9-452B-9104-36C037823F74}" dt="2020-02-19T20:31:54.888" v="2886" actId="20577"/>
          <ac:spMkLst>
            <pc:docMk/>
            <pc:sldMk cId="228694251" sldId="419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19T20:31:53.067" v="2885" actId="478"/>
          <ac:picMkLst>
            <pc:docMk/>
            <pc:sldMk cId="228694251" sldId="419"/>
            <ac:picMk id="10" creationId="{C72B669D-8E63-49FE-B7FF-746185A12DB0}"/>
          </ac:picMkLst>
        </pc:picChg>
        <pc:picChg chg="mod">
          <ac:chgData name="Nicola Dockerty" userId="ebcc58ce-2d8c-4ed9-a38e-e6d0a4be1782" providerId="ADAL" clId="{6A651327-A4F9-452B-9104-36C037823F74}" dt="2020-02-20T09:27:20.328" v="2902" actId="1076"/>
          <ac:picMkLst>
            <pc:docMk/>
            <pc:sldMk cId="228694251" sldId="419"/>
            <ac:picMk id="15" creationId="{CA6821C8-8965-4437-B108-658D05FBC83D}"/>
          </ac:picMkLst>
        </pc:pic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Katie Cockroft" userId="8f30a50e-58ce-4dcf-9d6d-3f5968f31273" providerId="ADAL" clId="{5831CE68-F1FA-4AD7-A5EA-4A4C0419BE12}"/>
    <pc:docChg chg="undo custSel addSld delSld modSld">
      <pc:chgData name="Katie Cockroft" userId="8f30a50e-58ce-4dcf-9d6d-3f5968f31273" providerId="ADAL" clId="{5831CE68-F1FA-4AD7-A5EA-4A4C0419BE12}" dt="2020-02-24T12:42:24.179" v="278" actId="171"/>
      <pc:docMkLst>
        <pc:docMk/>
      </pc:docMkLst>
      <pc:sldChg chg="addSp delSp modSp">
        <pc:chgData name="Katie Cockroft" userId="8f30a50e-58ce-4dcf-9d6d-3f5968f31273" providerId="ADAL" clId="{5831CE68-F1FA-4AD7-A5EA-4A4C0419BE12}" dt="2020-02-24T12:39:35.409" v="112" actId="171"/>
        <pc:sldMkLst>
          <pc:docMk/>
          <pc:sldMk cId="2206046935" sldId="368"/>
        </pc:sldMkLst>
        <pc:spChg chg="mod">
          <ac:chgData name="Katie Cockroft" userId="8f30a50e-58ce-4dcf-9d6d-3f5968f31273" providerId="ADAL" clId="{5831CE68-F1FA-4AD7-A5EA-4A4C0419BE12}" dt="2020-02-24T12:39:29.052" v="106" actId="207"/>
          <ac:spMkLst>
            <pc:docMk/>
            <pc:sldMk cId="2206046935" sldId="368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39:35.409" v="112" actId="171"/>
          <ac:picMkLst>
            <pc:docMk/>
            <pc:sldMk cId="2206046935" sldId="368"/>
            <ac:picMk id="12" creationId="{C203FF4A-4002-454E-9B0F-B5A39481599E}"/>
          </ac:picMkLst>
        </pc:picChg>
        <pc:picChg chg="del">
          <ac:chgData name="Katie Cockroft" userId="8f30a50e-58ce-4dcf-9d6d-3f5968f31273" providerId="ADAL" clId="{5831CE68-F1FA-4AD7-A5EA-4A4C0419BE12}" dt="2020-02-24T12:39:25.527" v="102" actId="478"/>
          <ac:picMkLst>
            <pc:docMk/>
            <pc:sldMk cId="2206046935" sldId="368"/>
            <ac:picMk id="23" creationId="{5ADE21C1-9882-401B-813F-FC89073CFF35}"/>
          </ac:picMkLst>
        </pc:picChg>
        <pc:picChg chg="del">
          <ac:chgData name="Katie Cockroft" userId="8f30a50e-58ce-4dcf-9d6d-3f5968f31273" providerId="ADAL" clId="{5831CE68-F1FA-4AD7-A5EA-4A4C0419BE12}" dt="2020-02-24T12:39:25.936" v="103" actId="478"/>
          <ac:picMkLst>
            <pc:docMk/>
            <pc:sldMk cId="2206046935" sldId="368"/>
            <ac:picMk id="24" creationId="{80A53364-178D-4044-8498-B9885D48D69D}"/>
          </ac:picMkLst>
        </pc:picChg>
        <pc:picChg chg="del">
          <ac:chgData name="Katie Cockroft" userId="8f30a50e-58ce-4dcf-9d6d-3f5968f31273" providerId="ADAL" clId="{5831CE68-F1FA-4AD7-A5EA-4A4C0419BE12}" dt="2020-02-24T12:39:26.374" v="104" actId="478"/>
          <ac:picMkLst>
            <pc:docMk/>
            <pc:sldMk cId="2206046935" sldId="368"/>
            <ac:picMk id="25" creationId="{D2F041F4-2C2C-44FA-8FF1-05B295DA2DAB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8:49.632" v="68" actId="171"/>
        <pc:sldMkLst>
          <pc:docMk/>
          <pc:sldMk cId="3092858646" sldId="373"/>
        </pc:sldMkLst>
        <pc:spChg chg="mod">
          <ac:chgData name="Katie Cockroft" userId="8f30a50e-58ce-4dcf-9d6d-3f5968f31273" providerId="ADAL" clId="{5831CE68-F1FA-4AD7-A5EA-4A4C0419BE12}" dt="2020-02-24T12:38:44.101" v="63" actId="207"/>
          <ac:spMkLst>
            <pc:docMk/>
            <pc:sldMk cId="3092858646" sldId="373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38:41.948" v="61" actId="478"/>
          <ac:grpSpMkLst>
            <pc:docMk/>
            <pc:sldMk cId="3092858646" sldId="373"/>
            <ac:grpSpMk id="3" creationId="{A1033613-BC49-408D-B57C-17B4C49D6963}"/>
          </ac:grpSpMkLst>
        </pc:grpChg>
        <pc:picChg chg="add ord">
          <ac:chgData name="Katie Cockroft" userId="8f30a50e-58ce-4dcf-9d6d-3f5968f31273" providerId="ADAL" clId="{5831CE68-F1FA-4AD7-A5EA-4A4C0419BE12}" dt="2020-02-24T12:38:49.632" v="68" actId="171"/>
          <ac:picMkLst>
            <pc:docMk/>
            <pc:sldMk cId="3092858646" sldId="373"/>
            <ac:picMk id="14" creationId="{9D2F9573-0F4D-425D-82EF-A5D1C8227FE0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2:13.195" v="268" actId="171"/>
        <pc:sldMkLst>
          <pc:docMk/>
          <pc:sldMk cId="916276757" sldId="384"/>
        </pc:sldMkLst>
        <pc:spChg chg="mod">
          <ac:chgData name="Katie Cockroft" userId="8f30a50e-58ce-4dcf-9d6d-3f5968f31273" providerId="ADAL" clId="{5831CE68-F1FA-4AD7-A5EA-4A4C0419BE12}" dt="2020-02-24T12:42:09.444" v="264" actId="207"/>
          <ac:spMkLst>
            <pc:docMk/>
            <pc:sldMk cId="916276757" sldId="384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42:05.653" v="262" actId="478"/>
          <ac:grpSpMkLst>
            <pc:docMk/>
            <pc:sldMk cId="916276757" sldId="384"/>
            <ac:grpSpMk id="2" creationId="{05CF7071-F5F3-462F-802C-51627943321B}"/>
          </ac:grpSpMkLst>
        </pc:grpChg>
        <pc:picChg chg="add ord">
          <ac:chgData name="Katie Cockroft" userId="8f30a50e-58ce-4dcf-9d6d-3f5968f31273" providerId="ADAL" clId="{5831CE68-F1FA-4AD7-A5EA-4A4C0419BE12}" dt="2020-02-24T12:42:13.195" v="268" actId="171"/>
          <ac:picMkLst>
            <pc:docMk/>
            <pc:sldMk cId="916276757" sldId="384"/>
            <ac:picMk id="12" creationId="{C758A68E-0E48-4651-B2BD-49871EEEE1B5}"/>
          </ac:picMkLst>
        </pc:picChg>
        <pc:picChg chg="del">
          <ac:chgData name="Katie Cockroft" userId="8f30a50e-58ce-4dcf-9d6d-3f5968f31273" providerId="ADAL" clId="{5831CE68-F1FA-4AD7-A5EA-4A4C0419BE12}" dt="2020-02-24T12:42:05.275" v="261" actId="478"/>
          <ac:picMkLst>
            <pc:docMk/>
            <pc:sldMk cId="916276757" sldId="384"/>
            <ac:picMk id="13" creationId="{6F686C52-477E-4F9E-8276-943DA39724D7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5:52.111" v="26" actId="171"/>
        <pc:sldMkLst>
          <pc:docMk/>
          <pc:sldMk cId="1456187688" sldId="406"/>
        </pc:sldMkLst>
        <pc:spChg chg="mod">
          <ac:chgData name="Katie Cockroft" userId="8f30a50e-58ce-4dcf-9d6d-3f5968f31273" providerId="ADAL" clId="{5831CE68-F1FA-4AD7-A5EA-4A4C0419BE12}" dt="2020-02-24T12:35:47.450" v="23" actId="207"/>
          <ac:spMkLst>
            <pc:docMk/>
            <pc:sldMk cId="1456187688" sldId="406"/>
            <ac:spMk id="6" creationId="{3A1F952E-D8DF-4455-8F14-69CBCACE0F92}"/>
          </ac:spMkLst>
        </pc:spChg>
        <pc:grpChg chg="del">
          <ac:chgData name="Katie Cockroft" userId="8f30a50e-58ce-4dcf-9d6d-3f5968f31273" providerId="ADAL" clId="{5831CE68-F1FA-4AD7-A5EA-4A4C0419BE12}" dt="2020-02-24T12:35:35.957" v="21" actId="478"/>
          <ac:grpSpMkLst>
            <pc:docMk/>
            <pc:sldMk cId="1456187688" sldId="406"/>
            <ac:grpSpMk id="9" creationId="{F9507CA4-D7B4-468C-AB3B-19BC8A9F5470}"/>
          </ac:grpSpMkLst>
        </pc:grpChg>
        <pc:picChg chg="add ord">
          <ac:chgData name="Katie Cockroft" userId="8f30a50e-58ce-4dcf-9d6d-3f5968f31273" providerId="ADAL" clId="{5831CE68-F1FA-4AD7-A5EA-4A4C0419BE12}" dt="2020-02-24T12:35:52.111" v="26" actId="171"/>
          <ac:picMkLst>
            <pc:docMk/>
            <pc:sldMk cId="1456187688" sldId="406"/>
            <ac:picMk id="11" creationId="{393D3992-17EF-4940-9349-16446ACA3C80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8:21.783" v="36" actId="171"/>
        <pc:sldMkLst>
          <pc:docMk/>
          <pc:sldMk cId="1219515935" sldId="407"/>
        </pc:sldMkLst>
        <pc:spChg chg="mod">
          <ac:chgData name="Katie Cockroft" userId="8f30a50e-58ce-4dcf-9d6d-3f5968f31273" providerId="ADAL" clId="{5831CE68-F1FA-4AD7-A5EA-4A4C0419BE12}" dt="2020-02-24T12:38:15.550" v="31" actId="207"/>
          <ac:spMkLst>
            <pc:docMk/>
            <pc:sldMk cId="1219515935" sldId="407"/>
            <ac:spMk id="6" creationId="{3A1F952E-D8DF-4455-8F14-69CBCACE0F92}"/>
          </ac:spMkLst>
        </pc:spChg>
        <pc:grpChg chg="del">
          <ac:chgData name="Katie Cockroft" userId="8f30a50e-58ce-4dcf-9d6d-3f5968f31273" providerId="ADAL" clId="{5831CE68-F1FA-4AD7-A5EA-4A4C0419BE12}" dt="2020-02-24T12:38:13.407" v="28" actId="478"/>
          <ac:grpSpMkLst>
            <pc:docMk/>
            <pc:sldMk cId="1219515935" sldId="407"/>
            <ac:grpSpMk id="9" creationId="{F9507CA4-D7B4-468C-AB3B-19BC8A9F5470}"/>
          </ac:grpSpMkLst>
        </pc:grpChg>
        <pc:picChg chg="add ord">
          <ac:chgData name="Katie Cockroft" userId="8f30a50e-58ce-4dcf-9d6d-3f5968f31273" providerId="ADAL" clId="{5831CE68-F1FA-4AD7-A5EA-4A4C0419BE12}" dt="2020-02-24T12:38:21.783" v="36" actId="171"/>
          <ac:picMkLst>
            <pc:docMk/>
            <pc:sldMk cId="1219515935" sldId="407"/>
            <ac:picMk id="11" creationId="{044F9C77-C0CB-43CF-A4B3-D718FFC3E61F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9:02.441" v="78" actId="171"/>
        <pc:sldMkLst>
          <pc:docMk/>
          <pc:sldMk cId="2188614846" sldId="410"/>
        </pc:sldMkLst>
        <pc:spChg chg="mod">
          <ac:chgData name="Katie Cockroft" userId="8f30a50e-58ce-4dcf-9d6d-3f5968f31273" providerId="ADAL" clId="{5831CE68-F1FA-4AD7-A5EA-4A4C0419BE12}" dt="2020-02-24T12:38:55.340" v="72" actId="207"/>
          <ac:spMkLst>
            <pc:docMk/>
            <pc:sldMk cId="2188614846" sldId="410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38:52.856" v="70" actId="478"/>
          <ac:grpSpMkLst>
            <pc:docMk/>
            <pc:sldMk cId="2188614846" sldId="410"/>
            <ac:grpSpMk id="3" creationId="{A1033613-BC49-408D-B57C-17B4C49D6963}"/>
          </ac:grpSpMkLst>
        </pc:grpChg>
        <pc:picChg chg="add ord">
          <ac:chgData name="Katie Cockroft" userId="8f30a50e-58ce-4dcf-9d6d-3f5968f31273" providerId="ADAL" clId="{5831CE68-F1FA-4AD7-A5EA-4A4C0419BE12}" dt="2020-02-24T12:39:02.441" v="78" actId="171"/>
          <ac:picMkLst>
            <pc:docMk/>
            <pc:sldMk cId="2188614846" sldId="410"/>
            <ac:picMk id="16" creationId="{C24BE1BD-08E2-4659-8F65-7D33EF4732D2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9:49.982" v="124" actId="171"/>
        <pc:sldMkLst>
          <pc:docMk/>
          <pc:sldMk cId="507468167" sldId="413"/>
        </pc:sldMkLst>
        <pc:spChg chg="mod">
          <ac:chgData name="Katie Cockroft" userId="8f30a50e-58ce-4dcf-9d6d-3f5968f31273" providerId="ADAL" clId="{5831CE68-F1FA-4AD7-A5EA-4A4C0419BE12}" dt="2020-02-24T12:39:42.553" v="118" actId="207"/>
          <ac:spMkLst>
            <pc:docMk/>
            <pc:sldMk cId="507468167" sldId="413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39:49.982" v="124" actId="171"/>
          <ac:picMkLst>
            <pc:docMk/>
            <pc:sldMk cId="507468167" sldId="413"/>
            <ac:picMk id="12" creationId="{2399A72A-57AE-4F7D-BBD8-6AA353C5F057}"/>
          </ac:picMkLst>
        </pc:picChg>
        <pc:picChg chg="del">
          <ac:chgData name="Katie Cockroft" userId="8f30a50e-58ce-4dcf-9d6d-3f5968f31273" providerId="ADAL" clId="{5831CE68-F1FA-4AD7-A5EA-4A4C0419BE12}" dt="2020-02-24T12:39:39.204" v="114" actId="478"/>
          <ac:picMkLst>
            <pc:docMk/>
            <pc:sldMk cId="507468167" sldId="413"/>
            <ac:picMk id="23" creationId="{5ADE21C1-9882-401B-813F-FC89073CFF35}"/>
          </ac:picMkLst>
        </pc:picChg>
        <pc:picChg chg="del">
          <ac:chgData name="Katie Cockroft" userId="8f30a50e-58ce-4dcf-9d6d-3f5968f31273" providerId="ADAL" clId="{5831CE68-F1FA-4AD7-A5EA-4A4C0419BE12}" dt="2020-02-24T12:39:39.556" v="115" actId="478"/>
          <ac:picMkLst>
            <pc:docMk/>
            <pc:sldMk cId="507468167" sldId="413"/>
            <ac:picMk id="24" creationId="{80A53364-178D-4044-8498-B9885D48D69D}"/>
          </ac:picMkLst>
        </pc:picChg>
        <pc:picChg chg="del">
          <ac:chgData name="Katie Cockroft" userId="8f30a50e-58ce-4dcf-9d6d-3f5968f31273" providerId="ADAL" clId="{5831CE68-F1FA-4AD7-A5EA-4A4C0419BE12}" dt="2020-02-24T12:39:40.004" v="116" actId="478"/>
          <ac:picMkLst>
            <pc:docMk/>
            <pc:sldMk cId="507468167" sldId="413"/>
            <ac:picMk id="25" creationId="{D2F041F4-2C2C-44FA-8FF1-05B295DA2DAB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20.445" v="155" actId="478"/>
        <pc:sldMkLst>
          <pc:docMk/>
          <pc:sldMk cId="2205800795" sldId="414"/>
        </pc:sldMkLst>
        <pc:spChg chg="mod">
          <ac:chgData name="Katie Cockroft" userId="8f30a50e-58ce-4dcf-9d6d-3f5968f31273" providerId="ADAL" clId="{5831CE68-F1FA-4AD7-A5EA-4A4C0419BE12}" dt="2020-02-24T12:40:12.386" v="149" actId="207"/>
          <ac:spMkLst>
            <pc:docMk/>
            <pc:sldMk cId="2205800795" sldId="414"/>
            <ac:spMk id="19" creationId="{5252A847-DE45-4FA3-A1F8-EEBEB845FF8E}"/>
          </ac:spMkLst>
        </pc:spChg>
        <pc:picChg chg="add del ord">
          <ac:chgData name="Katie Cockroft" userId="8f30a50e-58ce-4dcf-9d6d-3f5968f31273" providerId="ADAL" clId="{5831CE68-F1FA-4AD7-A5EA-4A4C0419BE12}" dt="2020-02-24T12:40:20.445" v="155" actId="478"/>
          <ac:picMkLst>
            <pc:docMk/>
            <pc:sldMk cId="2205800795" sldId="414"/>
            <ac:picMk id="12" creationId="{18D74A13-4B15-4272-A9AB-A7A98C3C6A55}"/>
          </ac:picMkLst>
        </pc:picChg>
        <pc:picChg chg="del">
          <ac:chgData name="Katie Cockroft" userId="8f30a50e-58ce-4dcf-9d6d-3f5968f31273" providerId="ADAL" clId="{5831CE68-F1FA-4AD7-A5EA-4A4C0419BE12}" dt="2020-02-24T12:40:10.038" v="147" actId="478"/>
          <ac:picMkLst>
            <pc:docMk/>
            <pc:sldMk cId="2205800795" sldId="414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08.716" v="144" actId="478"/>
          <ac:picMkLst>
            <pc:docMk/>
            <pc:sldMk cId="2205800795" sldId="414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09.113" v="145" actId="478"/>
          <ac:picMkLst>
            <pc:docMk/>
            <pc:sldMk cId="2205800795" sldId="414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09.512" v="146" actId="478"/>
          <ac:picMkLst>
            <pc:docMk/>
            <pc:sldMk cId="2205800795" sldId="414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31.277" v="166" actId="171"/>
        <pc:sldMkLst>
          <pc:docMk/>
          <pc:sldMk cId="4284217278" sldId="415"/>
        </pc:sldMkLst>
        <pc:spChg chg="mod">
          <ac:chgData name="Katie Cockroft" userId="8f30a50e-58ce-4dcf-9d6d-3f5968f31273" providerId="ADAL" clId="{5831CE68-F1FA-4AD7-A5EA-4A4C0419BE12}" dt="2020-02-24T12:40:26.956" v="162" actId="207"/>
          <ac:spMkLst>
            <pc:docMk/>
            <pc:sldMk cId="4284217278" sldId="415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40:31.277" v="166" actId="171"/>
          <ac:picMkLst>
            <pc:docMk/>
            <pc:sldMk cId="4284217278" sldId="415"/>
            <ac:picMk id="12" creationId="{5F5A0CD4-AE7F-46A1-9E17-A2DFCD40B79F}"/>
          </ac:picMkLst>
        </pc:picChg>
        <pc:picChg chg="del">
          <ac:chgData name="Katie Cockroft" userId="8f30a50e-58ce-4dcf-9d6d-3f5968f31273" providerId="ADAL" clId="{5831CE68-F1FA-4AD7-A5EA-4A4C0419BE12}" dt="2020-02-24T12:40:22.857" v="157" actId="478"/>
          <ac:picMkLst>
            <pc:docMk/>
            <pc:sldMk cId="4284217278" sldId="415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23.550" v="158" actId="478"/>
          <ac:picMkLst>
            <pc:docMk/>
            <pc:sldMk cId="4284217278" sldId="415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24.026" v="159" actId="478"/>
          <ac:picMkLst>
            <pc:docMk/>
            <pc:sldMk cId="4284217278" sldId="415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24.472" v="160" actId="478"/>
          <ac:picMkLst>
            <pc:docMk/>
            <pc:sldMk cId="4284217278" sldId="415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43.064" v="177" actId="171"/>
        <pc:sldMkLst>
          <pc:docMk/>
          <pc:sldMk cId="2835485778" sldId="416"/>
        </pc:sldMkLst>
        <pc:spChg chg="mod">
          <ac:chgData name="Katie Cockroft" userId="8f30a50e-58ce-4dcf-9d6d-3f5968f31273" providerId="ADAL" clId="{5831CE68-F1FA-4AD7-A5EA-4A4C0419BE12}" dt="2020-02-24T12:40:38.580" v="173" actId="207"/>
          <ac:spMkLst>
            <pc:docMk/>
            <pc:sldMk cId="2835485778" sldId="416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40:43.064" v="177" actId="171"/>
          <ac:picMkLst>
            <pc:docMk/>
            <pc:sldMk cId="2835485778" sldId="416"/>
            <ac:picMk id="11" creationId="{B1B71855-8EC3-45FA-9116-4934E50ED381}"/>
          </ac:picMkLst>
        </pc:picChg>
        <pc:picChg chg="del mod">
          <ac:chgData name="Katie Cockroft" userId="8f30a50e-58ce-4dcf-9d6d-3f5968f31273" providerId="ADAL" clId="{5831CE68-F1FA-4AD7-A5EA-4A4C0419BE12}" dt="2020-02-24T12:40:34.826" v="168" actId="478"/>
          <ac:picMkLst>
            <pc:docMk/>
            <pc:sldMk cId="2835485778" sldId="416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35.404" v="169" actId="478"/>
          <ac:picMkLst>
            <pc:docMk/>
            <pc:sldMk cId="2835485778" sldId="416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35.829" v="170" actId="478"/>
          <ac:picMkLst>
            <pc:docMk/>
            <pc:sldMk cId="2835485778" sldId="416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36.317" v="171" actId="478"/>
          <ac:picMkLst>
            <pc:docMk/>
            <pc:sldMk cId="2835485778" sldId="416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1:28.981" v="219" actId="171"/>
        <pc:sldMkLst>
          <pc:docMk/>
          <pc:sldMk cId="2433593422" sldId="417"/>
        </pc:sldMkLst>
        <pc:spChg chg="mod">
          <ac:chgData name="Katie Cockroft" userId="8f30a50e-58ce-4dcf-9d6d-3f5968f31273" providerId="ADAL" clId="{5831CE68-F1FA-4AD7-A5EA-4A4C0419BE12}" dt="2020-02-24T12:41:20.648" v="212" actId="207"/>
          <ac:spMkLst>
            <pc:docMk/>
            <pc:sldMk cId="2433593422" sldId="417"/>
            <ac:spMk id="19" creationId="{5252A847-DE45-4FA3-A1F8-EEBEB845FF8E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20" creationId="{93736516-846A-4248-A721-39AB16E72C58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25" creationId="{BE29370E-860B-4A58-AC08-6D6679531A04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31" creationId="{95DB0C30-8355-4629-B115-3F83632F0ADE}"/>
          </ac:spMkLst>
        </pc:spChg>
        <pc:grpChg chg="del">
          <ac:chgData name="Katie Cockroft" userId="8f30a50e-58ce-4dcf-9d6d-3f5968f31273" providerId="ADAL" clId="{5831CE68-F1FA-4AD7-A5EA-4A4C0419BE12}" dt="2020-02-24T12:41:15.383" v="207" actId="165"/>
          <ac:grpSpMkLst>
            <pc:docMk/>
            <pc:sldMk cId="2433593422" sldId="417"/>
            <ac:grpSpMk id="3" creationId="{51A6E5BE-93A2-42B8-A212-C301C5207E6E}"/>
          </ac:grpSpMkLst>
        </pc:grpChg>
        <pc:picChg chg="add ord">
          <ac:chgData name="Katie Cockroft" userId="8f30a50e-58ce-4dcf-9d6d-3f5968f31273" providerId="ADAL" clId="{5831CE68-F1FA-4AD7-A5EA-4A4C0419BE12}" dt="2020-02-24T12:41:28.981" v="219" actId="171"/>
          <ac:picMkLst>
            <pc:docMk/>
            <pc:sldMk cId="2433593422" sldId="417"/>
            <ac:picMk id="16" creationId="{A14813F1-AD03-43E0-993E-AA076AACA1EC}"/>
          </ac:picMkLst>
        </pc:picChg>
        <pc:picChg chg="del mod topLvl">
          <ac:chgData name="Katie Cockroft" userId="8f30a50e-58ce-4dcf-9d6d-3f5968f31273" providerId="ADAL" clId="{5831CE68-F1FA-4AD7-A5EA-4A4C0419BE12}" dt="2020-02-24T12:41:17.205" v="208" actId="478"/>
          <ac:picMkLst>
            <pc:docMk/>
            <pc:sldMk cId="2433593422" sldId="417"/>
            <ac:picMk id="21" creationId="{E053F5F2-65CE-4366-85AE-E6FC736D8CD6}"/>
          </ac:picMkLst>
        </pc:picChg>
        <pc:picChg chg="del mod topLvl">
          <ac:chgData name="Katie Cockroft" userId="8f30a50e-58ce-4dcf-9d6d-3f5968f31273" providerId="ADAL" clId="{5831CE68-F1FA-4AD7-A5EA-4A4C0419BE12}" dt="2020-02-24T12:41:18.122" v="210" actId="478"/>
          <ac:picMkLst>
            <pc:docMk/>
            <pc:sldMk cId="2433593422" sldId="417"/>
            <ac:picMk id="26" creationId="{9066B382-2FEB-46E8-BF83-617BFDBB0AE5}"/>
          </ac:picMkLst>
        </pc:picChg>
        <pc:picChg chg="del mod topLvl">
          <ac:chgData name="Katie Cockroft" userId="8f30a50e-58ce-4dcf-9d6d-3f5968f31273" providerId="ADAL" clId="{5831CE68-F1FA-4AD7-A5EA-4A4C0419BE12}" dt="2020-02-24T12:41:17.693" v="209" actId="478"/>
          <ac:picMkLst>
            <pc:docMk/>
            <pc:sldMk cId="2433593422" sldId="417"/>
            <ac:picMk id="27" creationId="{EF14736F-B32B-466B-880E-46819BFEC332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1:45.851" v="233" actId="171"/>
        <pc:sldMkLst>
          <pc:docMk/>
          <pc:sldMk cId="3630369770" sldId="418"/>
        </pc:sldMkLst>
        <pc:spChg chg="mod">
          <ac:chgData name="Katie Cockroft" userId="8f30a50e-58ce-4dcf-9d6d-3f5968f31273" providerId="ADAL" clId="{5831CE68-F1FA-4AD7-A5EA-4A4C0419BE12}" dt="2020-02-24T12:41:37.683" v="226" actId="207"/>
          <ac:spMkLst>
            <pc:docMk/>
            <pc:sldMk cId="3630369770" sldId="418"/>
            <ac:spMk id="19" creationId="{5252A847-DE45-4FA3-A1F8-EEBEB845FF8E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28" creationId="{D7E7BB1C-A37D-4E89-BC56-CA95C40617D4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29" creationId="{6A36D2CD-2B7D-4D8C-A03C-48D64859F136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30" creationId="{6BCD302C-3937-4A1D-A80C-894CE6135B28}"/>
          </ac:spMkLst>
        </pc:spChg>
        <pc:grpChg chg="del">
          <ac:chgData name="Katie Cockroft" userId="8f30a50e-58ce-4dcf-9d6d-3f5968f31273" providerId="ADAL" clId="{5831CE68-F1FA-4AD7-A5EA-4A4C0419BE12}" dt="2020-02-24T12:41:33.051" v="221" actId="165"/>
          <ac:grpSpMkLst>
            <pc:docMk/>
            <pc:sldMk cId="3630369770" sldId="418"/>
            <ac:grpSpMk id="15" creationId="{D894B48E-B677-4B06-94EA-9E81E06A01F3}"/>
          </ac:grpSpMkLst>
        </pc:grpChg>
        <pc:picChg chg="del mod topLvl">
          <ac:chgData name="Katie Cockroft" userId="8f30a50e-58ce-4dcf-9d6d-3f5968f31273" providerId="ADAL" clId="{5831CE68-F1FA-4AD7-A5EA-4A4C0419BE12}" dt="2020-02-24T12:41:34.677" v="222" actId="478"/>
          <ac:picMkLst>
            <pc:docMk/>
            <pc:sldMk cId="3630369770" sldId="418"/>
            <ac:picMk id="16" creationId="{B0FFD50E-712C-47D5-BB79-1A691B50048B}"/>
          </ac:picMkLst>
        </pc:picChg>
        <pc:picChg chg="del mod topLvl">
          <ac:chgData name="Katie Cockroft" userId="8f30a50e-58ce-4dcf-9d6d-3f5968f31273" providerId="ADAL" clId="{5831CE68-F1FA-4AD7-A5EA-4A4C0419BE12}" dt="2020-02-24T12:41:35.548" v="224" actId="478"/>
          <ac:picMkLst>
            <pc:docMk/>
            <pc:sldMk cId="3630369770" sldId="418"/>
            <ac:picMk id="17" creationId="{8FF0960E-6CEC-47F9-A55B-A0296EE49204}"/>
          </ac:picMkLst>
        </pc:picChg>
        <pc:picChg chg="add ord">
          <ac:chgData name="Katie Cockroft" userId="8f30a50e-58ce-4dcf-9d6d-3f5968f31273" providerId="ADAL" clId="{5831CE68-F1FA-4AD7-A5EA-4A4C0419BE12}" dt="2020-02-24T12:41:45.851" v="233" actId="171"/>
          <ac:picMkLst>
            <pc:docMk/>
            <pc:sldMk cId="3630369770" sldId="418"/>
            <ac:picMk id="20" creationId="{8B4E7B8B-D76A-4BCD-B603-1D9243584963}"/>
          </ac:picMkLst>
        </pc:picChg>
        <pc:picChg chg="del mod topLvl">
          <ac:chgData name="Katie Cockroft" userId="8f30a50e-58ce-4dcf-9d6d-3f5968f31273" providerId="ADAL" clId="{5831CE68-F1FA-4AD7-A5EA-4A4C0419BE12}" dt="2020-02-24T12:41:35.077" v="223" actId="478"/>
          <ac:picMkLst>
            <pc:docMk/>
            <pc:sldMk cId="3630369770" sldId="418"/>
            <ac:picMk id="22" creationId="{A66AE286-A806-4BCF-95E2-300961FBAC1F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2:24.179" v="278" actId="171"/>
        <pc:sldMkLst>
          <pc:docMk/>
          <pc:sldMk cId="228694251" sldId="419"/>
        </pc:sldMkLst>
        <pc:spChg chg="mod">
          <ac:chgData name="Katie Cockroft" userId="8f30a50e-58ce-4dcf-9d6d-3f5968f31273" providerId="ADAL" clId="{5831CE68-F1FA-4AD7-A5EA-4A4C0419BE12}" dt="2020-02-24T12:42:18.785" v="273" actId="207"/>
          <ac:spMkLst>
            <pc:docMk/>
            <pc:sldMk cId="228694251" sldId="419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42:16.359" v="271" actId="478"/>
          <ac:grpSpMkLst>
            <pc:docMk/>
            <pc:sldMk cId="228694251" sldId="419"/>
            <ac:grpSpMk id="2" creationId="{05CF7071-F5F3-462F-802C-51627943321B}"/>
          </ac:grpSpMkLst>
        </pc:grpChg>
        <pc:picChg chg="add ord">
          <ac:chgData name="Katie Cockroft" userId="8f30a50e-58ce-4dcf-9d6d-3f5968f31273" providerId="ADAL" clId="{5831CE68-F1FA-4AD7-A5EA-4A4C0419BE12}" dt="2020-02-24T12:42:24.179" v="278" actId="171"/>
          <ac:picMkLst>
            <pc:docMk/>
            <pc:sldMk cId="228694251" sldId="419"/>
            <ac:picMk id="14" creationId="{40F58B78-9734-44FD-A289-2A9CB6A2828C}"/>
          </ac:picMkLst>
        </pc:picChg>
        <pc:picChg chg="del">
          <ac:chgData name="Katie Cockroft" userId="8f30a50e-58ce-4dcf-9d6d-3f5968f31273" providerId="ADAL" clId="{5831CE68-F1FA-4AD7-A5EA-4A4C0419BE12}" dt="2020-02-24T12:42:15.302" v="270" actId="478"/>
          <ac:picMkLst>
            <pc:docMk/>
            <pc:sldMk cId="228694251" sldId="419"/>
            <ac:picMk id="15" creationId="{CA6821C8-8965-4437-B108-658D05FBC83D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2:14.319" v="269" actId="47"/>
        <pc:sldMkLst>
          <pc:docMk/>
          <pc:sldMk cId="1634509613" sldId="420"/>
        </pc:sldMkLst>
        <pc:spChg chg="del">
          <ac:chgData name="Katie Cockroft" userId="8f30a50e-58ce-4dcf-9d6d-3f5968f31273" providerId="ADAL" clId="{5831CE68-F1FA-4AD7-A5EA-4A4C0419BE12}" dt="2020-02-24T12:41:51.760" v="235" actId="478"/>
          <ac:spMkLst>
            <pc:docMk/>
            <pc:sldMk cId="1634509613" sldId="420"/>
            <ac:spMk id="11" creationId="{DDA4CC7B-8C7C-4F3D-BBB3-5912DA26EF6D}"/>
          </ac:spMkLst>
        </pc:spChg>
        <pc:spChg chg="mod">
          <ac:chgData name="Katie Cockroft" userId="8f30a50e-58ce-4dcf-9d6d-3f5968f31273" providerId="ADAL" clId="{5831CE68-F1FA-4AD7-A5EA-4A4C0419BE12}" dt="2020-02-24T12:41:54.219" v="239" actId="20577"/>
          <ac:spMkLst>
            <pc:docMk/>
            <pc:sldMk cId="1634509613" sldId="420"/>
            <ac:spMk id="19" creationId="{5252A847-DE45-4FA3-A1F8-EEBEB845FF8E}"/>
          </ac:spMkLst>
        </pc:spChg>
        <pc:picChg chg="add del mod">
          <ac:chgData name="Katie Cockroft" userId="8f30a50e-58ce-4dcf-9d6d-3f5968f31273" providerId="ADAL" clId="{5831CE68-F1FA-4AD7-A5EA-4A4C0419BE12}" dt="2020-02-24T12:42:03.559" v="260" actId="478"/>
          <ac:picMkLst>
            <pc:docMk/>
            <pc:sldMk cId="1634509613" sldId="420"/>
            <ac:picMk id="3" creationId="{C0803A03-FE4A-4668-8445-AF88CAFB53B6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38:50.815" v="69" actId="47"/>
        <pc:sldMkLst>
          <pc:docMk/>
          <pc:sldMk cId="2298477580" sldId="420"/>
        </pc:sldMkLst>
        <pc:spChg chg="del">
          <ac:chgData name="Katie Cockroft" userId="8f30a50e-58ce-4dcf-9d6d-3f5968f31273" providerId="ADAL" clId="{5831CE68-F1FA-4AD7-A5EA-4A4C0419BE12}" dt="2020-02-24T12:38:28.630" v="38" actId="478"/>
          <ac:spMkLst>
            <pc:docMk/>
            <pc:sldMk cId="2298477580" sldId="420"/>
            <ac:spMk id="2" creationId="{82130075-3EE0-4FA0-BECA-95CB3D13F54D}"/>
          </ac:spMkLst>
        </pc:spChg>
        <pc:spChg chg="mod">
          <ac:chgData name="Katie Cockroft" userId="8f30a50e-58ce-4dcf-9d6d-3f5968f31273" providerId="ADAL" clId="{5831CE68-F1FA-4AD7-A5EA-4A4C0419BE12}" dt="2020-02-24T12:38:32.675" v="41" actId="6549"/>
          <ac:spMkLst>
            <pc:docMk/>
            <pc:sldMk cId="2298477580" sldId="420"/>
            <ac:spMk id="19" creationId="{5252A847-DE45-4FA3-A1F8-EEBEB845FF8E}"/>
          </ac:spMkLst>
        </pc:spChg>
        <pc:graphicFrameChg chg="del">
          <ac:chgData name="Katie Cockroft" userId="8f30a50e-58ce-4dcf-9d6d-3f5968f31273" providerId="ADAL" clId="{5831CE68-F1FA-4AD7-A5EA-4A4C0419BE12}" dt="2020-02-24T12:38:30.413" v="39" actId="478"/>
          <ac:graphicFrameMkLst>
            <pc:docMk/>
            <pc:sldMk cId="2298477580" sldId="420"/>
            <ac:graphicFrameMk id="4" creationId="{149C2277-2B47-4A9A-8F20-E4EE00B4B7C2}"/>
          </ac:graphicFrameMkLst>
        </pc:graphicFrameChg>
        <pc:picChg chg="add mod">
          <ac:chgData name="Katie Cockroft" userId="8f30a50e-58ce-4dcf-9d6d-3f5968f31273" providerId="ADAL" clId="{5831CE68-F1FA-4AD7-A5EA-4A4C0419BE12}" dt="2020-02-24T12:38:39.051" v="60" actId="1035"/>
          <ac:picMkLst>
            <pc:docMk/>
            <pc:sldMk cId="2298477580" sldId="420"/>
            <ac:picMk id="5" creationId="{437744D6-B1FD-4D3B-9139-29061D89ECE0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39:37.451" v="113" actId="47"/>
        <pc:sldMkLst>
          <pc:docMk/>
          <pc:sldMk cId="2904792275" sldId="420"/>
        </pc:sldMkLst>
        <pc:spChg chg="mod">
          <ac:chgData name="Katie Cockroft" userId="8f30a50e-58ce-4dcf-9d6d-3f5968f31273" providerId="ADAL" clId="{5831CE68-F1FA-4AD7-A5EA-4A4C0419BE12}" dt="2020-02-24T12:39:15.587" v="85" actId="20577"/>
          <ac:spMkLst>
            <pc:docMk/>
            <pc:sldMk cId="2904792275" sldId="420"/>
            <ac:spMk id="19" creationId="{5252A847-DE45-4FA3-A1F8-EEBEB845FF8E}"/>
          </ac:spMkLst>
        </pc:spChg>
        <pc:spChg chg="del">
          <ac:chgData name="Katie Cockroft" userId="8f30a50e-58ce-4dcf-9d6d-3f5968f31273" providerId="ADAL" clId="{5831CE68-F1FA-4AD7-A5EA-4A4C0419BE12}" dt="2020-02-24T12:39:10.137" v="80" actId="478"/>
          <ac:spMkLst>
            <pc:docMk/>
            <pc:sldMk cId="2904792275" sldId="420"/>
            <ac:spMk id="26" creationId="{1AAB10DD-C3A6-4E8E-9164-2F388D3B2227}"/>
          </ac:spMkLst>
        </pc:spChg>
        <pc:spChg chg="del">
          <ac:chgData name="Katie Cockroft" userId="8f30a50e-58ce-4dcf-9d6d-3f5968f31273" providerId="ADAL" clId="{5831CE68-F1FA-4AD7-A5EA-4A4C0419BE12}" dt="2020-02-24T12:39:11.321" v="81" actId="478"/>
          <ac:spMkLst>
            <pc:docMk/>
            <pc:sldMk cId="2904792275" sldId="420"/>
            <ac:spMk id="27" creationId="{93A23062-342A-4DF9-8632-89243C15A503}"/>
          </ac:spMkLst>
        </pc:spChg>
        <pc:spChg chg="del">
          <ac:chgData name="Katie Cockroft" userId="8f30a50e-58ce-4dcf-9d6d-3f5968f31273" providerId="ADAL" clId="{5831CE68-F1FA-4AD7-A5EA-4A4C0419BE12}" dt="2020-02-24T12:39:12.746" v="82" actId="478"/>
          <ac:spMkLst>
            <pc:docMk/>
            <pc:sldMk cId="2904792275" sldId="420"/>
            <ac:spMk id="28" creationId="{3E9CE450-F456-4CF9-991F-9D6CDD0BB5DB}"/>
          </ac:spMkLst>
        </pc:spChg>
        <pc:picChg chg="add mod">
          <ac:chgData name="Katie Cockroft" userId="8f30a50e-58ce-4dcf-9d6d-3f5968f31273" providerId="ADAL" clId="{5831CE68-F1FA-4AD7-A5EA-4A4C0419BE12}" dt="2020-02-24T12:39:23.506" v="101" actId="1036"/>
          <ac:picMkLst>
            <pc:docMk/>
            <pc:sldMk cId="2904792275" sldId="420"/>
            <ac:picMk id="2" creationId="{B5B3EC40-6C17-49E0-9989-6025E97C6BCF}"/>
          </ac:picMkLst>
        </pc:picChg>
      </pc:sldChg>
      <pc:sldChg chg="addSp modSp add del">
        <pc:chgData name="Katie Cockroft" userId="8f30a50e-58ce-4dcf-9d6d-3f5968f31273" providerId="ADAL" clId="{5831CE68-F1FA-4AD7-A5EA-4A4C0419BE12}" dt="2020-02-24T12:38:11.476" v="27" actId="47"/>
        <pc:sldMkLst>
          <pc:docMk/>
          <pc:sldMk cId="2906423167" sldId="420"/>
        </pc:sldMkLst>
        <pc:spChg chg="mod">
          <ac:chgData name="Katie Cockroft" userId="8f30a50e-58ce-4dcf-9d6d-3f5968f31273" providerId="ADAL" clId="{5831CE68-F1FA-4AD7-A5EA-4A4C0419BE12}" dt="2020-02-24T12:35:21.562" v="3" actId="20577"/>
          <ac:spMkLst>
            <pc:docMk/>
            <pc:sldMk cId="2906423167" sldId="420"/>
            <ac:spMk id="6" creationId="{3A1F952E-D8DF-4455-8F14-69CBCACE0F92}"/>
          </ac:spMkLst>
        </pc:spChg>
        <pc:picChg chg="add mod">
          <ac:chgData name="Katie Cockroft" userId="8f30a50e-58ce-4dcf-9d6d-3f5968f31273" providerId="ADAL" clId="{5831CE68-F1FA-4AD7-A5EA-4A4C0419BE12}" dt="2020-02-24T12:35:27.879" v="20" actId="1035"/>
          <ac:picMkLst>
            <pc:docMk/>
            <pc:sldMk cId="2906423167" sldId="420"/>
            <ac:picMk id="2" creationId="{17BD9A29-021A-42EC-AFE1-9F4D03D724FF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0:21.859" v="156" actId="47"/>
        <pc:sldMkLst>
          <pc:docMk/>
          <pc:sldMk cId="3191019179" sldId="420"/>
        </pc:sldMkLst>
        <pc:spChg chg="del">
          <ac:chgData name="Katie Cockroft" userId="8f30a50e-58ce-4dcf-9d6d-3f5968f31273" providerId="ADAL" clId="{5831CE68-F1FA-4AD7-A5EA-4A4C0419BE12}" dt="2020-02-24T12:39:55.240" v="126" actId="478"/>
          <ac:spMkLst>
            <pc:docMk/>
            <pc:sldMk cId="3191019179" sldId="420"/>
            <ac:spMk id="11" creationId="{4DEEBC8B-9AF4-419A-A3B7-4581C1C56332}"/>
          </ac:spMkLst>
        </pc:spChg>
        <pc:spChg chg="mod">
          <ac:chgData name="Katie Cockroft" userId="8f30a50e-58ce-4dcf-9d6d-3f5968f31273" providerId="ADAL" clId="{5831CE68-F1FA-4AD7-A5EA-4A4C0419BE12}" dt="2020-02-24T12:39:58.942" v="129" actId="20577"/>
          <ac:spMkLst>
            <pc:docMk/>
            <pc:sldMk cId="3191019179" sldId="420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5831CE68-F1FA-4AD7-A5EA-4A4C0419BE12}" dt="2020-02-24T12:40:05.853" v="143" actId="1035"/>
          <ac:picMkLst>
            <pc:docMk/>
            <pc:sldMk cId="3191019179" sldId="420"/>
            <ac:picMk id="2" creationId="{BD876577-15AC-4D7D-AF90-231AB5673502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1:30.584" v="220" actId="47"/>
        <pc:sldMkLst>
          <pc:docMk/>
          <pc:sldMk cId="4178763458" sldId="420"/>
        </pc:sldMkLst>
        <pc:spChg chg="mod">
          <ac:chgData name="Katie Cockroft" userId="8f30a50e-58ce-4dcf-9d6d-3f5968f31273" providerId="ADAL" clId="{5831CE68-F1FA-4AD7-A5EA-4A4C0419BE12}" dt="2020-02-24T12:41:03.433" v="185" actId="20577"/>
          <ac:spMkLst>
            <pc:docMk/>
            <pc:sldMk cId="4178763458" sldId="420"/>
            <ac:spMk id="19" creationId="{5252A847-DE45-4FA3-A1F8-EEBEB845FF8E}"/>
          </ac:spMkLst>
        </pc:spChg>
        <pc:spChg chg="del mod topLvl">
          <ac:chgData name="Katie Cockroft" userId="8f30a50e-58ce-4dcf-9d6d-3f5968f31273" providerId="ADAL" clId="{5831CE68-F1FA-4AD7-A5EA-4A4C0419BE12}" dt="2020-02-24T12:40:55.005" v="181" actId="478"/>
          <ac:spMkLst>
            <pc:docMk/>
            <pc:sldMk cId="4178763458" sldId="420"/>
            <ac:spMk id="20" creationId="{93736516-846A-4248-A721-39AB16E72C58}"/>
          </ac:spMkLst>
        </pc:spChg>
        <pc:spChg chg="del mod topLvl">
          <ac:chgData name="Katie Cockroft" userId="8f30a50e-58ce-4dcf-9d6d-3f5968f31273" providerId="ADAL" clId="{5831CE68-F1FA-4AD7-A5EA-4A4C0419BE12}" dt="2020-02-24T12:40:57.539" v="182" actId="478"/>
          <ac:spMkLst>
            <pc:docMk/>
            <pc:sldMk cId="4178763458" sldId="420"/>
            <ac:spMk id="25" creationId="{BE29370E-860B-4A58-AC08-6D6679531A04}"/>
          </ac:spMkLst>
        </pc:spChg>
        <pc:spChg chg="del mod topLvl">
          <ac:chgData name="Katie Cockroft" userId="8f30a50e-58ce-4dcf-9d6d-3f5968f31273" providerId="ADAL" clId="{5831CE68-F1FA-4AD7-A5EA-4A4C0419BE12}" dt="2020-02-24T12:40:59.913" v="183" actId="478"/>
          <ac:spMkLst>
            <pc:docMk/>
            <pc:sldMk cId="4178763458" sldId="420"/>
            <ac:spMk id="31" creationId="{95DB0C30-8355-4629-B115-3F83632F0ADE}"/>
          </ac:spMkLst>
        </pc:spChg>
        <pc:grpChg chg="del">
          <ac:chgData name="Katie Cockroft" userId="8f30a50e-58ce-4dcf-9d6d-3f5968f31273" providerId="ADAL" clId="{5831CE68-F1FA-4AD7-A5EA-4A4C0419BE12}" dt="2020-02-24T12:40:52.057" v="180" actId="165"/>
          <ac:grpSpMkLst>
            <pc:docMk/>
            <pc:sldMk cId="4178763458" sldId="420"/>
            <ac:grpSpMk id="3" creationId="{51A6E5BE-93A2-42B8-A212-C301C5207E6E}"/>
          </ac:grpSpMkLst>
        </pc:grpChg>
        <pc:grpChg chg="del">
          <ac:chgData name="Katie Cockroft" userId="8f30a50e-58ce-4dcf-9d6d-3f5968f31273" providerId="ADAL" clId="{5831CE68-F1FA-4AD7-A5EA-4A4C0419BE12}" dt="2020-02-24T12:40:50.936" v="179" actId="478"/>
          <ac:grpSpMkLst>
            <pc:docMk/>
            <pc:sldMk cId="4178763458" sldId="420"/>
            <ac:grpSpMk id="4" creationId="{B24EE7A2-FFAA-4A56-93F6-213F06B2524F}"/>
          </ac:grpSpMkLst>
        </pc:grpChg>
        <pc:picChg chg="add mod">
          <ac:chgData name="Katie Cockroft" userId="8f30a50e-58ce-4dcf-9d6d-3f5968f31273" providerId="ADAL" clId="{5831CE68-F1FA-4AD7-A5EA-4A4C0419BE12}" dt="2020-02-24T12:41:11.269" v="206" actId="1035"/>
          <ac:picMkLst>
            <pc:docMk/>
            <pc:sldMk cId="4178763458" sldId="420"/>
            <ac:picMk id="2" creationId="{0955EAD2-1E12-46E1-B745-3A3490CAD4F1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1" creationId="{E053F5F2-65CE-4366-85AE-E6FC736D8CD6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6" creationId="{9066B382-2FEB-46E8-BF83-617BFDBB0AE5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7" creationId="{EF14736F-B32B-466B-880E-46819BFEC3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3D3992-17EF-4940-9349-16446ACA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Point to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person that is the shortest.</a:t>
            </a:r>
          </a:p>
        </p:txBody>
      </p:sp>
    </p:spTree>
    <p:extLst>
      <p:ext uri="{BB962C8B-B14F-4D97-AF65-F5344CB8AC3E}">
        <p14:creationId xmlns:p14="http://schemas.microsoft.com/office/powerpoint/2010/main" val="14561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B71855-8EC3-45FA-9116-4934E50E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comparing items at school.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Reece is incorrect because the paperclip is the shortest and the glue stick is the tallest.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9E89F637-E789-47C6-A0B0-9E09D19BEE2A}"/>
              </a:ext>
            </a:extLst>
          </p:cNvPr>
          <p:cNvSpPr/>
          <p:nvPr/>
        </p:nvSpPr>
        <p:spPr>
          <a:xfrm>
            <a:off x="2600533" y="3429000"/>
            <a:ext cx="5069125" cy="831782"/>
          </a:xfrm>
          <a:prstGeom prst="wedgeRoundRectCallout">
            <a:avLst>
              <a:gd name="adj1" fmla="val -68523"/>
              <a:gd name="adj2" fmla="val 20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the shortest.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glue stick is the tallest.</a:t>
            </a:r>
          </a:p>
        </p:txBody>
      </p:sp>
    </p:spTree>
    <p:extLst>
      <p:ext uri="{BB962C8B-B14F-4D97-AF65-F5344CB8AC3E}">
        <p14:creationId xmlns:p14="http://schemas.microsoft.com/office/powerpoint/2010/main" val="28354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758A68E-0E48-4651-B2BD-49871EEEE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Daisy is thinking of an animal.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animal is Daisy thinking of?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DDA4CC7B-8C7C-4F3D-BBB3-5912DA26EF6D}"/>
              </a:ext>
            </a:extLst>
          </p:cNvPr>
          <p:cNvSpPr/>
          <p:nvPr/>
        </p:nvSpPr>
        <p:spPr>
          <a:xfrm>
            <a:off x="2780919" y="3597958"/>
            <a:ext cx="4642160" cy="902123"/>
          </a:xfrm>
          <a:prstGeom prst="wedgeRoundRectCallout">
            <a:avLst>
              <a:gd name="adj1" fmla="val -73883"/>
              <a:gd name="adj2" fmla="val 284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animal is taller than the cat and shorter than the horse. </a:t>
            </a:r>
          </a:p>
        </p:txBody>
      </p:sp>
    </p:spTree>
    <p:extLst>
      <p:ext uri="{BB962C8B-B14F-4D97-AF65-F5344CB8AC3E}">
        <p14:creationId xmlns:p14="http://schemas.microsoft.com/office/powerpoint/2010/main" val="9162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0F58B78-9734-44FD-A289-2A9CB6A28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Daisy is thinking of an animal.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animal is Daisy thinking of?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goat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9BA9359-1009-4322-9DFC-019C7B0D77CE}"/>
              </a:ext>
            </a:extLst>
          </p:cNvPr>
          <p:cNvSpPr/>
          <p:nvPr/>
        </p:nvSpPr>
        <p:spPr>
          <a:xfrm>
            <a:off x="2140073" y="1687216"/>
            <a:ext cx="1622452" cy="1608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315EC0A9-6C39-40A5-A5A5-80C44BA488C1}"/>
              </a:ext>
            </a:extLst>
          </p:cNvPr>
          <p:cNvSpPr/>
          <p:nvPr/>
        </p:nvSpPr>
        <p:spPr>
          <a:xfrm>
            <a:off x="2780919" y="3597958"/>
            <a:ext cx="4642160" cy="902123"/>
          </a:xfrm>
          <a:prstGeom prst="wedgeRoundRectCallout">
            <a:avLst>
              <a:gd name="adj1" fmla="val -73883"/>
              <a:gd name="adj2" fmla="val 284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animal is taller than the cat and shorter than the horse. </a:t>
            </a:r>
          </a:p>
        </p:txBody>
      </p:sp>
    </p:spTree>
    <p:extLst>
      <p:ext uri="{BB962C8B-B14F-4D97-AF65-F5344CB8AC3E}">
        <p14:creationId xmlns:p14="http://schemas.microsoft.com/office/powerpoint/2010/main" val="2286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4F9C77-C0CB-43CF-A4B3-D718FFC3E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3" y="2518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Did you get it right?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51E6BBD-0D0B-4E24-A078-ACE3AED1F157}"/>
              </a:ext>
            </a:extLst>
          </p:cNvPr>
          <p:cNvSpPr/>
          <p:nvPr/>
        </p:nvSpPr>
        <p:spPr>
          <a:xfrm>
            <a:off x="2991396" y="2606035"/>
            <a:ext cx="1728000" cy="172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Point to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tallest tower.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="" xmlns:a16="http://schemas.microsoft.com/office/drawing/2014/main" id="{245CE478-93FE-4588-8F3A-2AF5E7369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9395"/>
              </p:ext>
            </p:extLst>
          </p:nvPr>
        </p:nvGraphicFramePr>
        <p:xfrm>
          <a:off x="5678750" y="2270562"/>
          <a:ext cx="36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="" xmlns:a16="http://schemas.microsoft.com/office/drawing/2014/main" id="{4BE01568-0F96-4642-82F2-AB9E88D8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72940"/>
              </p:ext>
            </p:extLst>
          </p:nvPr>
        </p:nvGraphicFramePr>
        <p:xfrm>
          <a:off x="4392000" y="3367842"/>
          <a:ext cx="36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FF9990B9-63A2-490B-9EFF-ACEF7926D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22598"/>
              </p:ext>
            </p:extLst>
          </p:nvPr>
        </p:nvGraphicFramePr>
        <p:xfrm>
          <a:off x="3139736" y="1539042"/>
          <a:ext cx="360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20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015230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="" xmlns:a16="http://schemas.microsoft.com/office/drawing/2014/main" id="{4FDE4F58-1CF5-4E7F-814D-1F31D0410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78702"/>
              </p:ext>
            </p:extLst>
          </p:nvPr>
        </p:nvGraphicFramePr>
        <p:xfrm>
          <a:off x="2513401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7" name="Table 14">
            <a:extLst>
              <a:ext uri="{FF2B5EF4-FFF2-40B4-BE49-F238E27FC236}">
                <a16:creationId xmlns="" xmlns:a16="http://schemas.microsoft.com/office/drawing/2014/main" id="{9627B954-47DF-41B1-AC17-DD32073AF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93949"/>
              </p:ext>
            </p:extLst>
          </p:nvPr>
        </p:nvGraphicFramePr>
        <p:xfrm>
          <a:off x="3762707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9" name="Table 14">
            <a:extLst>
              <a:ext uri="{FF2B5EF4-FFF2-40B4-BE49-F238E27FC236}">
                <a16:creationId xmlns="" xmlns:a16="http://schemas.microsoft.com/office/drawing/2014/main" id="{93221C6B-691E-48B7-BAE5-CC1856A3F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89278"/>
              </p:ext>
            </p:extLst>
          </p:nvPr>
        </p:nvGraphicFramePr>
        <p:xfrm>
          <a:off x="5047530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Check your answer!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10">
            <a:extLst>
              <a:ext uri="{FF2B5EF4-FFF2-40B4-BE49-F238E27FC236}">
                <a16:creationId xmlns="" xmlns:a16="http://schemas.microsoft.com/office/drawing/2014/main" id="{245CE478-93FE-4588-8F3A-2AF5E736980D}"/>
              </a:ext>
            </a:extLst>
          </p:cNvPr>
          <p:cNvGraphicFramePr>
            <a:graphicFrameLocks noGrp="1"/>
          </p:cNvGraphicFramePr>
          <p:nvPr/>
        </p:nvGraphicFramePr>
        <p:xfrm>
          <a:off x="5678750" y="2270562"/>
          <a:ext cx="36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="" xmlns:a16="http://schemas.microsoft.com/office/drawing/2014/main" id="{4BE01568-0F96-4642-82F2-AB9E88D8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51148"/>
              </p:ext>
            </p:extLst>
          </p:nvPr>
        </p:nvGraphicFramePr>
        <p:xfrm>
          <a:off x="4392000" y="3367842"/>
          <a:ext cx="36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FF9990B9-63A2-490B-9EFF-ACEF7926D248}"/>
              </a:ext>
            </a:extLst>
          </p:cNvPr>
          <p:cNvGraphicFramePr>
            <a:graphicFrameLocks noGrp="1"/>
          </p:cNvGraphicFramePr>
          <p:nvPr/>
        </p:nvGraphicFramePr>
        <p:xfrm>
          <a:off x="3139736" y="1539042"/>
          <a:ext cx="360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992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20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015230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="" xmlns:a16="http://schemas.microsoft.com/office/drawing/2014/main" id="{4FDE4F58-1CF5-4E7F-814D-1F31D0410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23499"/>
              </p:ext>
            </p:extLst>
          </p:nvPr>
        </p:nvGraphicFramePr>
        <p:xfrm>
          <a:off x="2513401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7" name="Table 14">
            <a:extLst>
              <a:ext uri="{FF2B5EF4-FFF2-40B4-BE49-F238E27FC236}">
                <a16:creationId xmlns="" xmlns:a16="http://schemas.microsoft.com/office/drawing/2014/main" id="{9627B954-47DF-41B1-AC17-DD32073AF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4371"/>
              </p:ext>
            </p:extLst>
          </p:nvPr>
        </p:nvGraphicFramePr>
        <p:xfrm>
          <a:off x="3762707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9" name="Table 14">
            <a:extLst>
              <a:ext uri="{FF2B5EF4-FFF2-40B4-BE49-F238E27FC236}">
                <a16:creationId xmlns="" xmlns:a16="http://schemas.microsoft.com/office/drawing/2014/main" id="{93221C6B-691E-48B7-BAE5-CC1856A3F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5879"/>
              </p:ext>
            </p:extLst>
          </p:nvPr>
        </p:nvGraphicFramePr>
        <p:xfrm>
          <a:off x="5047530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4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2F9573-0F4D-425D-82EF-A5D1C8227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word to complete the sentences.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130075-3EE0-4FA0-BECA-95CB3D13F54D}"/>
              </a:ext>
            </a:extLst>
          </p:cNvPr>
          <p:cNvSpPr txBox="1"/>
          <p:nvPr/>
        </p:nvSpPr>
        <p:spPr>
          <a:xfrm>
            <a:off x="2237172" y="3204840"/>
            <a:ext cx="466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pig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chick.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The cat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pig.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149C2277-2B47-4A9A-8F20-E4EE00B4B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72966"/>
              </p:ext>
            </p:extLst>
          </p:nvPr>
        </p:nvGraphicFramePr>
        <p:xfrm>
          <a:off x="2196000" y="4878827"/>
          <a:ext cx="475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="" xmlns:a16="http://schemas.microsoft.com/office/drawing/2014/main" val="2973960308"/>
                    </a:ext>
                  </a:extLst>
                </a:gridCol>
                <a:gridCol w="2376000">
                  <a:extLst>
                    <a:ext uri="{9D8B030D-6E8A-4147-A177-3AD203B41FA5}">
                      <a16:colId xmlns="" xmlns:a16="http://schemas.microsoft.com/office/drawing/2014/main" val="3511074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taller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shorter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717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8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24BE1BD-08E2-4659-8F65-7D33EF47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27" y="139959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answer!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130075-3EE0-4FA0-BECA-95CB3D13F54D}"/>
              </a:ext>
            </a:extLst>
          </p:cNvPr>
          <p:cNvSpPr txBox="1"/>
          <p:nvPr/>
        </p:nvSpPr>
        <p:spPr>
          <a:xfrm>
            <a:off x="2237172" y="3204840"/>
            <a:ext cx="466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pig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chick.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The cat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pig.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73E0BC-E5C7-4216-BDC3-E4F5E560B548}"/>
              </a:ext>
            </a:extLst>
          </p:cNvPr>
          <p:cNvSpPr txBox="1"/>
          <p:nvPr/>
        </p:nvSpPr>
        <p:spPr>
          <a:xfrm>
            <a:off x="3693110" y="3227733"/>
            <a:ext cx="105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E9965B-A44A-4CB8-82ED-0B3B12E4960C}"/>
              </a:ext>
            </a:extLst>
          </p:cNvPr>
          <p:cNvSpPr txBox="1"/>
          <p:nvPr/>
        </p:nvSpPr>
        <p:spPr>
          <a:xfrm>
            <a:off x="3693110" y="3838149"/>
            <a:ext cx="105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shorter</a:t>
            </a:r>
          </a:p>
        </p:txBody>
      </p:sp>
    </p:spTree>
    <p:extLst>
      <p:ext uri="{BB962C8B-B14F-4D97-AF65-F5344CB8AC3E}">
        <p14:creationId xmlns:p14="http://schemas.microsoft.com/office/powerpoint/2010/main" val="2188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Point to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sentence that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FDB3DA-1D79-40AB-B7E1-080AC2FA431C}"/>
              </a:ext>
            </a:extLst>
          </p:cNvPr>
          <p:cNvSpPr txBox="1"/>
          <p:nvPr/>
        </p:nvSpPr>
        <p:spPr>
          <a:xfrm>
            <a:off x="985421" y="1597979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9AD069D-E481-4DFD-AB68-D36BCF5F77EB}"/>
              </a:ext>
            </a:extLst>
          </p:cNvPr>
          <p:cNvSpPr txBox="1"/>
          <p:nvPr/>
        </p:nvSpPr>
        <p:spPr>
          <a:xfrm>
            <a:off x="985421" y="2518793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15C990-5B6D-41C2-993D-F85F02FF784F}"/>
              </a:ext>
            </a:extLst>
          </p:cNvPr>
          <p:cNvSpPr txBox="1"/>
          <p:nvPr/>
        </p:nvSpPr>
        <p:spPr>
          <a:xfrm>
            <a:off x="985421" y="343960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36FE381-8AF7-4370-9883-94DE921652F1}"/>
              </a:ext>
            </a:extLst>
          </p:cNvPr>
          <p:cNvCxnSpPr>
            <a:cxnSpLocks/>
          </p:cNvCxnSpPr>
          <p:nvPr/>
        </p:nvCxnSpPr>
        <p:spPr>
          <a:xfrm>
            <a:off x="1482571" y="1798034"/>
            <a:ext cx="331137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95E7621-F534-4462-B584-1E30F07BC724}"/>
              </a:ext>
            </a:extLst>
          </p:cNvPr>
          <p:cNvCxnSpPr>
            <a:cxnSpLocks/>
          </p:cNvCxnSpPr>
          <p:nvPr/>
        </p:nvCxnSpPr>
        <p:spPr>
          <a:xfrm>
            <a:off x="1482571" y="2718848"/>
            <a:ext cx="499812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561A464-1C5D-4B82-8FA5-29D6B71B6DF3}"/>
              </a:ext>
            </a:extLst>
          </p:cNvPr>
          <p:cNvCxnSpPr>
            <a:cxnSpLocks/>
          </p:cNvCxnSpPr>
          <p:nvPr/>
        </p:nvCxnSpPr>
        <p:spPr>
          <a:xfrm>
            <a:off x="1482571" y="3639662"/>
            <a:ext cx="4119239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4">
            <a:extLst>
              <a:ext uri="{FF2B5EF4-FFF2-40B4-BE49-F238E27FC236}">
                <a16:creationId xmlns="" xmlns:a16="http://schemas.microsoft.com/office/drawing/2014/main" id="{EB52C611-55A3-40DB-9E1D-CB28F8D34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17938"/>
              </p:ext>
            </p:extLst>
          </p:nvPr>
        </p:nvGraphicFramePr>
        <p:xfrm>
          <a:off x="3006000" y="4190308"/>
          <a:ext cx="3132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="" xmlns:a16="http://schemas.microsoft.com/office/drawing/2014/main" val="117281786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718324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 is longer than 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9933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76554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 is shorter than 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04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9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answer!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BDE0FC3-68AE-4D62-BDE4-8EA9E79EA1D4}"/>
              </a:ext>
            </a:extLst>
          </p:cNvPr>
          <p:cNvGrpSpPr/>
          <p:nvPr/>
        </p:nvGrpSpPr>
        <p:grpSpPr>
          <a:xfrm>
            <a:off x="985421" y="1597979"/>
            <a:ext cx="5495278" cy="2241738"/>
            <a:chOff x="985421" y="1713390"/>
            <a:chExt cx="5495278" cy="224173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5FDB3DA-1D79-40AB-B7E1-080AC2FA431C}"/>
                </a:ext>
              </a:extLst>
            </p:cNvPr>
            <p:cNvSpPr txBox="1"/>
            <p:nvPr/>
          </p:nvSpPr>
          <p:spPr>
            <a:xfrm>
              <a:off x="985421" y="1713390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9AD069D-E481-4DFD-AB68-D36BCF5F77EB}"/>
                </a:ext>
              </a:extLst>
            </p:cNvPr>
            <p:cNvSpPr txBox="1"/>
            <p:nvPr/>
          </p:nvSpPr>
          <p:spPr>
            <a:xfrm>
              <a:off x="985421" y="2634204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A15C990-5B6D-41C2-993D-F85F02FF784F}"/>
                </a:ext>
              </a:extLst>
            </p:cNvPr>
            <p:cNvSpPr txBox="1"/>
            <p:nvPr/>
          </p:nvSpPr>
          <p:spPr>
            <a:xfrm>
              <a:off x="985421" y="3555018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36FE381-8AF7-4370-9883-94DE921652F1}"/>
                </a:ext>
              </a:extLst>
            </p:cNvPr>
            <p:cNvCxnSpPr/>
            <p:nvPr/>
          </p:nvCxnSpPr>
          <p:spPr>
            <a:xfrm>
              <a:off x="1482571" y="1913445"/>
              <a:ext cx="3311371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95E7621-F534-4462-B584-1E30F07BC72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571" y="2834259"/>
              <a:ext cx="4998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561A464-1C5D-4B82-8FA5-29D6B71B6DF3}"/>
                </a:ext>
              </a:extLst>
            </p:cNvPr>
            <p:cNvCxnSpPr>
              <a:cxnSpLocks/>
            </p:cNvCxnSpPr>
            <p:nvPr/>
          </p:nvCxnSpPr>
          <p:spPr>
            <a:xfrm>
              <a:off x="1482571" y="3755073"/>
              <a:ext cx="4119239" cy="0"/>
            </a:xfrm>
            <a:prstGeom prst="line">
              <a:avLst/>
            </a:prstGeom>
            <a:ln w="762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able 24">
            <a:extLst>
              <a:ext uri="{FF2B5EF4-FFF2-40B4-BE49-F238E27FC236}">
                <a16:creationId xmlns="" xmlns:a16="http://schemas.microsoft.com/office/drawing/2014/main" id="{EB52C611-55A3-40DB-9E1D-CB28F8D34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98311"/>
              </p:ext>
            </p:extLst>
          </p:nvPr>
        </p:nvGraphicFramePr>
        <p:xfrm>
          <a:off x="3006000" y="4190308"/>
          <a:ext cx="3132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="" xmlns:a16="http://schemas.microsoft.com/office/drawing/2014/main" val="1172817860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8718324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 is longer than 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9933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76554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B is shorter than 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04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8D74A13-4B15-4272-A9AB-A7A98C3C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comparing items at school.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4DEEBC8B-9AF4-419A-A3B7-4581C1C56332}"/>
              </a:ext>
            </a:extLst>
          </p:cNvPr>
          <p:cNvSpPr/>
          <p:nvPr/>
        </p:nvSpPr>
        <p:spPr>
          <a:xfrm>
            <a:off x="2600533" y="3429000"/>
            <a:ext cx="5069125" cy="831782"/>
          </a:xfrm>
          <a:prstGeom prst="wedgeRoundRectCallout">
            <a:avLst>
              <a:gd name="adj1" fmla="val -68523"/>
              <a:gd name="adj2" fmla="val 20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the shortest.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glue stick is the tallest.</a:t>
            </a:r>
          </a:p>
        </p:txBody>
      </p:sp>
    </p:spTree>
    <p:extLst>
      <p:ext uri="{BB962C8B-B14F-4D97-AF65-F5344CB8AC3E}">
        <p14:creationId xmlns:p14="http://schemas.microsoft.com/office/powerpoint/2010/main" val="22058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f0ae0ff-29c4-4766-b250-c1a9bee8d430"/>
    <ds:schemaRef ds:uri="http://purl.org/dc/dcmitype/"/>
    <ds:schemaRef ds:uri="http://schemas.microsoft.com/office/2006/metadata/properties"/>
    <ds:schemaRef ds:uri="http://schemas.microsoft.com/office/infopath/2007/PartnerControls"/>
    <ds:schemaRef ds:uri="86144f90-c7b6-48d0-aae5-f5e9e48cc3d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32AD0-D3DC-44E3-A7E0-326C65D12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338</Words>
  <Application>Microsoft Office PowerPoint</Application>
  <PresentationFormat>On-screen Show (4:3)</PresentationFormat>
  <Paragraphs>164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Samantha Sharkey</cp:lastModifiedBy>
  <cp:revision>51</cp:revision>
  <dcterms:created xsi:type="dcterms:W3CDTF">2018-03-17T10:08:43Z</dcterms:created>
  <dcterms:modified xsi:type="dcterms:W3CDTF">2020-04-27T19:51:16Z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4608">
    <vt:lpwstr>165</vt:lpwstr>
  </property>
  <property fmtid="{D5CDD505-2E9C-101B-9397-08002B2CF9AE}" pid="5" name="AuthorIds_UIVersion_6656">
    <vt:lpwstr>183</vt:lpwstr>
  </property>
</Properties>
</file>