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31"/>
  </p:notesMasterIdLst>
  <p:sldIdLst>
    <p:sldId id="269" r:id="rId4"/>
    <p:sldId id="480" r:id="rId5"/>
    <p:sldId id="294" r:id="rId6"/>
    <p:sldId id="489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8" r:id="rId22"/>
    <p:sldId id="509" r:id="rId23"/>
    <p:sldId id="510" r:id="rId24"/>
    <p:sldId id="511" r:id="rId25"/>
    <p:sldId id="506" r:id="rId26"/>
    <p:sldId id="507" r:id="rId27"/>
    <p:sldId id="488" r:id="rId28"/>
    <p:sldId id="505" r:id="rId29"/>
    <p:sldId id="4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C73A43"/>
    <a:srgbClr val="388CDA"/>
    <a:srgbClr val="FADF47"/>
    <a:srgbClr val="EE7C3E"/>
    <a:srgbClr val="0CC1D9"/>
    <a:srgbClr val="13BD8A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9330-9365-41BD-A966-5FAB968411F6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FB61C-514E-42CB-B727-D00A742B8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19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C8BFF-404A-4EAA-B238-E4635752C7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C8BFF-404A-4EAA-B238-E4635752C7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september_2018&amp;utm_content=wr_ppt_year4_additionandsubtraction_aut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september_2018&amp;utm_content=wr_ppt_year3_additionandsubtraction_aut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Number: Addition and Subtraction Lesson 6  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subtract two 4-digit numbers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="" xmlns:a16="http://schemas.microsoft.com/office/drawing/2014/main" id="{B19FE6FD-21A8-4E57-B1FA-22F555C98C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409256"/>
              </p:ext>
            </p:extLst>
          </p:nvPr>
        </p:nvGraphicFramePr>
        <p:xfrm>
          <a:off x="6815667" y="1366896"/>
          <a:ext cx="2006600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Mastery: 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subtract two 4-digit numbers 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where there is one exchange</a:t>
                      </a: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lvl="0" algn="l">
                        <a:buNone/>
                      </a:pPr>
                      <a:endParaRPr lang="en-GB" sz="12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Greater Depth: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apply my knowledge of subtracting 4-digit numbers when solving open-ended problems.</a:t>
                      </a:r>
                      <a:endParaRPr lang="en-US" sz="16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608587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19/03/2020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Number: Addition and Subtraction Lesson11  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add 2-digit and 3-digit numbers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="" xmlns:a16="http://schemas.microsoft.com/office/drawing/2014/main" id="{B19FE6FD-21A8-4E57-B1FA-22F555C98C6B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815667" y="1366896"/>
          <a:ext cx="20066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Mastery: 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add a 2-digit number to a 3-digit number 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when I need to exchange for tens and/or hundreds.</a:t>
                      </a:r>
                    </a:p>
                    <a:p>
                      <a:pPr lvl="0" algn="l">
                        <a:buNone/>
                      </a:pPr>
                      <a:endParaRPr lang="en-GB" sz="12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Greater Depth: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apply my knowledge of adding 2-digit and 3-digit numbers to identify and explain mistakes.</a:t>
                      </a:r>
                      <a:endParaRPr lang="en-US" sz="16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608587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19/03/2020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5343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4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5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43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3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9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076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4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5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19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709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Addition and Subtraction Lesson 6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19/03/2020</a:t>
            </a:fld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96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735F8-868C-47A9-9EC8-5E505ACDC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EF8473-15AF-478F-85EB-A1336BEDA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480005-712C-4942-8ACD-480C7152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7F91E0-2B55-4FE5-8730-19E2BA95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A6D14A-D303-43F4-A425-9A1BAAA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89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9433D-4C5A-4B29-9107-2ADCECA1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23CEB9-74EE-4773-8EB3-D870CCF1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20C889-484F-4E8F-9754-59A71700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DA4B4A-8B01-42B9-8E4B-BB954D22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9EC74B-DA3F-47B1-91B3-0621F014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2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339EE-8859-4ED0-AEB5-C9F785E8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80D864-C2C8-4779-9E62-8CBE89F8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70D752-881E-497C-A5AE-BD8B22DA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71DF30-6297-4C92-A18B-3E04F6F9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AABAFC-6110-42A6-9A43-5DD597AF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10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6AA98-7FD1-415D-B7F1-4535BA25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31807A-3B54-4547-870C-010925EDF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F9DA09-7520-499A-BC1E-959B55CE8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1217AE-5BA6-44F9-8FD3-78FAE304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CFA5BD-FA0D-4AB3-B327-526C7F89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980C55-7A8A-40D2-A45F-0822A02B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53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62CA7-7881-411E-B060-4736145B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D90455-0ABC-4EF8-9E28-47E20C2A1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B21B2F-BC5A-40B5-952A-64582D938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654DFEE-410B-4BE8-A2E6-6E0B6E346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881563-9768-4C75-843E-A946B5D11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B4D681D-138E-45E6-BFDB-CBD0240E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04E6B17-B18D-4E55-90F8-2DF1AC7D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90B5CA4-D898-4A19-B35D-F1878983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234375-CB4D-4A1C-98C4-8C634750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816AFC4-AAB8-4163-8767-FDC27CFA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5838EBA-004E-4860-AF53-8AC206CE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7E78CC-C392-4E5C-BCCF-C1FAA386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463499C-0670-4928-8F02-774FCB2F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78D6F2-2FC4-4E9D-B1C1-0B3F2BF2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9AD556-0059-411E-B5B7-0C60D6B9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54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4ADF3C-F781-454F-924E-49C4F9ED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82F39C-8A5C-48A6-9924-B41AF703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4D32A0-DBAE-4C71-BC13-66AA4445E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2DFBE8-C223-458F-BDEE-E68BC469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189152-EECC-463F-A556-A3144AB2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397BED-15F6-4562-8ACF-D68DA60A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FA25AD-9B67-4D6D-AFF3-D33C464A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19F3C78-D0B7-40DD-88F9-9D8E365AB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024B3A-7565-4836-9F6E-5B5E561F8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F78B81-75AE-4EBD-8D7D-D624D5EE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32158B-F024-4F7F-ACC5-7D6AE62D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3D1E8E-4B58-49A4-9AD7-1007D709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15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3A819-EB84-40EB-AA2A-CFBA52BF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D561BB-91F6-4212-959B-8533F6C65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88F4E9-5E33-4EAA-B649-8F24901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1DFDCD-7496-4AB5-B71A-B5EF71CF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2F37BB-6B71-42E9-A762-86F4F726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0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1F03AF-4D3D-4B80-9AD4-F49F33207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20FCDC-BD21-4064-9C34-CE3B3E87B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EF1172-C760-4BBB-BF36-177F6365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FAA896-6A8B-4928-8A9F-07DED9DC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9ADB21-18D0-47EB-AEFD-FC37F333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8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0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1B37499-C63A-445E-8272-C7B6D0C2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6780EF-4472-40CC-8BA1-3C9F65200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D144F9-F843-4AEE-AB06-2ED7327A8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FF31-BEE7-4260-9B07-C1E7B678DB9F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94972F-7B4A-4C03-BFB3-08F6C7ABD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E597B8-29ED-4F13-A66A-70075DBBC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3217-486C-479A-A38E-951974623D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1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6568440" cy="1007852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Addition and Subtraction Lesson 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544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96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difference between this number and 2,485?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53C8112-E38A-43C2-918B-53200675FA4B}"/>
              </a:ext>
            </a:extLst>
          </p:cNvPr>
          <p:cNvSpPr/>
          <p:nvPr/>
        </p:nvSpPr>
        <p:spPr>
          <a:xfrm>
            <a:off x="6824170" y="3692861"/>
            <a:ext cx="1972437" cy="2668182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Alicia subtracts a number from 6,526.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She has to exchange 1 thousand for 10 hundreds to help find the answer.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could the question be? Think of three possible answers. </a:t>
            </a:r>
          </a:p>
        </p:txBody>
      </p:sp>
    </p:spTree>
    <p:extLst>
      <p:ext uri="{BB962C8B-B14F-4D97-AF65-F5344CB8AC3E}">
        <p14:creationId xmlns:p14="http://schemas.microsoft.com/office/powerpoint/2010/main" val="296133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column subtraction to find 6381 – 3650.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35EBC3-72C7-4EA2-B077-C9BFD3494DC7}"/>
              </a:ext>
            </a:extLst>
          </p:cNvPr>
          <p:cNvSpPr/>
          <p:nvPr/>
        </p:nvSpPr>
        <p:spPr>
          <a:xfrm>
            <a:off x="640463" y="5210683"/>
            <a:ext cx="6197659" cy="593770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have enough in each column to subtract each of the digits in 3,650?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 to help?</a:t>
            </a:r>
          </a:p>
        </p:txBody>
      </p:sp>
    </p:spTree>
    <p:extLst>
      <p:ext uri="{BB962C8B-B14F-4D97-AF65-F5344CB8AC3E}">
        <p14:creationId xmlns:p14="http://schemas.microsoft.com/office/powerpoint/2010/main" val="412729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column subtraction to find 6381 – 3650.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35EBC3-72C7-4EA2-B077-C9BFD3494DC7}"/>
              </a:ext>
            </a:extLst>
          </p:cNvPr>
          <p:cNvSpPr/>
          <p:nvPr/>
        </p:nvSpPr>
        <p:spPr>
          <a:xfrm>
            <a:off x="1369333" y="5091413"/>
            <a:ext cx="4313003" cy="1002155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what has happened in the Thousands column to help solve this calculation.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show this using equipment?</a:t>
            </a:r>
          </a:p>
        </p:txBody>
      </p:sp>
    </p:spTree>
    <p:extLst>
      <p:ext uri="{BB962C8B-B14F-4D97-AF65-F5344CB8AC3E}">
        <p14:creationId xmlns:p14="http://schemas.microsoft.com/office/powerpoint/2010/main" val="103296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387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column subtraction to find the difference between 7,354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1,293.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35EBC3-72C7-4EA2-B077-C9BFD3494DC7}"/>
              </a:ext>
            </a:extLst>
          </p:cNvPr>
          <p:cNvSpPr/>
          <p:nvPr/>
        </p:nvSpPr>
        <p:spPr>
          <a:xfrm>
            <a:off x="1369333" y="5091414"/>
            <a:ext cx="4313003" cy="911822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you need to exchange in this subtraction?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59632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387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column subtraction to find the difference between 7,354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1,293. </a:t>
            </a:r>
          </a:p>
        </p:txBody>
      </p:sp>
    </p:spTree>
    <p:extLst>
      <p:ext uri="{BB962C8B-B14F-4D97-AF65-F5344CB8AC3E}">
        <p14:creationId xmlns:p14="http://schemas.microsoft.com/office/powerpoint/2010/main" val="387291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 each calculation by using the column method. </a:t>
            </a:r>
          </a:p>
        </p:txBody>
      </p:sp>
    </p:spTree>
    <p:extLst>
      <p:ext uri="{BB962C8B-B14F-4D97-AF65-F5344CB8AC3E}">
        <p14:creationId xmlns:p14="http://schemas.microsoft.com/office/powerpoint/2010/main" val="298781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 each calculation by using the column method.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338D34-DF7F-4818-8CB7-D8DD995F54B8}"/>
              </a:ext>
            </a:extLst>
          </p:cNvPr>
          <p:cNvSpPr/>
          <p:nvPr/>
        </p:nvSpPr>
        <p:spPr>
          <a:xfrm>
            <a:off x="6824170" y="3692861"/>
            <a:ext cx="1972437" cy="2668182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Rearrange the digits in each calculation to make three new questions.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Each calculation should only involve exchanging once.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are your new subtractions? </a:t>
            </a:r>
          </a:p>
        </p:txBody>
      </p:sp>
    </p:spTree>
    <p:extLst>
      <p:ext uri="{BB962C8B-B14F-4D97-AF65-F5344CB8AC3E}">
        <p14:creationId xmlns:p14="http://schemas.microsoft.com/office/powerpoint/2010/main" val="99236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Only answer the subtraction problem.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94BA93-68FD-4345-84B2-8387998C7B91}"/>
              </a:ext>
            </a:extLst>
          </p:cNvPr>
          <p:cNvSpPr txBox="1"/>
          <p:nvPr/>
        </p:nvSpPr>
        <p:spPr>
          <a:xfrm>
            <a:off x="177800" y="2248020"/>
            <a:ext cx="5468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5,685 fans watching a football match.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1,962 fans support the Away team.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fans support the Home team?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DE46C4-D422-40A0-9E7D-26A08C69C839}"/>
              </a:ext>
            </a:extLst>
          </p:cNvPr>
          <p:cNvSpPr txBox="1"/>
          <p:nvPr/>
        </p:nvSpPr>
        <p:spPr>
          <a:xfrm>
            <a:off x="177800" y="3937672"/>
            <a:ext cx="6173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b) A mobile phone shop sells £6,259 of phones in a month.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£1,831 less than the previous month.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phones did it sell in the previous month? </a:t>
            </a:r>
          </a:p>
        </p:txBody>
      </p:sp>
    </p:spTree>
    <p:extLst>
      <p:ext uri="{BB962C8B-B14F-4D97-AF65-F5344CB8AC3E}">
        <p14:creationId xmlns:p14="http://schemas.microsoft.com/office/powerpoint/2010/main" val="360228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Only answer the subtraction problem.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94BA93-68FD-4345-84B2-8387998C7B91}"/>
              </a:ext>
            </a:extLst>
          </p:cNvPr>
          <p:cNvSpPr txBox="1"/>
          <p:nvPr/>
        </p:nvSpPr>
        <p:spPr>
          <a:xfrm>
            <a:off x="177800" y="2248020"/>
            <a:ext cx="54681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5,685 fans watching a football match.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1,962 fans support the Away team.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fans support the Home team?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3,723 fans support the Home team.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DE46C4-D422-40A0-9E7D-26A08C69C839}"/>
              </a:ext>
            </a:extLst>
          </p:cNvPr>
          <p:cNvSpPr txBox="1"/>
          <p:nvPr/>
        </p:nvSpPr>
        <p:spPr>
          <a:xfrm>
            <a:off x="177800" y="3937672"/>
            <a:ext cx="6173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b) A mobile phone shop sells £6,259 of phones in a month.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£1,831 less than the previous month.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phones did it sell in the previous month?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8E5C93-0B3C-41DF-AA52-3C2EC14C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t="19260" r="24498" b="24732"/>
          <a:stretch/>
        </p:blipFill>
        <p:spPr>
          <a:xfrm>
            <a:off x="4518475" y="2650531"/>
            <a:ext cx="1832938" cy="11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F480BD-FFC2-431C-B4DA-E98383F1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" y="2078742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3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column subtraction to work out the missing digits. </a:t>
            </a:r>
          </a:p>
        </p:txBody>
      </p:sp>
    </p:spTree>
    <p:extLst>
      <p:ext uri="{BB962C8B-B14F-4D97-AF65-F5344CB8AC3E}">
        <p14:creationId xmlns:p14="http://schemas.microsoft.com/office/powerpoint/2010/main" val="421888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5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F480BD-FFC2-431C-B4DA-E98383F1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" y="2078742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3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column subtraction to work out the missing digits. </a:t>
            </a:r>
          </a:p>
        </p:txBody>
      </p:sp>
    </p:spTree>
    <p:extLst>
      <p:ext uri="{BB962C8B-B14F-4D97-AF65-F5344CB8AC3E}">
        <p14:creationId xmlns:p14="http://schemas.microsoft.com/office/powerpoint/2010/main" val="2295216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F480BD-FFC2-431C-B4DA-E98383F1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601688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3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could this subtraction be? </a:t>
            </a:r>
          </a:p>
        </p:txBody>
      </p:sp>
    </p:spTree>
    <p:extLst>
      <p:ext uri="{BB962C8B-B14F-4D97-AF65-F5344CB8AC3E}">
        <p14:creationId xmlns:p14="http://schemas.microsoft.com/office/powerpoint/2010/main" val="2518995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DBFB6B-2A24-42F6-B6BF-1D4D88B2A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601688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3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could this subtraction be?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CA5946-6317-4C3C-9142-161CC615F21E}"/>
              </a:ext>
            </a:extLst>
          </p:cNvPr>
          <p:cNvSpPr txBox="1"/>
          <p:nvPr/>
        </p:nvSpPr>
        <p:spPr>
          <a:xfrm>
            <a:off x="177800" y="4427732"/>
            <a:ext cx="9138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ones digit in the answer is 5. The thousands digit in the answer could be 6 (if there is no need to exchange in the hundreds column) or possibly 5 (if there is an exchange in the hundreds column. So the answer could be 6,515 or 5,515.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9,919 – 3,404 = 6,515				9,419 – 3,904 = 5,515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9,819 – 3,304 = 6,515				9,319 – 3,804 = 5,515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9,719 – 3,204 = 6,515				9,219 – 3,704 = 5,515</a:t>
            </a:r>
          </a:p>
        </p:txBody>
      </p:sp>
    </p:spTree>
    <p:extLst>
      <p:ext uri="{BB962C8B-B14F-4D97-AF65-F5344CB8AC3E}">
        <p14:creationId xmlns:p14="http://schemas.microsoft.com/office/powerpoint/2010/main" val="3210063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3EB388-03DC-4D5E-A5F2-4525AFB3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78742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0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could the missing digits be?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more than one possible answer! </a:t>
            </a:r>
          </a:p>
        </p:txBody>
      </p:sp>
    </p:spTree>
    <p:extLst>
      <p:ext uri="{BB962C8B-B14F-4D97-AF65-F5344CB8AC3E}">
        <p14:creationId xmlns:p14="http://schemas.microsoft.com/office/powerpoint/2010/main" val="3877253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3EB388-03DC-4D5E-A5F2-4525AFB3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55577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0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could the missing digits be?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more than one possible answer!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558ACB5-5ED9-42CE-A454-77B3D74E0062}"/>
              </a:ext>
            </a:extLst>
          </p:cNvPr>
          <p:cNvSpPr/>
          <p:nvPr/>
        </p:nvSpPr>
        <p:spPr>
          <a:xfrm>
            <a:off x="7000534" y="3692861"/>
            <a:ext cx="1796073" cy="2585322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Invent a similar open-ended problem for your friend to try.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Before you give it to them, make sure that you have worked out all the possible answers!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DA0CF6-7E6C-456F-9B15-87B6705C3A2B}"/>
              </a:ext>
            </a:extLst>
          </p:cNvPr>
          <p:cNvSpPr txBox="1"/>
          <p:nvPr/>
        </p:nvSpPr>
        <p:spPr>
          <a:xfrm>
            <a:off x="82899" y="3535770"/>
            <a:ext cx="69176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possible digits in the answer must be 0, 1, 2, 3, 4, 5,</a:t>
            </a:r>
          </a:p>
          <a:p>
            <a:r>
              <a:rPr lang="en-GB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7, 8 or 9. Working backwards, we can add 503, 513, 523 and so on to 3,624 to find the missing digits in the starting number.</a:t>
            </a:r>
          </a:p>
          <a:p>
            <a:endParaRPr lang="en-GB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calculations are: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4,127 – 3,624 = 503	4,157 – 3,624 = 533	4,187 – 3,624 = 563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4,137 – 3,624 = 513	4,167 – 3,624 = 543    4,197 – 3,624 = 573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4,147 – 3,624 = 523	4,177 – 3,624 = 553    4,207 – 3,624 = 583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4,217 – 3,624 = 593</a:t>
            </a:r>
          </a:p>
        </p:txBody>
      </p:sp>
    </p:spTree>
    <p:extLst>
      <p:ext uri="{BB962C8B-B14F-4D97-AF65-F5344CB8AC3E}">
        <p14:creationId xmlns:p14="http://schemas.microsoft.com/office/powerpoint/2010/main" val="3733301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9" y="1755577"/>
            <a:ext cx="67398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You will need to exchange when finding the difference     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between 7,251 and 5,140.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2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 to exchange when calculating 4,528 – 2,433.</a:t>
            </a:r>
          </a:p>
          <a:p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342900" indent="-342900">
              <a:buAutoNum type="alphaLcParenR" startAt="2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3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exchange, the number being subtracted from does not change. It is exactly the same number, but is simply rearranged to help subtract more easily. </a:t>
            </a:r>
          </a:p>
          <a:p>
            <a:pPr marL="342900" indent="-342900">
              <a:buAutoNum type="alphaLcParenR" startAt="3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3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hundreds can be exchanged for 10 thousands.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63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9" y="1755577"/>
            <a:ext cx="67398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You will need to exchange when finding the difference     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between 7,251 and 5,140.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</a:t>
            </a: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2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 to exchange when calculating 4,528 – 2,433.</a:t>
            </a:r>
          </a:p>
          <a:p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TRUE</a:t>
            </a:r>
          </a:p>
          <a:p>
            <a:pPr marL="342900" indent="-342900">
              <a:buAutoNum type="alphaLcParenR" startAt="2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3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exchange, the number being subtracted from does not change. It is exactly the same number, but is simply rearranged to help subtract more easily.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lphaLcParenR" startAt="3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 startAt="3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hundreds can be exchanged for 10 thousands. </a:t>
            </a:r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21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0D6EC3-2978-4CBC-880A-F75A701DB96D}"/>
              </a:ext>
            </a:extLst>
          </p:cNvPr>
          <p:cNvSpPr txBox="1"/>
          <p:nvPr/>
        </p:nvSpPr>
        <p:spPr>
          <a:xfrm>
            <a:off x="177800" y="1821837"/>
            <a:ext cx="6660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as many ways as possible to represent the calculation 5,626 – 3104 using words.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40F623-4E26-411F-BBC5-899422C339F6}"/>
              </a:ext>
            </a:extLst>
          </p:cNvPr>
          <p:cNvSpPr/>
          <p:nvPr/>
        </p:nvSpPr>
        <p:spPr>
          <a:xfrm>
            <a:off x="177800" y="4398596"/>
            <a:ext cx="7442200" cy="1275135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write the numbers using digits, but need to describe the calculation using words.</a:t>
            </a:r>
          </a:p>
          <a:p>
            <a:pPr algn="ctr"/>
            <a:endParaRPr lang="en-GB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CHALLENGE: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write descriptions using words like “more than”, “is added to” or “total”?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possible!</a:t>
            </a:r>
          </a:p>
        </p:txBody>
      </p:sp>
    </p:spTree>
    <p:extLst>
      <p:ext uri="{BB962C8B-B14F-4D97-AF65-F5344CB8AC3E}">
        <p14:creationId xmlns:p14="http://schemas.microsoft.com/office/powerpoint/2010/main" val="261212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821837"/>
            <a:ext cx="6660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as many ways as possible to represent the calculation 5,626 – 3104 using words.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551B0C-7D42-4193-A54D-D034562E53F7}"/>
              </a:ext>
            </a:extLst>
          </p:cNvPr>
          <p:cNvSpPr txBox="1"/>
          <p:nvPr/>
        </p:nvSpPr>
        <p:spPr>
          <a:xfrm>
            <a:off x="177800" y="2426884"/>
            <a:ext cx="8679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 examples:</a:t>
            </a: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difference between 5,626 and 3,104?</a:t>
            </a: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less than 5,626 is 3,104?</a:t>
            </a: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3,104 subtracted from 5,626?</a:t>
            </a: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5,626 is 3,104 more than a number. What is the number?</a:t>
            </a: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part-whole model, 5,626 is the whole. 3,104 is one of the parts.</a:t>
            </a:r>
          </a:p>
          <a:p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other part?</a:t>
            </a:r>
          </a:p>
          <a:p>
            <a:endParaRPr lang="en-GB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3,104 is added to a number. The total is 5,626. What is the number?</a:t>
            </a:r>
          </a:p>
        </p:txBody>
      </p:sp>
    </p:spTree>
    <p:extLst>
      <p:ext uri="{BB962C8B-B14F-4D97-AF65-F5344CB8AC3E}">
        <p14:creationId xmlns:p14="http://schemas.microsoft.com/office/powerpoint/2010/main" val="255865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a number. Subtract 1,217.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3386F9-3324-47E8-965C-065B2867F18E}"/>
              </a:ext>
            </a:extLst>
          </p:cNvPr>
          <p:cNvSpPr/>
          <p:nvPr/>
        </p:nvSpPr>
        <p:spPr>
          <a:xfrm>
            <a:off x="3754723" y="4057743"/>
            <a:ext cx="2654471" cy="1350697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have enough in each column to subtract each digit in 1,217?</a:t>
            </a:r>
          </a:p>
          <a:p>
            <a:pPr algn="ctr"/>
            <a:endParaRPr lang="en-GB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 to help?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6D152B0-02E2-4213-B9F6-5102967FF5C6}"/>
              </a:ext>
            </a:extLst>
          </p:cNvPr>
          <p:cNvSpPr/>
          <p:nvPr/>
        </p:nvSpPr>
        <p:spPr>
          <a:xfrm>
            <a:off x="429702" y="2907540"/>
            <a:ext cx="4142298" cy="367571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number we are subtracting from?</a:t>
            </a:r>
          </a:p>
        </p:txBody>
      </p:sp>
    </p:spTree>
    <p:extLst>
      <p:ext uri="{BB962C8B-B14F-4D97-AF65-F5344CB8AC3E}">
        <p14:creationId xmlns:p14="http://schemas.microsoft.com/office/powerpoint/2010/main" val="120692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a number. Subtract 1,217.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0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a number. Subtract 1,422.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a number. Subtract 1,422.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4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96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difference between this number and 2,485?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0DB72A-45CD-4947-9893-661123B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63354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9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7222</TotalTime>
  <Words>1012</Words>
  <Application>Microsoft Office PowerPoint</Application>
  <PresentationFormat>On-screen Show (4:3)</PresentationFormat>
  <Paragraphs>150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Lauren Mason</cp:lastModifiedBy>
  <cp:revision>188</cp:revision>
  <dcterms:created xsi:type="dcterms:W3CDTF">2018-09-08T23:27:11Z</dcterms:created>
  <dcterms:modified xsi:type="dcterms:W3CDTF">2020-03-19T21:00:03Z</dcterms:modified>
</cp:coreProperties>
</file>