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0F483-1133-4F92-8024-EAFAB1CA6687}" type="datetimeFigureOut">
              <a:rPr lang="en-GB" smtClean="0"/>
              <a:t>01/03/2020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30E9-0CCC-4C22-B03B-D115C81E9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047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0F483-1133-4F92-8024-EAFAB1CA6687}" type="datetimeFigureOut">
              <a:rPr lang="en-GB" smtClean="0"/>
              <a:t>01/03/2020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30E9-0CCC-4C22-B03B-D115C81E9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753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0F483-1133-4F92-8024-EAFAB1CA6687}" type="datetimeFigureOut">
              <a:rPr lang="en-GB" smtClean="0"/>
              <a:t>01/03/2020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30E9-0CCC-4C22-B03B-D115C81E9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394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0F483-1133-4F92-8024-EAFAB1CA6687}" type="datetimeFigureOut">
              <a:rPr lang="en-GB" smtClean="0"/>
              <a:t>01/03/2020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30E9-0CCC-4C22-B03B-D115C81E9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273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0F483-1133-4F92-8024-EAFAB1CA6687}" type="datetimeFigureOut">
              <a:rPr lang="en-GB" smtClean="0"/>
              <a:t>01/03/2020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30E9-0CCC-4C22-B03B-D115C81E9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018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0F483-1133-4F92-8024-EAFAB1CA6687}" type="datetimeFigureOut">
              <a:rPr lang="en-GB" smtClean="0"/>
              <a:t>01/03/2020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30E9-0CCC-4C22-B03B-D115C81E9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036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0F483-1133-4F92-8024-EAFAB1CA6687}" type="datetimeFigureOut">
              <a:rPr lang="en-GB" smtClean="0"/>
              <a:t>01/03/2020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30E9-0CCC-4C22-B03B-D115C81E9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128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0F483-1133-4F92-8024-EAFAB1CA6687}" type="datetimeFigureOut">
              <a:rPr lang="en-GB" smtClean="0"/>
              <a:t>01/03/2020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30E9-0CCC-4C22-B03B-D115C81E9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850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0F483-1133-4F92-8024-EAFAB1CA6687}" type="datetimeFigureOut">
              <a:rPr lang="en-GB" smtClean="0"/>
              <a:t>01/03/2020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30E9-0CCC-4C22-B03B-D115C81E9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928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0F483-1133-4F92-8024-EAFAB1CA6687}" type="datetimeFigureOut">
              <a:rPr lang="en-GB" smtClean="0"/>
              <a:t>01/03/2020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30E9-0CCC-4C22-B03B-D115C81E9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515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0F483-1133-4F92-8024-EAFAB1CA6687}" type="datetimeFigureOut">
              <a:rPr lang="en-GB" smtClean="0"/>
              <a:t>01/03/2020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30E9-0CCC-4C22-B03B-D115C81E9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974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0F483-1133-4F92-8024-EAFAB1CA6687}" type="datetimeFigureOut">
              <a:rPr lang="en-GB" smtClean="0"/>
              <a:t>01/03/2020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530E9-0CCC-4C22-B03B-D115C81E9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203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924" y="404812"/>
            <a:ext cx="6429375" cy="579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642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487" y="180975"/>
            <a:ext cx="10958513" cy="708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921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35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46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53" y="-328613"/>
            <a:ext cx="12114747" cy="756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282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0"/>
            <a:ext cx="12020550" cy="72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292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175" y="19169"/>
            <a:ext cx="10791825" cy="68388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117" y="19169"/>
            <a:ext cx="5970883" cy="683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11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1437" y="0"/>
            <a:ext cx="12416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36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29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488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-228600"/>
            <a:ext cx="6438900" cy="734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28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30" y="0"/>
            <a:ext cx="12057569" cy="663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346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9550" y="0"/>
            <a:ext cx="12352238" cy="727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093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6770"/>
          <a:stretch/>
        </p:blipFill>
        <p:spPr>
          <a:xfrm>
            <a:off x="214312" y="209550"/>
            <a:ext cx="11816375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376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270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681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635" y="0"/>
            <a:ext cx="1210491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482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288426"/>
            <a:ext cx="4591050" cy="65695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00774" y="0"/>
            <a:ext cx="5514975" cy="667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44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7" y="0"/>
            <a:ext cx="11491913" cy="700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481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"/>
            <a:ext cx="11789043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206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HutchingsR</dc:creator>
  <cp:lastModifiedBy>Claire Morris</cp:lastModifiedBy>
  <cp:revision>6</cp:revision>
  <cp:lastPrinted>2019-03-07T19:21:52Z</cp:lastPrinted>
  <dcterms:created xsi:type="dcterms:W3CDTF">2016-05-03T16:05:15Z</dcterms:created>
  <dcterms:modified xsi:type="dcterms:W3CDTF">2020-03-01T18:41:53Z</dcterms:modified>
</cp:coreProperties>
</file>