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0" r:id="rId2"/>
    <p:sldId id="321" r:id="rId3"/>
    <p:sldId id="349" r:id="rId4"/>
    <p:sldId id="372" r:id="rId5"/>
    <p:sldId id="373" r:id="rId6"/>
    <p:sldId id="378" r:id="rId7"/>
    <p:sldId id="377" r:id="rId8"/>
    <p:sldId id="376" r:id="rId9"/>
    <p:sldId id="375" r:id="rId10"/>
    <p:sldId id="379" r:id="rId11"/>
    <p:sldId id="383" r:id="rId12"/>
    <p:sldId id="382" r:id="rId13"/>
    <p:sldId id="381" r:id="rId14"/>
    <p:sldId id="380" r:id="rId15"/>
    <p:sldId id="384" r:id="rId16"/>
    <p:sldId id="385" r:id="rId17"/>
    <p:sldId id="386" r:id="rId18"/>
    <p:sldId id="389" r:id="rId19"/>
    <p:sldId id="388" r:id="rId20"/>
    <p:sldId id="387" r:id="rId21"/>
    <p:sldId id="390" r:id="rId22"/>
    <p:sldId id="393" r:id="rId23"/>
    <p:sldId id="392" r:id="rId24"/>
    <p:sldId id="391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370" r:id="rId39"/>
    <p:sldId id="407" r:id="rId40"/>
    <p:sldId id="374" r:id="rId41"/>
  </p:sldIdLst>
  <p:sldSz cx="12192000" cy="6858000"/>
  <p:notesSz cx="6858000" cy="9144000"/>
  <p:embeddedFontLst>
    <p:embeddedFont>
      <p:font typeface="OpenDyslexicAlta" panose="020B0604020202020204" charset="0"/>
      <p:regular r:id="rId44"/>
      <p:bold r:id="rId45"/>
      <p:italic r:id="rId46"/>
      <p:boldItalic r:id="rId47"/>
    </p:embeddedFont>
    <p:embeddedFont>
      <p:font typeface="OpenDyslexic" panose="020B0604020202020204" charset="0"/>
      <p:regular r:id="rId48"/>
      <p:bold r:id="rId49"/>
      <p:italic r:id="rId50"/>
      <p:boldItalic r:id="rId51"/>
    </p:embeddedFont>
    <p:embeddedFont>
      <p:font typeface="Lato" panose="020B0604020202020204" charset="0"/>
      <p:regular r:id="rId52"/>
      <p:bold r:id="rId53"/>
      <p:italic r:id="rId54"/>
      <p:boldItalic r:id="rId55"/>
    </p:embeddedFont>
    <p:embeddedFont>
      <p:font typeface="Lato Light" panose="020F0302020204030203" charset="0"/>
      <p:regular r:id="rId56"/>
      <p: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Muli" panose="020B060402020202020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17" autoAdjust="0"/>
    <p:restoredTop sz="87891" autoAdjust="0"/>
  </p:normalViewPr>
  <p:slideViewPr>
    <p:cSldViewPr snapToGrid="0" snapToObjects="1">
      <p:cViewPr varScale="1">
        <p:scale>
          <a:sx n="64" d="100"/>
          <a:sy n="64" d="100"/>
        </p:scale>
        <p:origin x="-552" y="-10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0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35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4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8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8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578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050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61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846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50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4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4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85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42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40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44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403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39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79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76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87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57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50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92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768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10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8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27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887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7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4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20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08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6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18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8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29C97C-B50E-B042-B1D3-0923513F3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8649" y="928019"/>
            <a:ext cx="5854700" cy="863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2FC2308-C4A5-DC45-A61A-7CFA3E889C33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BDBD456-BD02-EC48-883C-26B7AC46DD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DE3ADCC-E2B4-C84F-8F17-ECB66267C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22/03/2020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2 </a:t>
            </a:r>
            <a:br>
              <a:rPr lang="en-GB" dirty="0"/>
            </a:br>
            <a:r>
              <a:rPr lang="en-GB" dirty="0"/>
              <a:t>Autumn Block 3: Money</a:t>
            </a:r>
          </a:p>
          <a:p>
            <a:r>
              <a:rPr lang="en-GB" dirty="0"/>
              <a:t>Lesson 1: To be able to count money - pence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7003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1695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9998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6351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12821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14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F516148A-DE0F-DE4E-BE08-C549D934B5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49" y="3980478"/>
            <a:ext cx="681804" cy="678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7CD7E43-295E-1549-A87F-40159C55FA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796" y="3980478"/>
            <a:ext cx="681804" cy="678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F9EE50B-88B1-BF49-84AA-9DCE7B2DD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311" y="4777001"/>
            <a:ext cx="995273" cy="9899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5521B30-5CAA-4640-AE13-68E7E73348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754" y="5838241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14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F516148A-DE0F-DE4E-BE08-C549D934B5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49" y="3980478"/>
            <a:ext cx="681804" cy="678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7CD7E43-295E-1549-A87F-40159C55FA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796" y="3980478"/>
            <a:ext cx="681804" cy="678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F9EE50B-88B1-BF49-84AA-9DCE7B2DD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311" y="4777001"/>
            <a:ext cx="995273" cy="9899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5521B30-5CAA-4640-AE13-68E7E73348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754" y="5838241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44" y="4857128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05" y="4843524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&lt;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381" y="4842976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87" y="5007682"/>
            <a:ext cx="840522" cy="8270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D2945CE-1E7B-F04D-A4B3-581D292C4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71" y="2905606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08D749A-83D9-544E-BE9D-F18787E03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67" y="3759710"/>
            <a:ext cx="1106029" cy="1100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105552E-6C06-5845-8647-F5A10A917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73" y="3756997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6844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44" y="4857128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05" y="4843524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381" y="4842976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87" y="5007682"/>
            <a:ext cx="840522" cy="8270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D2945CE-1E7B-F04D-A4B3-581D292C4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71" y="2905606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08D749A-83D9-544E-BE9D-F18787E03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67" y="3759710"/>
            <a:ext cx="1106029" cy="1100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105552E-6C06-5845-8647-F5A10A917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73" y="3756997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24713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44" y="4857128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05" y="4843524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381" y="4842976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87" y="5007682"/>
            <a:ext cx="840522" cy="8270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D2945CE-1E7B-F04D-A4B3-581D292C4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71" y="2905606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08D749A-83D9-544E-BE9D-F18787E03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67" y="3759710"/>
            <a:ext cx="1106029" cy="1100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105552E-6C06-5845-8647-F5A10A917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73" y="3756997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8196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count using 1 p, 2 p, 5 p and 10 p coins, also using related facts to count 20 p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counting using 1 p, 2 p, 5 p and 10 p coins, as well as using related facts to count 20 p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Autumn Block 3 – Money - Lesson 1 – To be able to count money - pence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44" y="4857128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05" y="4843524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381" y="4842976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87" y="5007682"/>
            <a:ext cx="840522" cy="8270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D2945CE-1E7B-F04D-A4B3-581D292C4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71" y="2905606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08D749A-83D9-544E-BE9D-F18787E03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67" y="3759710"/>
            <a:ext cx="1106029" cy="1100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105552E-6C06-5845-8647-F5A10A917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73" y="3756997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8325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6" y="4990714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547" y="497711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123" y="4976562"/>
            <a:ext cx="995273" cy="9899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0BF4D44-F5C1-C748-87CF-608FD2F1D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69" y="2734548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2" y="4800521"/>
            <a:ext cx="1247388" cy="1235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6D60A24-851A-F346-9AAF-99F911D90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73" y="4977110"/>
            <a:ext cx="995273" cy="9899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80568BA-77D8-264A-8CD6-AB52EA223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49" y="4976562"/>
            <a:ext cx="995273" cy="9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0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6" y="4990714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547" y="497711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123" y="4976562"/>
            <a:ext cx="995273" cy="9899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0BF4D44-F5C1-C748-87CF-608FD2F1D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69" y="2734548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2" y="4800521"/>
            <a:ext cx="1247388" cy="1235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6D60A24-851A-F346-9AAF-99F911D90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73" y="4977110"/>
            <a:ext cx="995273" cy="9899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80568BA-77D8-264A-8CD6-AB52EA223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49" y="4976562"/>
            <a:ext cx="995273" cy="9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2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6" y="4990714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547" y="497711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123" y="4976562"/>
            <a:ext cx="995273" cy="9899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0BF4D44-F5C1-C748-87CF-608FD2F1D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69" y="2734548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2" y="4800521"/>
            <a:ext cx="1247388" cy="1235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6D60A24-851A-F346-9AAF-99F911D90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73" y="4977110"/>
            <a:ext cx="995273" cy="9899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80568BA-77D8-264A-8CD6-AB52EA223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49" y="4976562"/>
            <a:ext cx="995273" cy="9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17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6" y="4990714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547" y="497711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123" y="4976562"/>
            <a:ext cx="995273" cy="9899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0BF4D44-F5C1-C748-87CF-608FD2F1D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69" y="2734548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2" y="4800521"/>
            <a:ext cx="1247388" cy="1235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6D60A24-851A-F346-9AAF-99F911D90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73" y="4977110"/>
            <a:ext cx="995273" cy="9899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80568BA-77D8-264A-8CD6-AB52EA223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49" y="4976562"/>
            <a:ext cx="995273" cy="9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1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772" y="4941895"/>
            <a:ext cx="1247388" cy="12350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4A44D97-1B99-2D46-AD8D-DC285AD5A4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262" y="2905605"/>
            <a:ext cx="719167" cy="71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FD0DB90-29DF-324E-92E2-21779914C9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379" y="2909670"/>
            <a:ext cx="719167" cy="7191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54B2D58-A75D-514F-B036-12A8240CB0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926" y="2734548"/>
            <a:ext cx="1106029" cy="11001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F27643E-E937-FF45-8F58-0991711EEC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390" y="3834679"/>
            <a:ext cx="995273" cy="989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9A95EAF-D978-6E46-8721-77BF0A3E55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550" y="3834679"/>
            <a:ext cx="995273" cy="9899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2CBB01E-731E-3640-A4DA-00F61F897D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02" y="3834679"/>
            <a:ext cx="995273" cy="9899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09F3B049-1EC2-BF43-BD08-25C2AD37C8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411" y="3980979"/>
            <a:ext cx="681804" cy="6781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FD45A15-6C72-E54D-B1BF-FF1CA2AB8E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296" y="3969616"/>
            <a:ext cx="681804" cy="67816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A8F85304-565F-3746-B219-6E610E6274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85" y="3969616"/>
            <a:ext cx="681804" cy="6781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5B4EB490-DF91-9C4A-9ADB-41FFB9F92B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172" y="4941895"/>
            <a:ext cx="840522" cy="8270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D9DA39D-5834-A14A-9F2F-5103C2E72C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940" y="4941895"/>
            <a:ext cx="840522" cy="82707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2449AB14-FDF9-4C45-AAA7-B199B0BF09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707" y="4941895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14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772" y="4941895"/>
            <a:ext cx="1247388" cy="12350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4A44D97-1B99-2D46-AD8D-DC285AD5A4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262" y="2905605"/>
            <a:ext cx="719167" cy="71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FD0DB90-29DF-324E-92E2-21779914C9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379" y="2909670"/>
            <a:ext cx="719167" cy="7191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54B2D58-A75D-514F-B036-12A8240CB0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926" y="2734548"/>
            <a:ext cx="1106029" cy="11001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F27643E-E937-FF45-8F58-0991711EEC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390" y="3834679"/>
            <a:ext cx="995273" cy="989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9A95EAF-D978-6E46-8721-77BF0A3E55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550" y="3834679"/>
            <a:ext cx="995273" cy="9899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2CBB01E-731E-3640-A4DA-00F61F897D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02" y="3834679"/>
            <a:ext cx="995273" cy="9899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09F3B049-1EC2-BF43-BD08-25C2AD37C8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411" y="3980979"/>
            <a:ext cx="681804" cy="6781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FD45A15-6C72-E54D-B1BF-FF1CA2AB8E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296" y="3969616"/>
            <a:ext cx="681804" cy="67816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A8F85304-565F-3746-B219-6E610E6274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85" y="3969616"/>
            <a:ext cx="681804" cy="6781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5B4EB490-DF91-9C4A-9ADB-41FFB9F92B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172" y="4941895"/>
            <a:ext cx="840522" cy="8270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D9DA39D-5834-A14A-9F2F-5103C2E72C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940" y="4941895"/>
            <a:ext cx="840522" cy="82707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2449AB14-FDF9-4C45-AAA7-B199B0BF09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707" y="4941895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38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24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09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24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5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24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coin would you most like to receive from the tooth fairy?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950" y="3451098"/>
            <a:ext cx="1134634" cy="11346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543" y="3150574"/>
            <a:ext cx="1744988" cy="17356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F655064-16F9-F94C-BB1B-C92F1EC35E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842" y="3483440"/>
            <a:ext cx="1075687" cy="1069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545" y="3237478"/>
            <a:ext cx="1570248" cy="15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24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2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24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42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7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46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6852543" y="596114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63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504" y="5920819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15" y="5904383"/>
            <a:ext cx="719167" cy="71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2DFA8D3-E011-B542-89F4-864FFA15D5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635" y="2800571"/>
            <a:ext cx="995273" cy="989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5970609-F7D9-5A43-9732-185BC3E7B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301" y="3980979"/>
            <a:ext cx="681804" cy="6781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BC373CA-195F-1041-A5E4-81E0A29EC6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348" y="3980979"/>
            <a:ext cx="681804" cy="678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925F636-20F7-BF40-BEA3-08D41BED4B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301" y="4971477"/>
            <a:ext cx="681804" cy="678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5CCDA99-CE39-E34B-BB60-DCC4BA1FF1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708" y="5838241"/>
            <a:ext cx="840522" cy="82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F5B3F15-816E-E345-82A3-DACF341A4B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283" y="5920819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43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32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7AA9F68F-EABF-0643-9B42-7CD77AE4DC74}"/>
              </a:ext>
            </a:extLst>
          </p:cNvPr>
          <p:cNvSpPr/>
          <p:nvPr/>
        </p:nvSpPr>
        <p:spPr>
          <a:xfrm>
            <a:off x="6852543" y="596114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63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504" y="5920819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15" y="5904383"/>
            <a:ext cx="719167" cy="71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2DFA8D3-E011-B542-89F4-864FFA15D5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635" y="2800571"/>
            <a:ext cx="995273" cy="989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5970609-F7D9-5A43-9732-185BC3E7B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301" y="3980979"/>
            <a:ext cx="681804" cy="6781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BC373CA-195F-1041-A5E4-81E0A29EC6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348" y="3980979"/>
            <a:ext cx="681804" cy="678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925F636-20F7-BF40-BEA3-08D41BED4B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301" y="4971477"/>
            <a:ext cx="681804" cy="678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5CCDA99-CE39-E34B-BB60-DCC4BA1FF1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708" y="5838241"/>
            <a:ext cx="840522" cy="82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F5B3F15-816E-E345-82A3-DACF341A4B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283" y="5920819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0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You can choose the following coins a maximum of four times.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You can choose a variety of coins or one type of coin.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the smallest total you can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biggest total you can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odd-numbered totals can you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even-numbered totals can you make?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752" y="3116769"/>
            <a:ext cx="681804" cy="6781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971" y="2901163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303" y="2956245"/>
            <a:ext cx="995273" cy="9899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985" y="3091646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5CCDA99-CE39-E34B-BB60-DCC4BA1FF1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868" y="3047712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27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You can choose the following coins a maximum of four times.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You can choose a variety of coins or one type of coin.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smallest total is four lots of 1 p totalling 4 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largest total is four lots of 20 p totalling 80 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Multiple odd-numbered totals, such as 61 p (3 x 20 p. 1 x 1 p) and many more!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Multiple even-numbered totals, such as 24 p (2 x 10 p. 1 x 2 p) and many more!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752" y="3116769"/>
            <a:ext cx="681804" cy="6781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971" y="2901163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303" y="2956245"/>
            <a:ext cx="995273" cy="9899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985" y="3091646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5CCDA99-CE39-E34B-BB60-DCC4BA1FF1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868" y="3047712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8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think of more than one solution each time?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02D328A-F678-674F-A097-5A1F545209D4}"/>
              </a:ext>
            </a:extLst>
          </p:cNvPr>
          <p:cNvSpPr/>
          <p:nvPr/>
        </p:nvSpPr>
        <p:spPr>
          <a:xfrm>
            <a:off x="5731852" y="3949737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66EE611-2DF0-5D4F-995F-5AB22D002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981" y="3741031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6CC5B5-29A7-7D4A-93ED-6060EBC135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665" y="4787924"/>
            <a:ext cx="840522" cy="82707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5FD994D-3853-5543-8D38-435D9E6153F2}"/>
              </a:ext>
            </a:extLst>
          </p:cNvPr>
          <p:cNvSpPr/>
          <p:nvPr/>
        </p:nvSpPr>
        <p:spPr>
          <a:xfrm>
            <a:off x="5732585" y="4915184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EDA12A-481C-E041-8915-4FD68FD394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81" y="3741031"/>
            <a:ext cx="995273" cy="989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E5FE13-F2B1-FA4C-8F29-28CCCB25D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781" y="3741031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DC0ED4A-881D-2249-AC58-4E2DA12673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81" y="3741031"/>
            <a:ext cx="995273" cy="9899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15D6553-4E88-EB42-9EC4-C4356CBF8E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72" y="4787924"/>
            <a:ext cx="840522" cy="827074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6A12A51C-4FFA-994D-888E-F06F9798EB2E}"/>
              </a:ext>
            </a:extLst>
          </p:cNvPr>
          <p:cNvSpPr/>
          <p:nvPr/>
        </p:nvSpPr>
        <p:spPr>
          <a:xfrm>
            <a:off x="5731852" y="2856445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F5ACE96-4829-9040-AF32-025A7002C0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757" y="2803638"/>
            <a:ext cx="681804" cy="6781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89C5A40-5532-CB4B-8F2A-8F57ACFB72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788" y="2803638"/>
            <a:ext cx="681804" cy="67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45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think of more than one solution each time?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02D328A-F678-674F-A097-5A1F545209D4}"/>
              </a:ext>
            </a:extLst>
          </p:cNvPr>
          <p:cNvSpPr/>
          <p:nvPr/>
        </p:nvSpPr>
        <p:spPr>
          <a:xfrm>
            <a:off x="5731852" y="3949737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66EE611-2DF0-5D4F-995F-5AB22D002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981" y="3741031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6CC5B5-29A7-7D4A-93ED-6060EBC135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665" y="4787924"/>
            <a:ext cx="840522" cy="82707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5FD994D-3853-5543-8D38-435D9E6153F2}"/>
              </a:ext>
            </a:extLst>
          </p:cNvPr>
          <p:cNvSpPr/>
          <p:nvPr/>
        </p:nvSpPr>
        <p:spPr>
          <a:xfrm>
            <a:off x="5732585" y="4915184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EDA12A-481C-E041-8915-4FD68FD394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81" y="3741031"/>
            <a:ext cx="995273" cy="989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E5FE13-F2B1-FA4C-8F29-28CCCB25D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781" y="3741031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DC0ED4A-881D-2249-AC58-4E2DA12673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81" y="3741031"/>
            <a:ext cx="995273" cy="9899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15D6553-4E88-EB42-9EC4-C4356CBF8E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72" y="4787924"/>
            <a:ext cx="840522" cy="827074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6A12A51C-4FFA-994D-888E-F06F9798EB2E}"/>
              </a:ext>
            </a:extLst>
          </p:cNvPr>
          <p:cNvSpPr/>
          <p:nvPr/>
        </p:nvSpPr>
        <p:spPr>
          <a:xfrm>
            <a:off x="5731852" y="2856445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F5ACE96-4829-9040-AF32-025A7002C0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757" y="2803638"/>
            <a:ext cx="681804" cy="6781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89C5A40-5532-CB4B-8F2A-8F57ACFB72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788" y="2803638"/>
            <a:ext cx="681804" cy="678168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D38DBBC5-672A-044D-9B6F-170EB0A236CE}"/>
              </a:ext>
            </a:extLst>
          </p:cNvPr>
          <p:cNvSpPr/>
          <p:nvPr/>
        </p:nvSpPr>
        <p:spPr>
          <a:xfrm>
            <a:off x="6603999" y="2856444"/>
            <a:ext cx="5401733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totaling 10 p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955B12E-E7A5-9044-A750-D7BE2FC82D8E}"/>
              </a:ext>
            </a:extLst>
          </p:cNvPr>
          <p:cNvSpPr/>
          <p:nvPr/>
        </p:nvSpPr>
        <p:spPr>
          <a:xfrm>
            <a:off x="6603999" y="3958425"/>
            <a:ext cx="5401733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less than 40 p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032EDB7B-9BF1-DB49-8F0A-E274CB7C1D6D}"/>
              </a:ext>
            </a:extLst>
          </p:cNvPr>
          <p:cNvSpPr/>
          <p:nvPr/>
        </p:nvSpPr>
        <p:spPr>
          <a:xfrm>
            <a:off x="169331" y="4962804"/>
            <a:ext cx="5673952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more than 40 p</a:t>
            </a:r>
          </a:p>
        </p:txBody>
      </p:sp>
    </p:spTree>
    <p:extLst>
      <p:ext uri="{BB962C8B-B14F-4D97-AF65-F5344CB8AC3E}">
        <p14:creationId xmlns:p14="http://schemas.microsoft.com/office/powerpoint/2010/main" val="4283651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557915" y="2522606"/>
            <a:ext cx="32796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If I make a total using five coins, either 5 p or 1 p pieces, I can make an even-numbered total.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wrong – if you try to add five odd-numbered coins together, you will receive an odd-numbered total. For example, five 1 p pieces total 5 p (an odd amount) and five 5 p pieces total 25 p (another odd amount). It is also true if you add together three 5 p and two 1 p pieces, totalling 17 p (an odd total). 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557915" y="2522606"/>
            <a:ext cx="32796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If I make a total using five coins, either 5 p or 1 p pieces, I can make an even-numbered total. </a:t>
            </a:r>
          </a:p>
        </p:txBody>
      </p:sp>
    </p:spTree>
    <p:extLst>
      <p:ext uri="{BB962C8B-B14F-4D97-AF65-F5344CB8AC3E}">
        <p14:creationId xmlns:p14="http://schemas.microsoft.com/office/powerpoint/2010/main" val="349731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coin would you most like to receive from </a:t>
            </a:r>
            <a:r>
              <a:rPr lang="en-GB" sz="2200"/>
              <a:t>the tooth </a:t>
            </a:r>
            <a:r>
              <a:rPr lang="en-GB" sz="2200" dirty="0"/>
              <a:t>f</a:t>
            </a:r>
            <a:r>
              <a:rPr lang="en-GB" sz="2200"/>
              <a:t>airy</a:t>
            </a:r>
            <a:r>
              <a:rPr lang="en-GB" sz="2200" dirty="0"/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ten pence piece on the left is the highest value coin, so probably the best to receive from the Tooth Fairy!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950" y="3451098"/>
            <a:ext cx="1134634" cy="11346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543" y="3150574"/>
            <a:ext cx="1744988" cy="17356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F655064-16F9-F94C-BB1B-C92F1EC35E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842" y="3483440"/>
            <a:ext cx="1075687" cy="1069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545" y="3237478"/>
            <a:ext cx="1570248" cy="15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6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count using 1 p, 2 p, 5 p and 10 p coins, also using related facts to count 20 p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counting using 1 p, 2 p, 5 p and 10 p coins, as well as using related facts to count 20 p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Autumn Block 3 – Money - Lesson 1 – To be able to count money - pence</a:t>
            </a:r>
          </a:p>
        </p:txBody>
      </p:sp>
    </p:spTree>
    <p:extLst>
      <p:ext uri="{BB962C8B-B14F-4D97-AF65-F5344CB8AC3E}">
        <p14:creationId xmlns:p14="http://schemas.microsoft.com/office/powerpoint/2010/main" val="330461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96718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73533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00099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4212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08276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12347</TotalTime>
  <Words>1893</Words>
  <Application>Microsoft Office PowerPoint</Application>
  <PresentationFormat>Custom</PresentationFormat>
  <Paragraphs>540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OpenDyslexicAlta</vt:lpstr>
      <vt:lpstr>OpenDyslexic</vt:lpstr>
      <vt:lpstr>Wingdings</vt:lpstr>
      <vt:lpstr>Lato</vt:lpstr>
      <vt:lpstr>Lato Light</vt:lpstr>
      <vt:lpstr>Calibri</vt:lpstr>
      <vt:lpstr>Muli</vt:lpstr>
      <vt:lpstr>Office Theme</vt:lpstr>
      <vt:lpstr>PowerPoint Presentation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Stephanie Barrow</cp:lastModifiedBy>
  <cp:revision>538</cp:revision>
  <cp:lastPrinted>2019-06-17T16:19:05Z</cp:lastPrinted>
  <dcterms:created xsi:type="dcterms:W3CDTF">2018-08-06T08:16:18Z</dcterms:created>
  <dcterms:modified xsi:type="dcterms:W3CDTF">2020-03-22T19:42:48Z</dcterms:modified>
</cp:coreProperties>
</file>